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media/image235.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69" r:id="rId2"/>
    <p:sldId id="781" r:id="rId3"/>
    <p:sldId id="530" r:id="rId4"/>
    <p:sldId id="455" r:id="rId5"/>
    <p:sldId id="454" r:id="rId6"/>
    <p:sldId id="436" r:id="rId7"/>
    <p:sldId id="785" r:id="rId8"/>
    <p:sldId id="464" r:id="rId9"/>
    <p:sldId id="521" r:id="rId10"/>
    <p:sldId id="508" r:id="rId11"/>
    <p:sldId id="786" r:id="rId12"/>
    <p:sldId id="465" r:id="rId13"/>
    <p:sldId id="466" r:id="rId14"/>
    <p:sldId id="509" r:id="rId15"/>
    <p:sldId id="468" r:id="rId16"/>
    <p:sldId id="511" r:id="rId17"/>
    <p:sldId id="512" r:id="rId18"/>
    <p:sldId id="513" r:id="rId19"/>
    <p:sldId id="514" r:id="rId20"/>
    <p:sldId id="515" r:id="rId21"/>
    <p:sldId id="479" r:id="rId22"/>
    <p:sldId id="516" r:id="rId23"/>
    <p:sldId id="517" r:id="rId24"/>
    <p:sldId id="518" r:id="rId25"/>
    <p:sldId id="519" r:id="rId26"/>
    <p:sldId id="469" r:id="rId27"/>
    <p:sldId id="470" r:id="rId28"/>
    <p:sldId id="471" r:id="rId29"/>
    <p:sldId id="472" r:id="rId30"/>
    <p:sldId id="474" r:id="rId31"/>
    <p:sldId id="475" r:id="rId32"/>
    <p:sldId id="478" r:id="rId33"/>
    <p:sldId id="481" r:id="rId34"/>
    <p:sldId id="482" r:id="rId35"/>
    <p:sldId id="483" r:id="rId36"/>
    <p:sldId id="487" r:id="rId37"/>
    <p:sldId id="488" r:id="rId38"/>
    <p:sldId id="493" r:id="rId39"/>
    <p:sldId id="494" r:id="rId40"/>
    <p:sldId id="495" r:id="rId41"/>
    <p:sldId id="499" r:id="rId42"/>
    <p:sldId id="500" r:id="rId43"/>
    <p:sldId id="501" r:id="rId44"/>
    <p:sldId id="502" r:id="rId45"/>
    <p:sldId id="503" r:id="rId46"/>
    <p:sldId id="504" r:id="rId47"/>
    <p:sldId id="787" r:id="rId48"/>
    <p:sldId id="522" r:id="rId49"/>
    <p:sldId id="523" r:id="rId50"/>
    <p:sldId id="525" r:id="rId51"/>
    <p:sldId id="524" r:id="rId52"/>
    <p:sldId id="526" r:id="rId53"/>
    <p:sldId id="527" r:id="rId54"/>
    <p:sldId id="529" r:id="rId55"/>
    <p:sldId id="531" r:id="rId56"/>
    <p:sldId id="790"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67AFE1"/>
    <a:srgbClr val="35C4FE"/>
    <a:srgbClr val="AADDFF"/>
    <a:srgbClr val="92CFCA"/>
    <a:srgbClr val="DF5D38"/>
    <a:srgbClr val="DDDDDD"/>
    <a:srgbClr val="F2F2F2"/>
    <a:srgbClr val="77C2E8"/>
    <a:srgbClr val="B3D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0EFD9B-31E1-4E76-8FCC-CF58B149CDA0}" v="2" dt="2020-07-02T02:44:48.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30" autoAdjust="0"/>
    <p:restoredTop sz="94660"/>
  </p:normalViewPr>
  <p:slideViewPr>
    <p:cSldViewPr snapToGrid="0">
      <p:cViewPr varScale="1">
        <p:scale>
          <a:sx n="72" d="100"/>
          <a:sy n="72" d="100"/>
        </p:scale>
        <p:origin x="588"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 Lucy" userId="f9cf6299aaeebd3a" providerId="LiveId" clId="{E22A4730-295A-4E02-9945-3E161974FA3B}"/>
    <pc:docChg chg="addSld delSld modSld modMainMaster">
      <pc:chgData name="CL Lucy" userId="f9cf6299aaeebd3a" providerId="LiveId" clId="{E22A4730-295A-4E02-9945-3E161974FA3B}" dt="2020-05-07T07:15:49.286" v="29" actId="1076"/>
      <pc:docMkLst>
        <pc:docMk/>
      </pc:docMkLst>
      <pc:sldChg chg="del">
        <pc:chgData name="CL Lucy" userId="f9cf6299aaeebd3a" providerId="LiveId" clId="{E22A4730-295A-4E02-9945-3E161974FA3B}" dt="2020-05-07T07:13:42.839" v="15" actId="2696"/>
        <pc:sldMkLst>
          <pc:docMk/>
          <pc:sldMk cId="1136682298" sldId="353"/>
        </pc:sldMkLst>
      </pc:sldChg>
      <pc:sldChg chg="modSp mod">
        <pc:chgData name="CL Lucy" userId="f9cf6299aaeebd3a" providerId="LiveId" clId="{E22A4730-295A-4E02-9945-3E161974FA3B}" dt="2020-05-07T07:12:45.199" v="1" actId="404"/>
        <pc:sldMkLst>
          <pc:docMk/>
          <pc:sldMk cId="3503819489" sldId="369"/>
        </pc:sldMkLst>
        <pc:spChg chg="mod">
          <ac:chgData name="CL Lucy" userId="f9cf6299aaeebd3a" providerId="LiveId" clId="{E22A4730-295A-4E02-9945-3E161974FA3B}" dt="2020-05-07T07:12:45.199" v="1" actId="404"/>
          <ac:spMkLst>
            <pc:docMk/>
            <pc:sldMk cId="3503819489" sldId="369"/>
            <ac:spMk id="8" creationId="{E823E4A4-784B-4202-A2F2-1D5C33016F5D}"/>
          </ac:spMkLst>
        </pc:spChg>
      </pc:sldChg>
      <pc:sldChg chg="del">
        <pc:chgData name="CL Lucy" userId="f9cf6299aaeebd3a" providerId="LiveId" clId="{E22A4730-295A-4E02-9945-3E161974FA3B}" dt="2020-05-07T07:13:58.566" v="17" actId="2696"/>
        <pc:sldMkLst>
          <pc:docMk/>
          <pc:sldMk cId="3822493965" sldId="532"/>
        </pc:sldMkLst>
      </pc:sldChg>
      <pc:sldChg chg="del">
        <pc:chgData name="CL Lucy" userId="f9cf6299aaeebd3a" providerId="LiveId" clId="{E22A4730-295A-4E02-9945-3E161974FA3B}" dt="2020-05-07T07:14:37.981" v="21" actId="2696"/>
        <pc:sldMkLst>
          <pc:docMk/>
          <pc:sldMk cId="1896735932" sldId="533"/>
        </pc:sldMkLst>
      </pc:sldChg>
      <pc:sldChg chg="del">
        <pc:chgData name="CL Lucy" userId="f9cf6299aaeebd3a" providerId="LiveId" clId="{E22A4730-295A-4E02-9945-3E161974FA3B}" dt="2020-05-07T07:14:59.763" v="25" actId="2696"/>
        <pc:sldMkLst>
          <pc:docMk/>
          <pc:sldMk cId="1287829348" sldId="534"/>
        </pc:sldMkLst>
      </pc:sldChg>
      <pc:sldChg chg="modSp add mod">
        <pc:chgData name="CL Lucy" userId="f9cf6299aaeebd3a" providerId="LiveId" clId="{E22A4730-295A-4E02-9945-3E161974FA3B}" dt="2020-05-07T07:13:38.611" v="14" actId="1076"/>
        <pc:sldMkLst>
          <pc:docMk/>
          <pc:sldMk cId="1394045233" sldId="781"/>
        </pc:sldMkLst>
        <pc:spChg chg="mod">
          <ac:chgData name="CL Lucy" userId="f9cf6299aaeebd3a" providerId="LiveId" clId="{E22A4730-295A-4E02-9945-3E161974FA3B}" dt="2020-05-07T07:13:38.611" v="14" actId="1076"/>
          <ac:spMkLst>
            <pc:docMk/>
            <pc:sldMk cId="1394045233" sldId="781"/>
            <ac:spMk id="13" creationId="{00000000-0000-0000-0000-000000000000}"/>
          </ac:spMkLst>
        </pc:spChg>
      </pc:sldChg>
      <pc:sldChg chg="modSp add mod">
        <pc:chgData name="CL Lucy" userId="f9cf6299aaeebd3a" providerId="LiveId" clId="{E22A4730-295A-4E02-9945-3E161974FA3B}" dt="2020-05-07T07:14:11.432" v="19" actId="108"/>
        <pc:sldMkLst>
          <pc:docMk/>
          <pc:sldMk cId="1824285680" sldId="782"/>
        </pc:sldMkLst>
        <pc:spChg chg="mod">
          <ac:chgData name="CL Lucy" userId="f9cf6299aaeebd3a" providerId="LiveId" clId="{E22A4730-295A-4E02-9945-3E161974FA3B}" dt="2020-05-07T07:14:11.432" v="19" actId="108"/>
          <ac:spMkLst>
            <pc:docMk/>
            <pc:sldMk cId="1824285680" sldId="782"/>
            <ac:spMk id="13" creationId="{00000000-0000-0000-0000-000000000000}"/>
          </ac:spMkLst>
        </pc:spChg>
      </pc:sldChg>
      <pc:sldChg chg="modSp add mod">
        <pc:chgData name="CL Lucy" userId="f9cf6299aaeebd3a" providerId="LiveId" clId="{E22A4730-295A-4E02-9945-3E161974FA3B}" dt="2020-05-07T07:14:45.098" v="23" actId="108"/>
        <pc:sldMkLst>
          <pc:docMk/>
          <pc:sldMk cId="3383668002" sldId="783"/>
        </pc:sldMkLst>
        <pc:spChg chg="mod">
          <ac:chgData name="CL Lucy" userId="f9cf6299aaeebd3a" providerId="LiveId" clId="{E22A4730-295A-4E02-9945-3E161974FA3B}" dt="2020-05-07T07:14:45.098" v="23" actId="108"/>
          <ac:spMkLst>
            <pc:docMk/>
            <pc:sldMk cId="3383668002" sldId="783"/>
            <ac:spMk id="13" creationId="{00000000-0000-0000-0000-000000000000}"/>
          </ac:spMkLst>
        </pc:spChg>
      </pc:sldChg>
      <pc:sldChg chg="modSp add mod">
        <pc:chgData name="CL Lucy" userId="f9cf6299aaeebd3a" providerId="LiveId" clId="{E22A4730-295A-4E02-9945-3E161974FA3B}" dt="2020-05-07T07:15:06.614" v="27" actId="108"/>
        <pc:sldMkLst>
          <pc:docMk/>
          <pc:sldMk cId="1615384032" sldId="784"/>
        </pc:sldMkLst>
        <pc:spChg chg="mod">
          <ac:chgData name="CL Lucy" userId="f9cf6299aaeebd3a" providerId="LiveId" clId="{E22A4730-295A-4E02-9945-3E161974FA3B}" dt="2020-05-07T07:15:06.614" v="27" actId="108"/>
          <ac:spMkLst>
            <pc:docMk/>
            <pc:sldMk cId="1615384032" sldId="784"/>
            <ac:spMk id="13" creationId="{00000000-0000-0000-0000-000000000000}"/>
          </ac:spMkLst>
        </pc:spChg>
      </pc:sldChg>
      <pc:sldMasterChg chg="modSldLayout">
        <pc:chgData name="CL Lucy" userId="f9cf6299aaeebd3a" providerId="LiveId" clId="{E22A4730-295A-4E02-9945-3E161974FA3B}" dt="2020-05-07T07:15:49.286" v="29" actId="1076"/>
        <pc:sldMasterMkLst>
          <pc:docMk/>
          <pc:sldMasterMk cId="2706243880" sldId="2147483648"/>
        </pc:sldMasterMkLst>
        <pc:sldLayoutChg chg="modSp mod">
          <pc:chgData name="CL Lucy" userId="f9cf6299aaeebd3a" providerId="LiveId" clId="{E22A4730-295A-4E02-9945-3E161974FA3B}" dt="2020-05-07T07:15:49.286" v="29" actId="1076"/>
          <pc:sldLayoutMkLst>
            <pc:docMk/>
            <pc:sldMasterMk cId="2706243880" sldId="2147483648"/>
            <pc:sldLayoutMk cId="1702267107" sldId="2147483661"/>
          </pc:sldLayoutMkLst>
          <pc:spChg chg="mod">
            <ac:chgData name="CL Lucy" userId="f9cf6299aaeebd3a" providerId="LiveId" clId="{E22A4730-295A-4E02-9945-3E161974FA3B}" dt="2020-05-07T07:15:49.286" v="29" actId="1076"/>
            <ac:spMkLst>
              <pc:docMk/>
              <pc:sldMasterMk cId="2706243880" sldId="2147483648"/>
              <pc:sldLayoutMk cId="1702267107" sldId="2147483661"/>
              <ac:spMk id="17" creationId="{00000000-0000-0000-0000-000000000000}"/>
            </ac:spMkLst>
          </pc:spChg>
        </pc:sldLayoutChg>
      </pc:sldMasterChg>
    </pc:docChg>
  </pc:docChgLst>
  <pc:docChgLst>
    <pc:chgData name="CL Lucy" userId="f9cf6299aaeebd3a" providerId="LiveId" clId="{370EFD9B-31E1-4E76-8FCC-CF58B149CDA0}"/>
    <pc:docChg chg="addSld delSld modSld modMainMaster">
      <pc:chgData name="CL Lucy" userId="f9cf6299aaeebd3a" providerId="LiveId" clId="{370EFD9B-31E1-4E76-8FCC-CF58B149CDA0}" dt="2020-07-02T02:44:48.126" v="19" actId="1076"/>
      <pc:docMkLst>
        <pc:docMk/>
      </pc:docMkLst>
      <pc:sldChg chg="modSp mod">
        <pc:chgData name="CL Lucy" userId="f9cf6299aaeebd3a" providerId="LiveId" clId="{370EFD9B-31E1-4E76-8FCC-CF58B149CDA0}" dt="2020-06-29T08:11:53.130" v="18" actId="1076"/>
        <pc:sldMkLst>
          <pc:docMk/>
          <pc:sldMk cId="3503819489" sldId="369"/>
        </pc:sldMkLst>
        <pc:picChg chg="mod">
          <ac:chgData name="CL Lucy" userId="f9cf6299aaeebd3a" providerId="LiveId" clId="{370EFD9B-31E1-4E76-8FCC-CF58B149CDA0}" dt="2020-06-29T08:11:53.130" v="18" actId="1076"/>
          <ac:picMkLst>
            <pc:docMk/>
            <pc:sldMk cId="3503819489" sldId="369"/>
            <ac:picMk id="9" creationId="{87C49AEF-9FE5-4603-8C62-87179B50B528}"/>
          </ac:picMkLst>
        </pc:picChg>
      </pc:sldChg>
      <pc:sldChg chg="del">
        <pc:chgData name="CL Lucy" userId="f9cf6299aaeebd3a" providerId="LiveId" clId="{370EFD9B-31E1-4E76-8FCC-CF58B149CDA0}" dt="2020-06-29T08:10:24.285" v="1" actId="2696"/>
        <pc:sldMkLst>
          <pc:docMk/>
          <pc:sldMk cId="3825486939" sldId="376"/>
        </pc:sldMkLst>
      </pc:sldChg>
      <pc:sldChg chg="modSp">
        <pc:chgData name="CL Lucy" userId="f9cf6299aaeebd3a" providerId="LiveId" clId="{370EFD9B-31E1-4E76-8FCC-CF58B149CDA0}" dt="2020-07-02T02:44:48.126" v="19" actId="1076"/>
        <pc:sldMkLst>
          <pc:docMk/>
          <pc:sldMk cId="809147969" sldId="524"/>
        </pc:sldMkLst>
        <pc:spChg chg="mod">
          <ac:chgData name="CL Lucy" userId="f9cf6299aaeebd3a" providerId="LiveId" clId="{370EFD9B-31E1-4E76-8FCC-CF58B149CDA0}" dt="2020-07-02T02:44:48.126" v="19" actId="1076"/>
          <ac:spMkLst>
            <pc:docMk/>
            <pc:sldMk cId="809147969" sldId="524"/>
            <ac:spMk id="124" creationId="{51CA415B-9DB4-4826-8571-004042012F12}"/>
          </ac:spMkLst>
        </pc:spChg>
      </pc:sldChg>
      <pc:sldChg chg="add">
        <pc:chgData name="CL Lucy" userId="f9cf6299aaeebd3a" providerId="LiveId" clId="{370EFD9B-31E1-4E76-8FCC-CF58B149CDA0}" dt="2020-06-29T08:10:21.330" v="0"/>
        <pc:sldMkLst>
          <pc:docMk/>
          <pc:sldMk cId="0" sldId="790"/>
        </pc:sldMkLst>
      </pc:sldChg>
      <pc:sldMasterChg chg="modSldLayout">
        <pc:chgData name="CL Lucy" userId="f9cf6299aaeebd3a" providerId="LiveId" clId="{370EFD9B-31E1-4E76-8FCC-CF58B149CDA0}" dt="2020-06-29T08:11:38.947" v="17" actId="1037"/>
        <pc:sldMasterMkLst>
          <pc:docMk/>
          <pc:sldMasterMk cId="2706243880" sldId="2147483648"/>
        </pc:sldMasterMkLst>
        <pc:sldLayoutChg chg="modSp mod">
          <pc:chgData name="CL Lucy" userId="f9cf6299aaeebd3a" providerId="LiveId" clId="{370EFD9B-31E1-4E76-8FCC-CF58B149CDA0}" dt="2020-06-29T08:11:38.947" v="17" actId="1037"/>
          <pc:sldLayoutMkLst>
            <pc:docMk/>
            <pc:sldMasterMk cId="2706243880" sldId="2147483648"/>
            <pc:sldLayoutMk cId="1702267107" sldId="2147483661"/>
          </pc:sldLayoutMkLst>
          <pc:picChg chg="mod">
            <ac:chgData name="CL Lucy" userId="f9cf6299aaeebd3a" providerId="LiveId" clId="{370EFD9B-31E1-4E76-8FCC-CF58B149CDA0}" dt="2020-06-29T08:11:38.947" v="17" actId="1037"/>
            <ac:picMkLst>
              <pc:docMk/>
              <pc:sldMasterMk cId="2706243880" sldId="2147483648"/>
              <pc:sldLayoutMk cId="1702267107" sldId="2147483661"/>
              <ac:picMk id="6" creationId="{F7D4441D-7C82-45BB-959A-6052B4B12198}"/>
            </ac:picMkLst>
          </pc:picChg>
        </pc:sldLayoutChg>
      </pc:sldMasterChg>
    </pc:docChg>
  </pc:docChgLst>
  <pc:docChgLst>
    <pc:chgData name="CL Lucy" userId="f9cf6299aaeebd3a" providerId="LiveId" clId="{7D833081-8052-4724-95BF-922F70780514}"/>
    <pc:docChg chg="custSel modSld modMainMaster">
      <pc:chgData name="CL Lucy" userId="f9cf6299aaeebd3a" providerId="LiveId" clId="{7D833081-8052-4724-95BF-922F70780514}" dt="2020-03-29T02:40:52.331" v="25" actId="113"/>
      <pc:docMkLst>
        <pc:docMk/>
      </pc:docMkLst>
      <pc:sldChg chg="addSp delSp modSp">
        <pc:chgData name="CL Lucy" userId="f9cf6299aaeebd3a" providerId="LiveId" clId="{7D833081-8052-4724-95BF-922F70780514}" dt="2020-03-29T02:40:52.331" v="25" actId="113"/>
        <pc:sldMkLst>
          <pc:docMk/>
          <pc:sldMk cId="3503819489" sldId="369"/>
        </pc:sldMkLst>
        <pc:spChg chg="mod">
          <ac:chgData name="CL Lucy" userId="f9cf6299aaeebd3a" providerId="LiveId" clId="{7D833081-8052-4724-95BF-922F70780514}" dt="2020-03-29T02:40:52.331" v="25" actId="113"/>
          <ac:spMkLst>
            <pc:docMk/>
            <pc:sldMk cId="3503819489" sldId="369"/>
            <ac:spMk id="8" creationId="{E823E4A4-784B-4202-A2F2-1D5C33016F5D}"/>
          </ac:spMkLst>
        </pc:spChg>
        <pc:picChg chg="del">
          <ac:chgData name="CL Lucy" userId="f9cf6299aaeebd3a" providerId="LiveId" clId="{7D833081-8052-4724-95BF-922F70780514}" dt="2020-03-29T02:01:16.234" v="0" actId="478"/>
          <ac:picMkLst>
            <pc:docMk/>
            <pc:sldMk cId="3503819489" sldId="369"/>
            <ac:picMk id="7" creationId="{8EA21781-1C2C-4530-ADA3-CEDEA258FD95}"/>
          </ac:picMkLst>
        </pc:picChg>
        <pc:picChg chg="add">
          <ac:chgData name="CL Lucy" userId="f9cf6299aaeebd3a" providerId="LiveId" clId="{7D833081-8052-4724-95BF-922F70780514}" dt="2020-03-29T02:01:16.671" v="1"/>
          <ac:picMkLst>
            <pc:docMk/>
            <pc:sldMk cId="3503819489" sldId="369"/>
            <ac:picMk id="9" creationId="{87C49AEF-9FE5-4603-8C62-87179B50B528}"/>
          </ac:picMkLst>
        </pc:picChg>
      </pc:sldChg>
      <pc:sldChg chg="modSp">
        <pc:chgData name="CL Lucy" userId="f9cf6299aaeebd3a" providerId="LiveId" clId="{7D833081-8052-4724-95BF-922F70780514}" dt="2020-03-29T02:03:41.182" v="23" actId="1036"/>
        <pc:sldMkLst>
          <pc:docMk/>
          <pc:sldMk cId="3825486939" sldId="376"/>
        </pc:sldMkLst>
        <pc:spChg chg="mod">
          <ac:chgData name="CL Lucy" userId="f9cf6299aaeebd3a" providerId="LiveId" clId="{7D833081-8052-4724-95BF-922F70780514}" dt="2020-03-29T02:03:28.419" v="17" actId="1036"/>
          <ac:spMkLst>
            <pc:docMk/>
            <pc:sldMk cId="3825486939" sldId="376"/>
            <ac:spMk id="7" creationId="{00000000-0000-0000-0000-000000000000}"/>
          </ac:spMkLst>
        </pc:spChg>
        <pc:spChg chg="mod">
          <ac:chgData name="CL Lucy" userId="f9cf6299aaeebd3a" providerId="LiveId" clId="{7D833081-8052-4724-95BF-922F70780514}" dt="2020-03-29T02:03:41.182" v="23" actId="1036"/>
          <ac:spMkLst>
            <pc:docMk/>
            <pc:sldMk cId="3825486939" sldId="376"/>
            <ac:spMk id="8" creationId="{00000000-0000-0000-0000-000000000000}"/>
          </ac:spMkLst>
        </pc:spChg>
      </pc:sldChg>
      <pc:sldMasterChg chg="modSldLayout">
        <pc:chgData name="CL Lucy" userId="f9cf6299aaeebd3a" providerId="LiveId" clId="{7D833081-8052-4724-95BF-922F70780514}" dt="2020-03-29T02:01:47.026" v="4" actId="113"/>
        <pc:sldMasterMkLst>
          <pc:docMk/>
          <pc:sldMasterMk cId="2706243880" sldId="2147483648"/>
        </pc:sldMasterMkLst>
        <pc:sldLayoutChg chg="modSp">
          <pc:chgData name="CL Lucy" userId="f9cf6299aaeebd3a" providerId="LiveId" clId="{7D833081-8052-4724-95BF-922F70780514}" dt="2020-03-29T02:01:47.026" v="4" actId="113"/>
          <pc:sldLayoutMkLst>
            <pc:docMk/>
            <pc:sldMasterMk cId="2706243880" sldId="2147483648"/>
            <pc:sldLayoutMk cId="1702267107" sldId="2147483661"/>
          </pc:sldLayoutMkLst>
          <pc:spChg chg="mod">
            <ac:chgData name="CL Lucy" userId="f9cf6299aaeebd3a" providerId="LiveId" clId="{7D833081-8052-4724-95BF-922F70780514}" dt="2020-03-29T02:01:47.026" v="4" actId="113"/>
            <ac:spMkLst>
              <pc:docMk/>
              <pc:sldMasterMk cId="2706243880" sldId="2147483648"/>
              <pc:sldLayoutMk cId="1702267107" sldId="2147483661"/>
              <ac:spMk id="17" creationId="{00000000-0000-0000-0000-000000000000}"/>
            </ac:spMkLst>
          </pc:spChg>
        </pc:sldLayoutChg>
      </pc:sldMasterChg>
    </pc:docChg>
  </pc:docChgLst>
  <pc:docChgLst>
    <pc:chgData name="CL Lucy" userId="f9cf6299aaeebd3a" providerId="LiveId" clId="{B574BD1D-4C03-4982-877F-B2A5EA8705F5}"/>
    <pc:docChg chg="addSld delSld modSld">
      <pc:chgData name="CL Lucy" userId="f9cf6299aaeebd3a" providerId="LiveId" clId="{B574BD1D-4C03-4982-877F-B2A5EA8705F5}" dt="2020-06-05T02:54:19.301" v="16" actId="2696"/>
      <pc:docMkLst>
        <pc:docMk/>
      </pc:docMkLst>
      <pc:sldChg chg="modSp mod">
        <pc:chgData name="CL Lucy" userId="f9cf6299aaeebd3a" providerId="LiveId" clId="{B574BD1D-4C03-4982-877F-B2A5EA8705F5}" dt="2020-06-05T02:53:18.207" v="3" actId="1076"/>
        <pc:sldMkLst>
          <pc:docMk/>
          <pc:sldMk cId="1394045233" sldId="781"/>
        </pc:sldMkLst>
        <pc:spChg chg="mod">
          <ac:chgData name="CL Lucy" userId="f9cf6299aaeebd3a" providerId="LiveId" clId="{B574BD1D-4C03-4982-877F-B2A5EA8705F5}" dt="2020-06-05T02:53:18.207" v="3" actId="1076"/>
          <ac:spMkLst>
            <pc:docMk/>
            <pc:sldMk cId="1394045233" sldId="781"/>
            <ac:spMk id="13" creationId="{00000000-0000-0000-0000-000000000000}"/>
          </ac:spMkLst>
        </pc:spChg>
      </pc:sldChg>
      <pc:sldChg chg="del">
        <pc:chgData name="CL Lucy" userId="f9cf6299aaeebd3a" providerId="LiveId" clId="{B574BD1D-4C03-4982-877F-B2A5EA8705F5}" dt="2020-06-05T02:53:39.045" v="8" actId="2696"/>
        <pc:sldMkLst>
          <pc:docMk/>
          <pc:sldMk cId="1824285680" sldId="782"/>
        </pc:sldMkLst>
      </pc:sldChg>
      <pc:sldChg chg="del">
        <pc:chgData name="CL Lucy" userId="f9cf6299aaeebd3a" providerId="LiveId" clId="{B574BD1D-4C03-4982-877F-B2A5EA8705F5}" dt="2020-06-05T02:53:57.316" v="12" actId="2696"/>
        <pc:sldMkLst>
          <pc:docMk/>
          <pc:sldMk cId="3383668002" sldId="783"/>
        </pc:sldMkLst>
      </pc:sldChg>
      <pc:sldChg chg="del">
        <pc:chgData name="CL Lucy" userId="f9cf6299aaeebd3a" providerId="LiveId" clId="{B574BD1D-4C03-4982-877F-B2A5EA8705F5}" dt="2020-06-05T02:54:19.301" v="16" actId="2696"/>
        <pc:sldMkLst>
          <pc:docMk/>
          <pc:sldMk cId="1615384032" sldId="784"/>
        </pc:sldMkLst>
      </pc:sldChg>
      <pc:sldChg chg="modSp add mod">
        <pc:chgData name="CL Lucy" userId="f9cf6299aaeebd3a" providerId="LiveId" clId="{B574BD1D-4C03-4982-877F-B2A5EA8705F5}" dt="2020-06-05T02:53:36.502" v="7" actId="108"/>
        <pc:sldMkLst>
          <pc:docMk/>
          <pc:sldMk cId="4031211334" sldId="785"/>
        </pc:sldMkLst>
        <pc:spChg chg="mod">
          <ac:chgData name="CL Lucy" userId="f9cf6299aaeebd3a" providerId="LiveId" clId="{B574BD1D-4C03-4982-877F-B2A5EA8705F5}" dt="2020-06-05T02:53:36.502" v="7" actId="108"/>
          <ac:spMkLst>
            <pc:docMk/>
            <pc:sldMk cId="4031211334" sldId="785"/>
            <ac:spMk id="13" creationId="{00000000-0000-0000-0000-000000000000}"/>
          </ac:spMkLst>
        </pc:spChg>
      </pc:sldChg>
      <pc:sldChg chg="modSp add mod">
        <pc:chgData name="CL Lucy" userId="f9cf6299aaeebd3a" providerId="LiveId" clId="{B574BD1D-4C03-4982-877F-B2A5EA8705F5}" dt="2020-06-05T02:53:54.955" v="11" actId="108"/>
        <pc:sldMkLst>
          <pc:docMk/>
          <pc:sldMk cId="2926108392" sldId="786"/>
        </pc:sldMkLst>
        <pc:spChg chg="mod">
          <ac:chgData name="CL Lucy" userId="f9cf6299aaeebd3a" providerId="LiveId" clId="{B574BD1D-4C03-4982-877F-B2A5EA8705F5}" dt="2020-06-05T02:53:54.955" v="11" actId="108"/>
          <ac:spMkLst>
            <pc:docMk/>
            <pc:sldMk cId="2926108392" sldId="786"/>
            <ac:spMk id="13" creationId="{00000000-0000-0000-0000-000000000000}"/>
          </ac:spMkLst>
        </pc:spChg>
      </pc:sldChg>
      <pc:sldChg chg="modSp add mod">
        <pc:chgData name="CL Lucy" userId="f9cf6299aaeebd3a" providerId="LiveId" clId="{B574BD1D-4C03-4982-877F-B2A5EA8705F5}" dt="2020-06-05T02:54:15.996" v="15" actId="108"/>
        <pc:sldMkLst>
          <pc:docMk/>
          <pc:sldMk cId="2780109237" sldId="787"/>
        </pc:sldMkLst>
        <pc:spChg chg="mod">
          <ac:chgData name="CL Lucy" userId="f9cf6299aaeebd3a" providerId="LiveId" clId="{B574BD1D-4C03-4982-877F-B2A5EA8705F5}" dt="2020-06-05T02:54:15.996" v="15" actId="108"/>
          <ac:spMkLst>
            <pc:docMk/>
            <pc:sldMk cId="2780109237" sldId="787"/>
            <ac:spMk id="13"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A9508-5F8F-49C7-A0AD-7B68E1BBC125}" type="datetimeFigureOut">
              <a:rPr lang="zh-CN" altLang="en-US" smtClean="0"/>
              <a:t>2020/7/2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A6147F-00BC-44AF-9645-9FCE68EE146C}" type="slidenum">
              <a:rPr lang="zh-CN" altLang="en-US" smtClean="0"/>
              <a:t>‹#›</a:t>
            </a:fld>
            <a:endParaRPr lang="zh-CN" altLang="en-US"/>
          </a:p>
        </p:txBody>
      </p:sp>
    </p:spTree>
    <p:extLst>
      <p:ext uri="{BB962C8B-B14F-4D97-AF65-F5344CB8AC3E}">
        <p14:creationId xmlns:p14="http://schemas.microsoft.com/office/powerpoint/2010/main" val="3200776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93469"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Arial" pitchFamily="34" charset="0"/>
                <a:ea typeface="ＭＳ Ｐゴシック" charset="-128"/>
                <a:cs typeface="+mn-cs"/>
              </a:rPr>
              <a:t>Notes </a:t>
            </a:r>
            <a:fld id="{AD141568-5488-4AC9-B82D-9F5CE1225E2A}" type="slidenum">
              <a:rPr kumimoji="0" lang="de-DE" sz="1100" b="0"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pPr marL="0" marR="0" lvl="0" indent="0" algn="r" defTabSz="893469" rtl="0" eaLnBrk="1" fontAlgn="base" latinLnBrk="0" hangingPunct="1">
                <a:lnSpc>
                  <a:spcPct val="100000"/>
                </a:lnSpc>
                <a:spcBef>
                  <a:spcPct val="0"/>
                </a:spcBef>
                <a:spcAft>
                  <a:spcPct val="0"/>
                </a:spcAft>
                <a:buClrTx/>
                <a:buSzTx/>
                <a:buFontTx/>
                <a:buNone/>
                <a:tabLst/>
                <a:defRPr/>
              </a:pPr>
              <a:t>6</a:t>
            </a:fld>
            <a:endParaRPr kumimoji="0" lang="de-DE" sz="1100" b="0" i="0" u="none" strike="noStrike" kern="1200" cap="none" spc="0" normalizeH="0" baseline="0" noProof="0">
              <a:ln>
                <a:noFill/>
              </a:ln>
              <a:solidFill>
                <a:srgbClr val="000000"/>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339282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643337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480789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1483747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겉표지">
    <p:bg>
      <p:bgPr>
        <a:solidFill>
          <a:schemeClr val="bg1"/>
        </a:solidFill>
        <a:effectLst/>
      </p:bgPr>
    </p:bg>
    <p:spTree>
      <p:nvGrpSpPr>
        <p:cNvPr id="1" name=""/>
        <p:cNvGrpSpPr/>
        <p:nvPr/>
      </p:nvGrpSpPr>
      <p:grpSpPr>
        <a:xfrm>
          <a:off x="0" y="0"/>
          <a:ext cx="0" cy="0"/>
          <a:chOff x="0" y="0"/>
          <a:chExt cx="0" cy="0"/>
        </a:xfrm>
      </p:grpSpPr>
      <p:sp>
        <p:nvSpPr>
          <p:cNvPr id="9" name="Rounded Rectangle 24"/>
          <p:cNvSpPr/>
          <p:nvPr userDrawn="1"/>
        </p:nvSpPr>
        <p:spPr>
          <a:xfrm>
            <a:off x="5845651" y="6473264"/>
            <a:ext cx="493880" cy="166830"/>
          </a:xfrm>
          <a:prstGeom prst="roundRect">
            <a:avLst>
              <a:gd name="adj" fmla="val 50000"/>
            </a:avLst>
          </a:prstGeom>
          <a:solidFill>
            <a:srgbClr val="376993"/>
          </a:solidFill>
          <a:ln>
            <a:solidFill>
              <a:srgbClr val="37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403"/>
          </a:p>
        </p:txBody>
      </p:sp>
      <p:sp>
        <p:nvSpPr>
          <p:cNvPr id="10" name="Text Box 23"/>
          <p:cNvSpPr txBox="1">
            <a:spLocks noChangeArrowheads="1"/>
          </p:cNvSpPr>
          <p:nvPr userDrawn="1"/>
        </p:nvSpPr>
        <p:spPr bwMode="auto">
          <a:xfrm>
            <a:off x="5871030" y="6433597"/>
            <a:ext cx="443126" cy="247760"/>
          </a:xfrm>
          <a:prstGeom prst="rect">
            <a:avLst/>
          </a:prstGeom>
          <a:noFill/>
          <a:ln w="9525">
            <a:noFill/>
            <a:miter lim="800000"/>
            <a:headEnd/>
            <a:tailEnd/>
          </a:ln>
          <a:effectLst/>
        </p:spPr>
        <p:txBody>
          <a:bodyPr wrap="square">
            <a:spAutoFit/>
          </a:bodyPr>
          <a:lstStyle/>
          <a:p>
            <a:pPr algn="ctr" eaLnBrk="0" latinLnBrk="0" hangingPunct="0">
              <a:lnSpc>
                <a:spcPct val="101000"/>
              </a:lnSpc>
              <a:spcBef>
                <a:spcPct val="50000"/>
              </a:spcBef>
            </a:pPr>
            <a:fld id="{28BE4897-DC05-437F-9CAC-28D380FB4FED}" type="slidenum">
              <a:rPr kumimoji="0" lang="en-US" altLang="ko-KR" sz="999" b="1" smtClean="0">
                <a:solidFill>
                  <a:schemeClr val="bg1"/>
                </a:solidFill>
                <a:latin typeface="Arial" pitchFamily="34" charset="0"/>
                <a:cs typeface="Arial" pitchFamily="34" charset="0"/>
              </a:rPr>
              <a:pPr algn="ctr" eaLnBrk="0" latinLnBrk="0" hangingPunct="0">
                <a:lnSpc>
                  <a:spcPct val="101000"/>
                </a:lnSpc>
                <a:spcBef>
                  <a:spcPct val="50000"/>
                </a:spcBef>
              </a:pPr>
              <a:t>‹#›</a:t>
            </a:fld>
            <a:endParaRPr kumimoji="0" lang="en-US" altLang="ko-KR" sz="999" b="1" dirty="0">
              <a:solidFill>
                <a:schemeClr val="bg1"/>
              </a:solidFill>
              <a:latin typeface="Arial" pitchFamily="34" charset="0"/>
              <a:cs typeface="Arial" pitchFamily="34" charset="0"/>
            </a:endParaRPr>
          </a:p>
        </p:txBody>
      </p:sp>
      <p:sp>
        <p:nvSpPr>
          <p:cNvPr id="17" name="Text Box 57"/>
          <p:cNvSpPr txBox="1">
            <a:spLocks noChangeArrowheads="1"/>
          </p:cNvSpPr>
          <p:nvPr userDrawn="1"/>
        </p:nvSpPr>
        <p:spPr bwMode="gray">
          <a:xfrm>
            <a:off x="10737119" y="6461029"/>
            <a:ext cx="1454880" cy="312615"/>
          </a:xfrm>
          <a:prstGeom prst="rect">
            <a:avLst/>
          </a:prstGeom>
          <a:noFill/>
          <a:ln w="9525">
            <a:noFill/>
            <a:miter lim="800000"/>
            <a:headEnd/>
            <a:tailEnd/>
          </a:ln>
        </p:spPr>
        <p:txBody>
          <a:bodyPr wrap="square" lIns="88803" tIns="44401" rIns="88803" bIns="44401">
            <a:spAutoFit/>
          </a:bodyPr>
          <a:lstStyle/>
          <a:p>
            <a:pPr algn="ctr" defTabSz="890143" fontAlgn="auto" latinLnBrk="0">
              <a:lnSpc>
                <a:spcPct val="70000"/>
              </a:lnSpc>
              <a:spcBef>
                <a:spcPct val="20000"/>
              </a:spcBef>
              <a:spcAft>
                <a:spcPts val="0"/>
              </a:spcAft>
              <a:buClr>
                <a:srgbClr val="000000"/>
              </a:buClr>
              <a:buFont typeface="Wingdings" pitchFamily="2" charset="2"/>
              <a:buNone/>
              <a:defRPr/>
            </a:pPr>
            <a:r>
              <a:rPr lang="zh-CN" altLang="en-US" sz="900" b="0" i="1" kern="0" dirty="0">
                <a:solidFill>
                  <a:schemeClr val="tx1">
                    <a:lumMod val="50000"/>
                    <a:lumOff val="50000"/>
                  </a:schemeClr>
                </a:solidFill>
                <a:latin typeface="微软雅黑" panose="020B0503020204020204" pitchFamily="34" charset="-122"/>
                <a:ea typeface="微软雅黑" panose="020B0503020204020204" pitchFamily="34" charset="-122"/>
              </a:rPr>
              <a:t>数字驱动未来</a:t>
            </a:r>
            <a:endParaRPr lang="en-US" altLang="zh-CN" sz="900" b="0" i="1" kern="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defTabSz="890143" fontAlgn="auto" latinLnBrk="0">
              <a:lnSpc>
                <a:spcPct val="70000"/>
              </a:lnSpc>
              <a:spcBef>
                <a:spcPct val="20000"/>
              </a:spcBef>
              <a:spcAft>
                <a:spcPts val="0"/>
              </a:spcAft>
              <a:buClr>
                <a:srgbClr val="000000"/>
              </a:buClr>
              <a:buFont typeface="Wingdings" pitchFamily="2" charset="2"/>
              <a:buNone/>
              <a:defRPr/>
            </a:pPr>
            <a:r>
              <a:rPr lang="en-US" altLang="zh-CN" sz="900" b="0" i="1" kern="0" dirty="0">
                <a:solidFill>
                  <a:schemeClr val="tx1">
                    <a:lumMod val="50000"/>
                    <a:lumOff val="50000"/>
                  </a:schemeClr>
                </a:solidFill>
                <a:latin typeface="微软雅黑" panose="020B0503020204020204" pitchFamily="34" charset="-122"/>
                <a:ea typeface="微软雅黑" panose="020B0503020204020204" pitchFamily="34" charset="-122"/>
              </a:rPr>
              <a:t>www.rongdee.com</a:t>
            </a:r>
            <a:endParaRPr lang="en-US" altLang="ko-KR" sz="900" b="0" i="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Rounded Rectangle 14"/>
          <p:cNvSpPr/>
          <p:nvPr userDrawn="1"/>
        </p:nvSpPr>
        <p:spPr>
          <a:xfrm flipV="1">
            <a:off x="145472" y="6340071"/>
            <a:ext cx="11892184" cy="45719"/>
          </a:xfrm>
          <a:prstGeom prst="roundRect">
            <a:avLst>
              <a:gd name="adj"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403">
              <a:solidFill>
                <a:schemeClr val="accent2"/>
              </a:solidFill>
            </a:endParaRPr>
          </a:p>
        </p:txBody>
      </p:sp>
      <p:pic>
        <p:nvPicPr>
          <p:cNvPr id="6" name="图片 5">
            <a:extLst>
              <a:ext uri="{FF2B5EF4-FFF2-40B4-BE49-F238E27FC236}">
                <a16:creationId xmlns:a16="http://schemas.microsoft.com/office/drawing/2014/main" id="{F7D4441D-7C82-45BB-959A-6052B4B12198}"/>
              </a:ext>
            </a:extLst>
          </p:cNvPr>
          <p:cNvPicPr>
            <a:picLocks noChangeAspect="1"/>
          </p:cNvPicPr>
          <p:nvPr userDrawn="1"/>
        </p:nvPicPr>
        <p:blipFill>
          <a:blip r:embed="rId2"/>
          <a:stretch>
            <a:fillRect/>
          </a:stretch>
        </p:blipFill>
        <p:spPr>
          <a:xfrm>
            <a:off x="10441667" y="135827"/>
            <a:ext cx="1458829" cy="654478"/>
          </a:xfrm>
          <a:prstGeom prst="rect">
            <a:avLst/>
          </a:prstGeom>
        </p:spPr>
      </p:pic>
      <p:sp>
        <p:nvSpPr>
          <p:cNvPr id="7" name="Rounded Rectangle 14">
            <a:extLst>
              <a:ext uri="{FF2B5EF4-FFF2-40B4-BE49-F238E27FC236}">
                <a16:creationId xmlns:a16="http://schemas.microsoft.com/office/drawing/2014/main" id="{B862BA5E-AC08-44C5-87AB-D974F766E7C8}"/>
              </a:ext>
            </a:extLst>
          </p:cNvPr>
          <p:cNvSpPr/>
          <p:nvPr userDrawn="1"/>
        </p:nvSpPr>
        <p:spPr>
          <a:xfrm flipV="1">
            <a:off x="556362" y="860257"/>
            <a:ext cx="6102571" cy="45719"/>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403">
              <a:solidFill>
                <a:schemeClr val="accent2"/>
              </a:solidFill>
            </a:endParaRPr>
          </a:p>
        </p:txBody>
      </p:sp>
      <p:sp>
        <p:nvSpPr>
          <p:cNvPr id="12" name="标题 2">
            <a:extLst>
              <a:ext uri="{FF2B5EF4-FFF2-40B4-BE49-F238E27FC236}">
                <a16:creationId xmlns:a16="http://schemas.microsoft.com/office/drawing/2014/main" id="{0193ADE3-8476-4453-A748-734A885F2630}"/>
              </a:ext>
            </a:extLst>
          </p:cNvPr>
          <p:cNvSpPr>
            <a:spLocks noGrp="1"/>
          </p:cNvSpPr>
          <p:nvPr>
            <p:ph type="title"/>
          </p:nvPr>
        </p:nvSpPr>
        <p:spPr>
          <a:xfrm>
            <a:off x="0" y="0"/>
            <a:ext cx="12191999" cy="9059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39719" tIns="395794" rIns="2122894" bIns="233878" numCol="1" rtlCol="0" anchor="ctr" anchorCtr="0" compatLnSpc="1">
            <a:prstTxWarp prst="textNoShape">
              <a:avLst/>
            </a:prstTxWarp>
            <a:noAutofit/>
          </a:bodyPr>
          <a:lstStyle>
            <a:lvl1pPr>
              <a:defRPr sz="2400" b="1">
                <a:solidFill>
                  <a:schemeClr val="tx1"/>
                </a:solidFill>
                <a:latin typeface="+mj-ea"/>
                <a:ea typeface="+mj-ea"/>
              </a:defRPr>
            </a:lvl1pPr>
          </a:lstStyle>
          <a:p>
            <a:pPr eaLnBrk="0" hangingPunct="0"/>
            <a:endParaRPr lang="zh-CN" altLang="en-US" sz="2800" b="1" kern="0" dirty="0">
              <a:cs typeface="Arial" pitchFamily="34" charset="0"/>
            </a:endParaRPr>
          </a:p>
        </p:txBody>
      </p:sp>
    </p:spTree>
    <p:extLst>
      <p:ext uri="{BB962C8B-B14F-4D97-AF65-F5344CB8AC3E}">
        <p14:creationId xmlns:p14="http://schemas.microsoft.com/office/powerpoint/2010/main" val="170226710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5124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00" y="765176"/>
            <a:ext cx="10972800" cy="652463"/>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7600" y="1600201"/>
            <a:ext cx="5384800" cy="4525963"/>
          </a:xfrm>
        </p:spPr>
        <p:txBody>
          <a:bodyPr>
            <a:normAutofit/>
          </a:bodyPr>
          <a:lstStyle/>
          <a:p>
            <a:pPr lvl="0"/>
            <a:endParaRPr lang="zh-CN" altLang="en-US" noProof="0"/>
          </a:p>
        </p:txBody>
      </p:sp>
      <p:sp>
        <p:nvSpPr>
          <p:cNvPr id="5" name="Rectangle 2"/>
          <p:cNvSpPr>
            <a:spLocks noGrp="1" noChangeArrowheads="1"/>
          </p:cNvSpPr>
          <p:nvPr>
            <p:ph type="dt" sz="half" idx="10"/>
          </p:nvPr>
        </p:nvSpPr>
        <p:spPr/>
        <p:txBody>
          <a:bodyPr/>
          <a:lstStyle>
            <a:lvl1pPr>
              <a:defRPr/>
            </a:lvl1pPr>
          </a:lstStyle>
          <a:p>
            <a:pPr>
              <a:defRPr/>
            </a:pPr>
            <a:endParaRPr lang="en-US" altLang="zh-CN"/>
          </a:p>
        </p:txBody>
      </p:sp>
      <p:sp>
        <p:nvSpPr>
          <p:cNvPr id="6" name="Rectangle 3"/>
          <p:cNvSpPr>
            <a:spLocks noGrp="1" noChangeArrowheads="1"/>
          </p:cNvSpPr>
          <p:nvPr>
            <p:ph type="ftr" sz="quarter" idx="11"/>
          </p:nvPr>
        </p:nvSpPr>
        <p:spPr/>
        <p:txBody>
          <a:bodyPr/>
          <a:lstStyle>
            <a:lvl1pPr>
              <a:defRPr/>
            </a:lvl1pPr>
          </a:lstStyle>
          <a:p>
            <a:pPr>
              <a:defRPr/>
            </a:pPr>
            <a:endParaRPr lang="en-US" altLang="zh-CN"/>
          </a:p>
        </p:txBody>
      </p:sp>
      <p:sp>
        <p:nvSpPr>
          <p:cNvPr id="7" name="Rectangle 4"/>
          <p:cNvSpPr>
            <a:spLocks noGrp="1" noChangeArrowheads="1"/>
          </p:cNvSpPr>
          <p:nvPr>
            <p:ph type="sldNum" sz="quarter" idx="12"/>
          </p:nvPr>
        </p:nvSpPr>
        <p:spPr/>
        <p:txBody>
          <a:bodyPr/>
          <a:lstStyle>
            <a:lvl1pPr>
              <a:defRPr/>
            </a:lvl1pPr>
          </a:lstStyle>
          <a:p>
            <a:fld id="{B4F94510-8B3C-43AE-8FA9-DF10C9F833D4}" type="slidenum">
              <a:rPr lang="en-US" altLang="zh-CN"/>
              <a:pPr/>
              <a:t>‹#›</a:t>
            </a:fld>
            <a:endParaRPr lang="en-US" altLang="zh-CN"/>
          </a:p>
        </p:txBody>
      </p:sp>
    </p:spTree>
    <p:extLst>
      <p:ext uri="{BB962C8B-B14F-4D97-AF65-F5344CB8AC3E}">
        <p14:creationId xmlns:p14="http://schemas.microsoft.com/office/powerpoint/2010/main" val="136145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icture">
    <p:spTree>
      <p:nvGrpSpPr>
        <p:cNvPr id="1" name=""/>
        <p:cNvGrpSpPr/>
        <p:nvPr/>
      </p:nvGrpSpPr>
      <p:grpSpPr>
        <a:xfrm>
          <a:off x="0" y="0"/>
          <a:ext cx="0" cy="0"/>
          <a:chOff x="0" y="0"/>
          <a:chExt cx="0" cy="0"/>
        </a:xfrm>
      </p:grpSpPr>
      <p:sp>
        <p:nvSpPr>
          <p:cNvPr id="5" name="cdtText Box 101 Id11"/>
          <p:cNvSpPr txBox="1">
            <a:spLocks noChangeArrowheads="1"/>
          </p:cNvSpPr>
          <p:nvPr userDrawn="1">
            <p:custDataLst>
              <p:tags r:id="rId1"/>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Tree>
    <p:extLst>
      <p:ext uri="{BB962C8B-B14F-4D97-AF65-F5344CB8AC3E}">
        <p14:creationId xmlns:p14="http://schemas.microsoft.com/office/powerpoint/2010/main" val="777561337"/>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298712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219528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402183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335653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2049294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23637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832614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4F5821A-43AD-4475-91CF-3135036C5E60}" type="datetimeFigureOut">
              <a:rPr lang="zh-CN" altLang="en-US" smtClean="0"/>
              <a:t>2020/7/2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3948201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5821A-43AD-4475-91CF-3135036C5E60}" type="datetimeFigureOut">
              <a:rPr lang="zh-CN" altLang="en-US" smtClean="0"/>
              <a:t>2020/7/2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4799F-48A4-463E-87B7-7EDAE5D605D9}" type="slidenum">
              <a:rPr lang="zh-CN" altLang="en-US" smtClean="0"/>
              <a:t>‹#›</a:t>
            </a:fld>
            <a:endParaRPr lang="zh-CN" altLang="en-US"/>
          </a:p>
        </p:txBody>
      </p:sp>
    </p:spTree>
    <p:extLst>
      <p:ext uri="{BB962C8B-B14F-4D97-AF65-F5344CB8AC3E}">
        <p14:creationId xmlns:p14="http://schemas.microsoft.com/office/powerpoint/2010/main" val="2706243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wmf"/><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hyperlink" Target="../../../../Users/XiaBing/AppData/Local/Temp/Rar$DI00.434/Screenshot%20by%20Module/ASN.ppt" TargetMode="External"/><Relationship Id="rId7" Type="http://schemas.openxmlformats.org/officeDocument/2006/relationships/hyperlink" Target="../../../../Users/XiaBing/AppData/Local/Temp/Rar$DI00.434/Screenshot%20by%20Module/Putaway.ppt" TargetMode="External"/><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tiff"/><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33.png"/><Relationship Id="rId4" Type="http://schemas.openxmlformats.org/officeDocument/2006/relationships/image" Target="../media/image49.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33.png"/><Relationship Id="rId7" Type="http://schemas.openxmlformats.org/officeDocument/2006/relationships/image" Target="../media/image60.tiff"/><Relationship Id="rId2" Type="http://schemas.openxmlformats.org/officeDocument/2006/relationships/image" Target="../media/image56.tiff"/><Relationship Id="rId1" Type="http://schemas.openxmlformats.org/officeDocument/2006/relationships/slideLayout" Target="../slideLayouts/slideLayout12.xml"/><Relationship Id="rId6" Type="http://schemas.openxmlformats.org/officeDocument/2006/relationships/image" Target="../media/image59.tiff"/><Relationship Id="rId11" Type="http://schemas.openxmlformats.org/officeDocument/2006/relationships/image" Target="../media/image63.png"/><Relationship Id="rId5" Type="http://schemas.openxmlformats.org/officeDocument/2006/relationships/image" Target="../media/image58.tiff"/><Relationship Id="rId10" Type="http://schemas.openxmlformats.org/officeDocument/2006/relationships/image" Target="../media/image53.png"/><Relationship Id="rId4" Type="http://schemas.openxmlformats.org/officeDocument/2006/relationships/image" Target="../media/image57.tiff"/><Relationship Id="rId9" Type="http://schemas.openxmlformats.org/officeDocument/2006/relationships/image" Target="../media/image62.tiff"/></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72.png"/><Relationship Id="rId5" Type="http://schemas.openxmlformats.org/officeDocument/2006/relationships/image" Target="../media/image67.png"/><Relationship Id="rId10" Type="http://schemas.openxmlformats.org/officeDocument/2006/relationships/image" Target="../media/image71.png"/><Relationship Id="rId4" Type="http://schemas.openxmlformats.org/officeDocument/2006/relationships/image" Target="../media/image66.tiff"/><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8.png"/><Relationship Id="rId7" Type="http://schemas.openxmlformats.org/officeDocument/2006/relationships/image" Target="../media/image70.png"/><Relationship Id="rId2"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78.pn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6.tiff"/><Relationship Id="rId9" Type="http://schemas.openxmlformats.org/officeDocument/2006/relationships/image" Target="../media/image8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Users/XiaBing/AppData/Local/_WMS/Sales%20Presentation/Screenshot%20by%20Module/Shipping%20Order%20n%20Picking%20List.ppt" TargetMode="External"/><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tiff"/><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tiff"/><Relationship Id="rId1" Type="http://schemas.openxmlformats.org/officeDocument/2006/relationships/slideLayout" Target="../slideLayouts/slideLayout12.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jpeg"/></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 Id="rId4" Type="http://schemas.openxmlformats.org/officeDocument/2006/relationships/image" Target="../media/image113.jpg"/></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5" Type="http://schemas.openxmlformats.org/officeDocument/2006/relationships/image" Target="../media/image117.png"/><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wm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12.xml"/><Relationship Id="rId5" Type="http://schemas.openxmlformats.org/officeDocument/2006/relationships/image" Target="../media/image125.png"/><Relationship Id="rId4" Type="http://schemas.openxmlformats.org/officeDocument/2006/relationships/image" Target="../media/image124.png"/></Relationships>
</file>

<file path=ppt/slides/_rels/slide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w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29.wmf"/><Relationship Id="rId7" Type="http://schemas.openxmlformats.org/officeDocument/2006/relationships/image" Target="../media/image133.png"/><Relationship Id="rId2" Type="http://schemas.openxmlformats.org/officeDocument/2006/relationships/image" Target="../media/image120.wmf"/><Relationship Id="rId1" Type="http://schemas.openxmlformats.org/officeDocument/2006/relationships/slideLayout" Target="../slideLayouts/slideLayout1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6.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png"/><Relationship Id="rId1" Type="http://schemas.openxmlformats.org/officeDocument/2006/relationships/slideLayout" Target="../slideLayouts/slideLayout12.xml"/><Relationship Id="rId4" Type="http://schemas.openxmlformats.org/officeDocument/2006/relationships/image" Target="../media/image136.wmf"/></Relationships>
</file>

<file path=ppt/slides/_rels/slide3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12.xml"/><Relationship Id="rId4" Type="http://schemas.openxmlformats.org/officeDocument/2006/relationships/image" Target="../media/image139.jpeg"/></Relationships>
</file>

<file path=ppt/slides/_rels/slide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emf"/></Relationships>
</file>

<file path=ppt/slides/_rels/slide3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12.xml"/><Relationship Id="rId5" Type="http://schemas.openxmlformats.org/officeDocument/2006/relationships/image" Target="../media/image148.png"/><Relationship Id="rId4" Type="http://schemas.openxmlformats.org/officeDocument/2006/relationships/image" Target="../media/image147.png"/></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2.xml"/><Relationship Id="rId4" Type="http://schemas.openxmlformats.org/officeDocument/2006/relationships/image" Target="../media/image153.png"/></Relationships>
</file>

<file path=ppt/slides/_rels/slide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2.xml"/><Relationship Id="rId4" Type="http://schemas.openxmlformats.org/officeDocument/2006/relationships/image" Target="../media/image161.png"/></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6" Type="http://schemas.openxmlformats.org/officeDocument/2006/relationships/image" Target="../media/image190.png"/><Relationship Id="rId21" Type="http://schemas.openxmlformats.org/officeDocument/2006/relationships/image" Target="../media/image185.jpeg"/><Relationship Id="rId42" Type="http://schemas.openxmlformats.org/officeDocument/2006/relationships/image" Target="../media/image206.png"/><Relationship Id="rId47" Type="http://schemas.openxmlformats.org/officeDocument/2006/relationships/image" Target="../media/image211.png"/><Relationship Id="rId63" Type="http://schemas.openxmlformats.org/officeDocument/2006/relationships/image" Target="../media/image227.png"/><Relationship Id="rId68" Type="http://schemas.openxmlformats.org/officeDocument/2006/relationships/image" Target="../media/image232.png"/><Relationship Id="rId7" Type="http://schemas.openxmlformats.org/officeDocument/2006/relationships/image" Target="../media/image171.png"/><Relationship Id="rId2" Type="http://schemas.openxmlformats.org/officeDocument/2006/relationships/image" Target="../media/image166.png"/><Relationship Id="rId16" Type="http://schemas.openxmlformats.org/officeDocument/2006/relationships/image" Target="../media/image180.png"/><Relationship Id="rId29" Type="http://schemas.openxmlformats.org/officeDocument/2006/relationships/image" Target="../media/image193.png"/><Relationship Id="rId11" Type="http://schemas.openxmlformats.org/officeDocument/2006/relationships/image" Target="../media/image175.png"/><Relationship Id="rId24" Type="http://schemas.openxmlformats.org/officeDocument/2006/relationships/image" Target="../media/image188.png"/><Relationship Id="rId32" Type="http://schemas.openxmlformats.org/officeDocument/2006/relationships/image" Target="../media/image196.png"/><Relationship Id="rId37" Type="http://schemas.openxmlformats.org/officeDocument/2006/relationships/image" Target="../media/image201.png"/><Relationship Id="rId40" Type="http://schemas.openxmlformats.org/officeDocument/2006/relationships/image" Target="../media/image204.png"/><Relationship Id="rId45" Type="http://schemas.openxmlformats.org/officeDocument/2006/relationships/image" Target="../media/image209.png"/><Relationship Id="rId53" Type="http://schemas.openxmlformats.org/officeDocument/2006/relationships/image" Target="../media/image217.png"/><Relationship Id="rId58" Type="http://schemas.openxmlformats.org/officeDocument/2006/relationships/image" Target="../media/image222.png"/><Relationship Id="rId66" Type="http://schemas.openxmlformats.org/officeDocument/2006/relationships/image" Target="../media/image230.png"/><Relationship Id="rId5" Type="http://schemas.openxmlformats.org/officeDocument/2006/relationships/image" Target="../media/image169.png"/><Relationship Id="rId61" Type="http://schemas.openxmlformats.org/officeDocument/2006/relationships/image" Target="../media/image225.png"/><Relationship Id="rId19" Type="http://schemas.openxmlformats.org/officeDocument/2006/relationships/image" Target="../media/image183.png"/><Relationship Id="rId14" Type="http://schemas.openxmlformats.org/officeDocument/2006/relationships/image" Target="../media/image178.png"/><Relationship Id="rId22" Type="http://schemas.openxmlformats.org/officeDocument/2006/relationships/image" Target="../media/image186.png"/><Relationship Id="rId27" Type="http://schemas.openxmlformats.org/officeDocument/2006/relationships/image" Target="../media/image191.png"/><Relationship Id="rId30" Type="http://schemas.openxmlformats.org/officeDocument/2006/relationships/image" Target="../media/image194.png"/><Relationship Id="rId35" Type="http://schemas.openxmlformats.org/officeDocument/2006/relationships/image" Target="../media/image199.png"/><Relationship Id="rId43" Type="http://schemas.openxmlformats.org/officeDocument/2006/relationships/image" Target="../media/image207.png"/><Relationship Id="rId48" Type="http://schemas.openxmlformats.org/officeDocument/2006/relationships/image" Target="../media/image212.png"/><Relationship Id="rId56" Type="http://schemas.openxmlformats.org/officeDocument/2006/relationships/image" Target="../media/image220.png"/><Relationship Id="rId64" Type="http://schemas.openxmlformats.org/officeDocument/2006/relationships/image" Target="../media/image228.png"/><Relationship Id="rId69" Type="http://schemas.openxmlformats.org/officeDocument/2006/relationships/image" Target="../media/image233.png"/><Relationship Id="rId8" Type="http://schemas.openxmlformats.org/officeDocument/2006/relationships/image" Target="../media/image172.png"/><Relationship Id="rId51" Type="http://schemas.openxmlformats.org/officeDocument/2006/relationships/image" Target="../media/image215.png"/><Relationship Id="rId3" Type="http://schemas.openxmlformats.org/officeDocument/2006/relationships/image" Target="../media/image167.png"/><Relationship Id="rId12" Type="http://schemas.openxmlformats.org/officeDocument/2006/relationships/image" Target="../media/image176.png"/><Relationship Id="rId17" Type="http://schemas.openxmlformats.org/officeDocument/2006/relationships/image" Target="../media/image181.png"/><Relationship Id="rId25" Type="http://schemas.openxmlformats.org/officeDocument/2006/relationships/image" Target="../media/image189.jpeg"/><Relationship Id="rId33" Type="http://schemas.openxmlformats.org/officeDocument/2006/relationships/image" Target="../media/image197.png"/><Relationship Id="rId38" Type="http://schemas.openxmlformats.org/officeDocument/2006/relationships/image" Target="../media/image202.png"/><Relationship Id="rId46" Type="http://schemas.openxmlformats.org/officeDocument/2006/relationships/image" Target="../media/image210.png"/><Relationship Id="rId59" Type="http://schemas.openxmlformats.org/officeDocument/2006/relationships/image" Target="../media/image223.png"/><Relationship Id="rId67" Type="http://schemas.openxmlformats.org/officeDocument/2006/relationships/image" Target="../media/image231.png"/><Relationship Id="rId20" Type="http://schemas.openxmlformats.org/officeDocument/2006/relationships/image" Target="../media/image184.png"/><Relationship Id="rId41" Type="http://schemas.openxmlformats.org/officeDocument/2006/relationships/image" Target="../media/image205.png"/><Relationship Id="rId54" Type="http://schemas.openxmlformats.org/officeDocument/2006/relationships/image" Target="../media/image218.jpeg"/><Relationship Id="rId62" Type="http://schemas.openxmlformats.org/officeDocument/2006/relationships/image" Target="../media/image226.png"/><Relationship Id="rId7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70.png"/><Relationship Id="rId15" Type="http://schemas.openxmlformats.org/officeDocument/2006/relationships/image" Target="../media/image179.png"/><Relationship Id="rId23" Type="http://schemas.openxmlformats.org/officeDocument/2006/relationships/image" Target="../media/image187.png"/><Relationship Id="rId28" Type="http://schemas.openxmlformats.org/officeDocument/2006/relationships/image" Target="../media/image192.png"/><Relationship Id="rId36" Type="http://schemas.openxmlformats.org/officeDocument/2006/relationships/image" Target="../media/image200.png"/><Relationship Id="rId49" Type="http://schemas.openxmlformats.org/officeDocument/2006/relationships/image" Target="../media/image213.png"/><Relationship Id="rId57" Type="http://schemas.openxmlformats.org/officeDocument/2006/relationships/image" Target="../media/image221.png"/><Relationship Id="rId10" Type="http://schemas.openxmlformats.org/officeDocument/2006/relationships/image" Target="../media/image174.png"/><Relationship Id="rId31" Type="http://schemas.openxmlformats.org/officeDocument/2006/relationships/image" Target="../media/image195.png"/><Relationship Id="rId44" Type="http://schemas.openxmlformats.org/officeDocument/2006/relationships/image" Target="../media/image208.png"/><Relationship Id="rId52" Type="http://schemas.openxmlformats.org/officeDocument/2006/relationships/image" Target="../media/image216.jpeg"/><Relationship Id="rId60" Type="http://schemas.openxmlformats.org/officeDocument/2006/relationships/image" Target="../media/image224.png"/><Relationship Id="rId65" Type="http://schemas.openxmlformats.org/officeDocument/2006/relationships/image" Target="../media/image229.png"/><Relationship Id="rId4" Type="http://schemas.openxmlformats.org/officeDocument/2006/relationships/image" Target="../media/image168.png"/><Relationship Id="rId9" Type="http://schemas.openxmlformats.org/officeDocument/2006/relationships/image" Target="../media/image173.png"/><Relationship Id="rId13" Type="http://schemas.openxmlformats.org/officeDocument/2006/relationships/image" Target="../media/image177.png"/><Relationship Id="rId18" Type="http://schemas.openxmlformats.org/officeDocument/2006/relationships/image" Target="../media/image182.png"/><Relationship Id="rId39" Type="http://schemas.openxmlformats.org/officeDocument/2006/relationships/image" Target="../media/image203.png"/><Relationship Id="rId34" Type="http://schemas.openxmlformats.org/officeDocument/2006/relationships/image" Target="../media/image198.png"/><Relationship Id="rId50" Type="http://schemas.openxmlformats.org/officeDocument/2006/relationships/image" Target="../media/image214.png"/><Relationship Id="rId55" Type="http://schemas.openxmlformats.org/officeDocument/2006/relationships/image" Target="../media/image21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image" Target="../media/image236.png"/><Relationship Id="rId5" Type="http://schemas.openxmlformats.org/officeDocument/2006/relationships/image" Target="../media/image235.jpg"/><Relationship Id="rId4" Type="http://schemas.openxmlformats.org/officeDocument/2006/relationships/image" Target="../media/image234.png"/></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59">
            <a:extLst>
              <a:ext uri="{FF2B5EF4-FFF2-40B4-BE49-F238E27FC236}">
                <a16:creationId xmlns:a16="http://schemas.microsoft.com/office/drawing/2014/main" id="{A95A2F3F-81F5-470F-8ADB-EC07E7EDAD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86" y="-19368"/>
            <a:ext cx="12232545" cy="6877368"/>
          </a:xfrm>
          <a:prstGeom prst="rect">
            <a:avLst/>
          </a:prstGeom>
        </p:spPr>
      </p:pic>
      <p:sp>
        <p:nvSpPr>
          <p:cNvPr id="3" name="Textplatzhalter 57343">
            <a:extLst>
              <a:ext uri="{FF2B5EF4-FFF2-40B4-BE49-F238E27FC236}">
                <a16:creationId xmlns:a16="http://schemas.microsoft.com/office/drawing/2014/main" id="{8797AD00-A7E3-440A-8F41-C97A0D9F00FE}"/>
              </a:ext>
            </a:extLst>
          </p:cNvPr>
          <p:cNvSpPr txBox="1">
            <a:spLocks/>
          </p:cNvSpPr>
          <p:nvPr/>
        </p:nvSpPr>
        <p:spPr bwMode="gray">
          <a:xfrm>
            <a:off x="626737" y="5880649"/>
            <a:ext cx="7487426" cy="324000"/>
          </a:xfrm>
          <a:prstGeom prst="rect">
            <a:avLst/>
          </a:prstGeom>
          <a:solidFill>
            <a:schemeClr val="bg1">
              <a:alpha val="85000"/>
            </a:schemeClr>
          </a:solidFill>
        </p:spPr>
        <p:txBody>
          <a:bodyPr lIns="216000" tIns="90000" rIns="216000" bIns="46800"/>
          <a:lstStyle>
            <a:lvl1pPr marL="0" indent="0" algn="r" rtl="0" fontAlgn="base">
              <a:lnSpc>
                <a:spcPct val="100000"/>
              </a:lnSpc>
              <a:spcBef>
                <a:spcPct val="0"/>
              </a:spcBef>
              <a:spcAft>
                <a:spcPct val="0"/>
              </a:spcAft>
              <a:buClr>
                <a:schemeClr val="accent1"/>
              </a:buClr>
              <a:buFont typeface="Arial" pitchFamily="34" charset="0"/>
              <a:buNone/>
              <a:tabLst/>
              <a:defRPr sz="1000" b="1">
                <a:solidFill>
                  <a:schemeClr val="tx1"/>
                </a:solidFill>
                <a:latin typeface="Arial" pitchFamily="34" charset="0"/>
                <a:ea typeface="+mn-ea"/>
                <a:cs typeface="Arial" pitchFamily="34" charset="0"/>
              </a:defRPr>
            </a:lvl1pPr>
            <a:lvl2pPr marL="1588" indent="0" algn="l" rtl="0" fontAlgn="base">
              <a:lnSpc>
                <a:spcPct val="110000"/>
              </a:lnSpc>
              <a:spcBef>
                <a:spcPct val="0"/>
              </a:spcBef>
              <a:spcAft>
                <a:spcPct val="0"/>
              </a:spcAft>
              <a:buClr>
                <a:schemeClr val="accent1"/>
              </a:buClr>
              <a:buNone/>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kern="0" dirty="0"/>
              <a:t>Realize innovation.</a:t>
            </a:r>
          </a:p>
        </p:txBody>
      </p:sp>
      <p:sp>
        <p:nvSpPr>
          <p:cNvPr id="4" name="Textplatzhalter 57343">
            <a:extLst>
              <a:ext uri="{FF2B5EF4-FFF2-40B4-BE49-F238E27FC236}">
                <a16:creationId xmlns:a16="http://schemas.microsoft.com/office/drawing/2014/main" id="{ADFE83F5-9F9E-4263-B2F6-3C7593507373}"/>
              </a:ext>
            </a:extLst>
          </p:cNvPr>
          <p:cNvSpPr txBox="1">
            <a:spLocks/>
          </p:cNvSpPr>
          <p:nvPr/>
        </p:nvSpPr>
        <p:spPr>
          <a:xfrm>
            <a:off x="790286" y="5880649"/>
            <a:ext cx="3309801" cy="324000"/>
          </a:xfrm>
          <a:prstGeom prst="rect">
            <a:avLst/>
          </a:prstGeom>
        </p:spPr>
        <p:txBody>
          <a:bodyPr lIns="216000" tIns="90000" rIns="0" bIns="46800"/>
          <a:lstStyle>
            <a:lvl1pPr marL="0" marR="0" indent="0" algn="l" defTabSz="914400" rtl="0" eaLnBrk="1" fontAlgn="base" latinLnBrk="0" hangingPunct="1">
              <a:lnSpc>
                <a:spcPct val="100000"/>
              </a:lnSpc>
              <a:spcBef>
                <a:spcPct val="0"/>
              </a:spcBef>
              <a:spcAft>
                <a:spcPct val="0"/>
              </a:spcAft>
              <a:buClr>
                <a:schemeClr val="accent1"/>
              </a:buClr>
              <a:buSzTx/>
              <a:buFont typeface="Arial" pitchFamily="34" charset="0"/>
              <a:buNone/>
              <a:tabLst/>
              <a:defRPr sz="1000" b="1">
                <a:solidFill>
                  <a:schemeClr val="tx1"/>
                </a:solidFill>
                <a:latin typeface="Arial" pitchFamily="34" charset="0"/>
                <a:ea typeface="+mn-ea"/>
                <a:cs typeface="Arial" pitchFamily="34" charset="0"/>
              </a:defRPr>
            </a:lvl1pPr>
            <a:lvl2pPr marL="1588" indent="0" algn="l" rtl="0" fontAlgn="base">
              <a:lnSpc>
                <a:spcPct val="110000"/>
              </a:lnSpc>
              <a:spcBef>
                <a:spcPct val="0"/>
              </a:spcBef>
              <a:spcAft>
                <a:spcPct val="0"/>
              </a:spcAft>
              <a:buClr>
                <a:schemeClr val="accent1"/>
              </a:buClr>
              <a:buNone/>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defRPr/>
            </a:pPr>
            <a:r>
              <a:rPr lang="en-US" kern="0" dirty="0"/>
              <a:t>Restricted © Rongdee (Shanghai) 2020/02/28</a:t>
            </a:r>
          </a:p>
          <a:p>
            <a:pPr>
              <a:defRPr/>
            </a:pPr>
            <a:endParaRPr lang="en-US" kern="0" dirty="0"/>
          </a:p>
          <a:p>
            <a:pPr>
              <a:defRPr/>
            </a:pPr>
            <a:endParaRPr lang="en-US" kern="0" dirty="0"/>
          </a:p>
          <a:p>
            <a:pPr>
              <a:defRPr/>
            </a:pPr>
            <a:endParaRPr lang="en-US" kern="0" dirty="0"/>
          </a:p>
          <a:p>
            <a:pPr>
              <a:defRPr/>
            </a:pPr>
            <a:endParaRPr lang="en-US" kern="0" dirty="0"/>
          </a:p>
          <a:p>
            <a:pPr>
              <a:defRPr/>
            </a:pPr>
            <a:endParaRPr lang="en-US" kern="0" dirty="0"/>
          </a:p>
          <a:p>
            <a:pPr>
              <a:defRPr/>
            </a:pPr>
            <a:endParaRPr lang="en-US" kern="0" dirty="0"/>
          </a:p>
          <a:p>
            <a:pPr>
              <a:defRPr/>
            </a:pPr>
            <a:endParaRPr lang="en-US" kern="0" dirty="0"/>
          </a:p>
          <a:p>
            <a:pPr>
              <a:defRPr/>
            </a:pPr>
            <a:endParaRPr lang="en-US" kern="0" dirty="0"/>
          </a:p>
          <a:p>
            <a:pPr>
              <a:defRPr/>
            </a:pPr>
            <a:endParaRPr lang="en-US" kern="0" dirty="0"/>
          </a:p>
          <a:p>
            <a:pPr>
              <a:defRPr/>
            </a:pPr>
            <a:endParaRPr lang="en-US" kern="0" dirty="0"/>
          </a:p>
          <a:p>
            <a:pPr>
              <a:defRPr/>
            </a:pPr>
            <a:endParaRPr lang="en-US" kern="0" dirty="0"/>
          </a:p>
        </p:txBody>
      </p:sp>
      <p:sp>
        <p:nvSpPr>
          <p:cNvPr id="8" name="cdtRectangle 115 Id57350">
            <a:extLst>
              <a:ext uri="{FF2B5EF4-FFF2-40B4-BE49-F238E27FC236}">
                <a16:creationId xmlns:a16="http://schemas.microsoft.com/office/drawing/2014/main" id="{E823E4A4-784B-4202-A2F2-1D5C33016F5D}"/>
              </a:ext>
            </a:extLst>
          </p:cNvPr>
          <p:cNvSpPr txBox="1">
            <a:spLocks noChangeArrowheads="1"/>
          </p:cNvSpPr>
          <p:nvPr>
            <p:custDataLst>
              <p:tags r:id="rId1"/>
            </p:custDataLst>
          </p:nvPr>
        </p:nvSpPr>
        <p:spPr bwMode="ltGray">
          <a:xfrm>
            <a:off x="626735" y="4149081"/>
            <a:ext cx="7487426" cy="1656184"/>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0" tIns="90000" rIns="1188000" bIns="216000" anchor="ctr" anchorCtr="1">
            <a:noAutofit/>
          </a:bodyPr>
          <a:lstStyle>
            <a:lvl1pPr algn="l" rtl="0" fontAlgn="base">
              <a:spcBef>
                <a:spcPct val="0"/>
              </a:spcBef>
              <a:spcAft>
                <a:spcPct val="0"/>
              </a:spcAft>
              <a:defRPr sz="44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pPr>
              <a:lnSpc>
                <a:spcPct val="125000"/>
              </a:lnSpc>
            </a:pPr>
            <a:r>
              <a:rPr lang="zh-CN" altLang="en-US" sz="2400" b="0" kern="0" dirty="0">
                <a:solidFill>
                  <a:schemeClr val="tx1"/>
                </a:solidFill>
              </a:rPr>
              <a:t>上海融地智能科技</a:t>
            </a:r>
            <a:endParaRPr lang="en-US" altLang="zh-CN" sz="2400" b="0" kern="0" dirty="0">
              <a:solidFill>
                <a:schemeClr val="tx1"/>
              </a:solidFill>
            </a:endParaRPr>
          </a:p>
          <a:p>
            <a:pPr>
              <a:lnSpc>
                <a:spcPct val="125000"/>
              </a:lnSpc>
            </a:pPr>
            <a:r>
              <a:rPr lang="en-US" altLang="zh-CN" sz="4000" kern="0" dirty="0">
                <a:solidFill>
                  <a:schemeClr val="tx1"/>
                </a:solidFill>
                <a:latin typeface="微软雅黑" pitchFamily="34" charset="-122"/>
              </a:rPr>
              <a:t>WMS</a:t>
            </a:r>
            <a:r>
              <a:rPr lang="zh-CN" altLang="en-US" sz="4000" kern="0" dirty="0">
                <a:solidFill>
                  <a:schemeClr val="tx1"/>
                </a:solidFill>
                <a:latin typeface="微软雅黑" pitchFamily="34" charset="-122"/>
              </a:rPr>
              <a:t>仓库管理系统介绍</a:t>
            </a:r>
            <a:endParaRPr lang="en-US" sz="4000" b="1" kern="0" dirty="0">
              <a:solidFill>
                <a:schemeClr val="tx1"/>
              </a:solidFill>
              <a:latin typeface="微软雅黑" pitchFamily="34" charset="-122"/>
              <a:ea typeface="微软雅黑" pitchFamily="34" charset="-122"/>
            </a:endParaRPr>
          </a:p>
        </p:txBody>
      </p:sp>
      <p:pic>
        <p:nvPicPr>
          <p:cNvPr id="9" name="图片 8">
            <a:extLst>
              <a:ext uri="{FF2B5EF4-FFF2-40B4-BE49-F238E27FC236}">
                <a16:creationId xmlns:a16="http://schemas.microsoft.com/office/drawing/2014/main" id="{87C49AEF-9FE5-4603-8C62-87179B50B528}"/>
              </a:ext>
            </a:extLst>
          </p:cNvPr>
          <p:cNvPicPr>
            <a:picLocks noChangeAspect="1"/>
          </p:cNvPicPr>
          <p:nvPr/>
        </p:nvPicPr>
        <p:blipFill>
          <a:blip r:embed="rId4" cstate="print"/>
          <a:stretch>
            <a:fillRect/>
          </a:stretch>
        </p:blipFill>
        <p:spPr>
          <a:xfrm>
            <a:off x="10460736" y="172040"/>
            <a:ext cx="1364505" cy="612161"/>
          </a:xfrm>
          <a:prstGeom prst="rect">
            <a:avLst/>
          </a:prstGeom>
        </p:spPr>
      </p:pic>
    </p:spTree>
    <p:extLst>
      <p:ext uri="{BB962C8B-B14F-4D97-AF65-F5344CB8AC3E}">
        <p14:creationId xmlns:p14="http://schemas.microsoft.com/office/powerpoint/2010/main" val="3503819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DB30F-36B1-4E94-996B-419059BF733B}"/>
              </a:ext>
            </a:extLst>
          </p:cNvPr>
          <p:cNvSpPr>
            <a:spLocks noGrp="1"/>
          </p:cNvSpPr>
          <p:nvPr>
            <p:ph type="title"/>
          </p:nvPr>
        </p:nvSpPr>
        <p:spPr/>
        <p:txBody>
          <a:bodyPr/>
          <a:lstStyle/>
          <a:p>
            <a:r>
              <a:rPr lang="en-US" altLang="zh-CN" dirty="0"/>
              <a:t>WMS</a:t>
            </a:r>
            <a:r>
              <a:rPr lang="zh-CN" altLang="en-US" dirty="0"/>
              <a:t>系统集成架构</a:t>
            </a:r>
          </a:p>
        </p:txBody>
      </p:sp>
      <p:sp>
        <p:nvSpPr>
          <p:cNvPr id="3" name="矩形 7">
            <a:extLst>
              <a:ext uri="{FF2B5EF4-FFF2-40B4-BE49-F238E27FC236}">
                <a16:creationId xmlns:a16="http://schemas.microsoft.com/office/drawing/2014/main" id="{A388A019-0831-40CB-9534-2044E2A23747}"/>
              </a:ext>
            </a:extLst>
          </p:cNvPr>
          <p:cNvSpPr>
            <a:spLocks noChangeArrowheads="1"/>
          </p:cNvSpPr>
          <p:nvPr/>
        </p:nvSpPr>
        <p:spPr bwMode="auto">
          <a:xfrm>
            <a:off x="1057561" y="3709260"/>
            <a:ext cx="2874177" cy="1596898"/>
          </a:xfrm>
          <a:prstGeom prst="rect">
            <a:avLst/>
          </a:prstGeom>
          <a:solidFill>
            <a:srgbClr val="F2B02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1400" dirty="0">
                <a:solidFill>
                  <a:schemeClr val="bg1"/>
                </a:solidFill>
                <a:latin typeface="+mn-lt"/>
                <a:ea typeface="+mj-ea"/>
              </a:rPr>
              <a:t>仓库管理系统</a:t>
            </a:r>
            <a:r>
              <a:rPr lang="en-US" altLang="zh-CN" sz="1400" dirty="0">
                <a:solidFill>
                  <a:schemeClr val="bg1"/>
                </a:solidFill>
                <a:latin typeface="+mn-lt"/>
                <a:ea typeface="+mj-ea"/>
              </a:rPr>
              <a:t>WMS</a:t>
            </a:r>
            <a:endParaRPr lang="zh-CN" altLang="en-US" sz="1400" dirty="0">
              <a:solidFill>
                <a:schemeClr val="bg1"/>
              </a:solidFill>
              <a:latin typeface="+mn-lt"/>
              <a:ea typeface="+mj-ea"/>
            </a:endParaRPr>
          </a:p>
        </p:txBody>
      </p:sp>
      <p:sp>
        <p:nvSpPr>
          <p:cNvPr id="4" name="矩形 6">
            <a:extLst>
              <a:ext uri="{FF2B5EF4-FFF2-40B4-BE49-F238E27FC236}">
                <a16:creationId xmlns:a16="http://schemas.microsoft.com/office/drawing/2014/main" id="{995D0680-DEBB-482A-88B9-25A0D2D8CC3A}"/>
              </a:ext>
            </a:extLst>
          </p:cNvPr>
          <p:cNvSpPr>
            <a:spLocks noChangeArrowheads="1"/>
          </p:cNvSpPr>
          <p:nvPr/>
        </p:nvSpPr>
        <p:spPr bwMode="auto">
          <a:xfrm>
            <a:off x="1054292" y="2458648"/>
            <a:ext cx="9332248" cy="888395"/>
          </a:xfrm>
          <a:prstGeom prst="rect">
            <a:avLst/>
          </a:prstGeom>
          <a:solidFill>
            <a:srgbClr val="0094D7"/>
          </a:solidFill>
          <a:ln w="9525" cmpd="sng">
            <a:solidFill>
              <a:srgbClr val="A6A6A6"/>
            </a:solidFill>
            <a:miter lim="800000"/>
          </a:ln>
        </p:spPr>
        <p:txBody>
          <a:bodyPr anchor="ctr"/>
          <a:lstStyle/>
          <a:p>
            <a:r>
              <a:rPr lang="zh-CN" altLang="en-US" sz="1400" dirty="0">
                <a:solidFill>
                  <a:schemeClr val="bg1"/>
                </a:solidFill>
                <a:latin typeface="+mn-lt"/>
                <a:ea typeface="+mj-ea"/>
              </a:rPr>
              <a:t>订单管理</a:t>
            </a:r>
            <a:endParaRPr lang="en-US" altLang="zh-CN" sz="1400" dirty="0">
              <a:solidFill>
                <a:schemeClr val="bg1"/>
              </a:solidFill>
              <a:latin typeface="+mn-lt"/>
              <a:ea typeface="+mj-ea"/>
            </a:endParaRPr>
          </a:p>
          <a:p>
            <a:r>
              <a:rPr lang="zh-CN" altLang="en-US" sz="1400" dirty="0">
                <a:solidFill>
                  <a:schemeClr val="bg1"/>
                </a:solidFill>
                <a:latin typeface="+mn-lt"/>
                <a:ea typeface="+mj-ea"/>
              </a:rPr>
              <a:t>（</a:t>
            </a:r>
            <a:r>
              <a:rPr lang="en-US" altLang="zh-CN" sz="1400" dirty="0">
                <a:solidFill>
                  <a:schemeClr val="bg1"/>
                </a:solidFill>
                <a:latin typeface="+mn-lt"/>
                <a:ea typeface="+mj-ea"/>
              </a:rPr>
              <a:t>OMS</a:t>
            </a:r>
            <a:r>
              <a:rPr lang="zh-CN" altLang="en-US" sz="1400" dirty="0">
                <a:solidFill>
                  <a:schemeClr val="bg1"/>
                </a:solidFill>
                <a:latin typeface="+mn-lt"/>
                <a:ea typeface="+mj-ea"/>
              </a:rPr>
              <a:t>）</a:t>
            </a:r>
          </a:p>
        </p:txBody>
      </p:sp>
      <p:sp>
        <p:nvSpPr>
          <p:cNvPr id="5" name="矩形 30">
            <a:extLst>
              <a:ext uri="{FF2B5EF4-FFF2-40B4-BE49-F238E27FC236}">
                <a16:creationId xmlns:a16="http://schemas.microsoft.com/office/drawing/2014/main" id="{46EF779E-87DC-4B06-8930-8BA2B29BC115}"/>
              </a:ext>
            </a:extLst>
          </p:cNvPr>
          <p:cNvSpPr>
            <a:spLocks noChangeArrowheads="1"/>
          </p:cNvSpPr>
          <p:nvPr/>
        </p:nvSpPr>
        <p:spPr bwMode="auto">
          <a:xfrm>
            <a:off x="4169721" y="2587448"/>
            <a:ext cx="1094423" cy="271128"/>
          </a:xfrm>
          <a:prstGeom prst="rect">
            <a:avLst/>
          </a:prstGeom>
          <a:solidFill>
            <a:schemeClr val="bg1"/>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rgbClr val="505050"/>
                </a:solidFill>
                <a:latin typeface="+mn-lt"/>
                <a:ea typeface="+mj-ea"/>
              </a:rPr>
              <a:t>订单接入</a:t>
            </a:r>
          </a:p>
        </p:txBody>
      </p:sp>
      <p:sp>
        <p:nvSpPr>
          <p:cNvPr id="6" name="矩形 31">
            <a:extLst>
              <a:ext uri="{FF2B5EF4-FFF2-40B4-BE49-F238E27FC236}">
                <a16:creationId xmlns:a16="http://schemas.microsoft.com/office/drawing/2014/main" id="{D591CD52-5EA4-46E0-808C-8467FFC4328B}"/>
              </a:ext>
            </a:extLst>
          </p:cNvPr>
          <p:cNvSpPr>
            <a:spLocks noChangeArrowheads="1"/>
          </p:cNvSpPr>
          <p:nvPr/>
        </p:nvSpPr>
        <p:spPr bwMode="auto">
          <a:xfrm>
            <a:off x="6978033" y="2587448"/>
            <a:ext cx="1094423" cy="271128"/>
          </a:xfrm>
          <a:prstGeom prst="rect">
            <a:avLst/>
          </a:prstGeom>
          <a:solidFill>
            <a:schemeClr val="bg1"/>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rgbClr val="505050"/>
                </a:solidFill>
                <a:latin typeface="+mn-lt"/>
                <a:ea typeface="+mj-ea"/>
              </a:rPr>
              <a:t>订单拆分</a:t>
            </a:r>
          </a:p>
        </p:txBody>
      </p:sp>
      <p:sp>
        <p:nvSpPr>
          <p:cNvPr id="7" name="矩形 33">
            <a:extLst>
              <a:ext uri="{FF2B5EF4-FFF2-40B4-BE49-F238E27FC236}">
                <a16:creationId xmlns:a16="http://schemas.microsoft.com/office/drawing/2014/main" id="{8AFEDCDC-09CD-471B-928B-2E01540A2320}"/>
              </a:ext>
            </a:extLst>
          </p:cNvPr>
          <p:cNvSpPr>
            <a:spLocks noChangeArrowheads="1"/>
          </p:cNvSpPr>
          <p:nvPr/>
        </p:nvSpPr>
        <p:spPr bwMode="auto">
          <a:xfrm>
            <a:off x="5609881" y="2587448"/>
            <a:ext cx="1094423" cy="271128"/>
          </a:xfrm>
          <a:prstGeom prst="rect">
            <a:avLst/>
          </a:prstGeom>
          <a:solidFill>
            <a:schemeClr val="bg1"/>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rgbClr val="505050"/>
                </a:solidFill>
                <a:latin typeface="+mn-lt"/>
                <a:ea typeface="+mj-ea"/>
              </a:rPr>
              <a:t>订单处理</a:t>
            </a:r>
          </a:p>
        </p:txBody>
      </p:sp>
      <p:sp>
        <p:nvSpPr>
          <p:cNvPr id="8" name="矩形 33">
            <a:extLst>
              <a:ext uri="{FF2B5EF4-FFF2-40B4-BE49-F238E27FC236}">
                <a16:creationId xmlns:a16="http://schemas.microsoft.com/office/drawing/2014/main" id="{74DF3103-6D9A-43C4-951B-531809A53562}"/>
              </a:ext>
            </a:extLst>
          </p:cNvPr>
          <p:cNvSpPr>
            <a:spLocks noChangeArrowheads="1"/>
          </p:cNvSpPr>
          <p:nvPr/>
        </p:nvSpPr>
        <p:spPr bwMode="auto">
          <a:xfrm>
            <a:off x="2690590" y="2587448"/>
            <a:ext cx="1094423" cy="271128"/>
          </a:xfrm>
          <a:prstGeom prst="rect">
            <a:avLst/>
          </a:prstGeom>
          <a:solidFill>
            <a:schemeClr val="bg1"/>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rgbClr val="505050"/>
                </a:solidFill>
                <a:latin typeface="+mn-lt"/>
                <a:ea typeface="+mj-ea"/>
              </a:rPr>
              <a:t>主数据管理</a:t>
            </a:r>
          </a:p>
        </p:txBody>
      </p:sp>
      <p:sp>
        <p:nvSpPr>
          <p:cNvPr id="9" name="矩形 7">
            <a:extLst>
              <a:ext uri="{FF2B5EF4-FFF2-40B4-BE49-F238E27FC236}">
                <a16:creationId xmlns:a16="http://schemas.microsoft.com/office/drawing/2014/main" id="{A7774D2C-E887-4BE0-8B60-0FE564F80111}"/>
              </a:ext>
            </a:extLst>
          </p:cNvPr>
          <p:cNvSpPr>
            <a:spLocks noChangeArrowheads="1"/>
          </p:cNvSpPr>
          <p:nvPr/>
        </p:nvSpPr>
        <p:spPr bwMode="auto">
          <a:xfrm>
            <a:off x="4202789" y="3727156"/>
            <a:ext cx="2868611" cy="1579478"/>
          </a:xfrm>
          <a:prstGeom prst="rect">
            <a:avLst/>
          </a:prstGeom>
          <a:solidFill>
            <a:srgbClr val="0094D7"/>
          </a:solidFill>
          <a:ln w="9525" cmpd="sng">
            <a:solidFill>
              <a:srgbClr val="A6A6A6"/>
            </a:solidFill>
            <a:miter lim="800000"/>
          </a:ln>
        </p:spPr>
        <p:txBody>
          <a:bodyPr anchor="t"/>
          <a:lstStyle/>
          <a:p>
            <a:r>
              <a:rPr lang="zh-CN" altLang="en-US" sz="1400" dirty="0">
                <a:solidFill>
                  <a:schemeClr val="bg1"/>
                </a:solidFill>
                <a:latin typeface="+mn-lt"/>
                <a:ea typeface="+mj-ea"/>
              </a:rPr>
              <a:t>运输管理系统</a:t>
            </a:r>
            <a:r>
              <a:rPr lang="en-US" altLang="zh-CN" sz="1400" dirty="0">
                <a:solidFill>
                  <a:schemeClr val="bg1"/>
                </a:solidFill>
                <a:latin typeface="+mn-lt"/>
                <a:ea typeface="+mj-ea"/>
              </a:rPr>
              <a:t>TMS</a:t>
            </a:r>
            <a:r>
              <a:rPr lang="zh-CN" altLang="en-US" sz="1400" dirty="0">
                <a:solidFill>
                  <a:schemeClr val="bg1"/>
                </a:solidFill>
                <a:latin typeface="+mn-lt"/>
                <a:ea typeface="+mj-ea"/>
              </a:rPr>
              <a:t>（私有云）</a:t>
            </a:r>
          </a:p>
        </p:txBody>
      </p:sp>
      <p:sp>
        <p:nvSpPr>
          <p:cNvPr id="10" name="矩形 3">
            <a:extLst>
              <a:ext uri="{FF2B5EF4-FFF2-40B4-BE49-F238E27FC236}">
                <a16:creationId xmlns:a16="http://schemas.microsoft.com/office/drawing/2014/main" id="{ADE91D38-5465-4A07-AE20-7715C51EB132}"/>
              </a:ext>
            </a:extLst>
          </p:cNvPr>
          <p:cNvSpPr>
            <a:spLocks noChangeArrowheads="1"/>
          </p:cNvSpPr>
          <p:nvPr/>
        </p:nvSpPr>
        <p:spPr bwMode="auto">
          <a:xfrm>
            <a:off x="6825088" y="1212278"/>
            <a:ext cx="1372607" cy="332040"/>
          </a:xfrm>
          <a:prstGeom prst="rect">
            <a:avLst/>
          </a:prstGeom>
          <a:solidFill>
            <a:srgbClr val="969696"/>
          </a:solidFill>
          <a:ln w="9525" cmpd="sng">
            <a:noFill/>
            <a:miter lim="800000"/>
          </a:ln>
        </p:spPr>
        <p:txBody>
          <a:bodyPr anchor="t"/>
          <a:lstStyle/>
          <a:p>
            <a:pPr algn="ctr"/>
            <a:r>
              <a:rPr lang="zh-CN" altLang="en-US" sz="1200" dirty="0">
                <a:solidFill>
                  <a:schemeClr val="bg1"/>
                </a:solidFill>
                <a:latin typeface="+mn-lt"/>
                <a:ea typeface="+mj-ea"/>
              </a:rPr>
              <a:t>加盟商</a:t>
            </a:r>
            <a:endParaRPr lang="en-US" altLang="zh-CN" sz="1200" dirty="0">
              <a:solidFill>
                <a:schemeClr val="bg1"/>
              </a:solidFill>
              <a:latin typeface="+mn-lt"/>
              <a:ea typeface="+mj-ea"/>
            </a:endParaRPr>
          </a:p>
        </p:txBody>
      </p:sp>
      <p:sp>
        <p:nvSpPr>
          <p:cNvPr id="11" name="矩形 3">
            <a:extLst>
              <a:ext uri="{FF2B5EF4-FFF2-40B4-BE49-F238E27FC236}">
                <a16:creationId xmlns:a16="http://schemas.microsoft.com/office/drawing/2014/main" id="{AE7E3224-5741-4828-A6F2-892AB19153B7}"/>
              </a:ext>
            </a:extLst>
          </p:cNvPr>
          <p:cNvSpPr>
            <a:spLocks noChangeArrowheads="1"/>
          </p:cNvSpPr>
          <p:nvPr/>
        </p:nvSpPr>
        <p:spPr bwMode="auto">
          <a:xfrm>
            <a:off x="1424488" y="1212386"/>
            <a:ext cx="1372607" cy="333061"/>
          </a:xfrm>
          <a:prstGeom prst="rect">
            <a:avLst/>
          </a:prstGeom>
          <a:solidFill>
            <a:srgbClr val="969696"/>
          </a:solidFill>
          <a:ln w="9525" cmpd="sng">
            <a:noFill/>
            <a:miter lim="800000"/>
          </a:ln>
        </p:spPr>
        <p:txBody>
          <a:bodyPr anchor="t"/>
          <a:lstStyle/>
          <a:p>
            <a:pPr algn="ctr"/>
            <a:r>
              <a:rPr lang="zh-CN" altLang="en-US" sz="1200" dirty="0">
                <a:solidFill>
                  <a:schemeClr val="bg1"/>
                </a:solidFill>
                <a:latin typeface="+mn-lt"/>
                <a:ea typeface="+mj-ea"/>
              </a:rPr>
              <a:t>货主方</a:t>
            </a:r>
            <a:endParaRPr lang="en-US" altLang="zh-CN" sz="1200" dirty="0">
              <a:solidFill>
                <a:schemeClr val="bg1"/>
              </a:solidFill>
              <a:latin typeface="+mn-lt"/>
              <a:ea typeface="+mj-ea"/>
            </a:endParaRPr>
          </a:p>
        </p:txBody>
      </p:sp>
      <p:sp>
        <p:nvSpPr>
          <p:cNvPr id="12" name="矩形 3">
            <a:extLst>
              <a:ext uri="{FF2B5EF4-FFF2-40B4-BE49-F238E27FC236}">
                <a16:creationId xmlns:a16="http://schemas.microsoft.com/office/drawing/2014/main" id="{8C9810DD-243B-4C8F-A0F9-D6645AB96990}"/>
              </a:ext>
            </a:extLst>
          </p:cNvPr>
          <p:cNvSpPr>
            <a:spLocks noChangeArrowheads="1"/>
          </p:cNvSpPr>
          <p:nvPr/>
        </p:nvSpPr>
        <p:spPr bwMode="auto">
          <a:xfrm>
            <a:off x="4124788" y="1212277"/>
            <a:ext cx="1372607" cy="332041"/>
          </a:xfrm>
          <a:prstGeom prst="rect">
            <a:avLst/>
          </a:prstGeom>
          <a:solidFill>
            <a:srgbClr val="969696"/>
          </a:solidFill>
          <a:ln w="9525" cmpd="sng">
            <a:noFill/>
            <a:miter lim="800000"/>
          </a:ln>
        </p:spPr>
        <p:txBody>
          <a:bodyPr anchor="t"/>
          <a:lstStyle/>
          <a:p>
            <a:pPr algn="ctr"/>
            <a:r>
              <a:rPr lang="zh-CN" altLang="en-US" sz="1200" dirty="0">
                <a:solidFill>
                  <a:schemeClr val="bg1"/>
                </a:solidFill>
                <a:latin typeface="+mn-lt"/>
                <a:ea typeface="+mj-ea"/>
              </a:rPr>
              <a:t>承运商</a:t>
            </a:r>
            <a:endParaRPr lang="en-US" altLang="zh-CN" sz="1200" dirty="0">
              <a:solidFill>
                <a:schemeClr val="bg1"/>
              </a:solidFill>
              <a:latin typeface="+mn-lt"/>
              <a:ea typeface="+mj-ea"/>
            </a:endParaRPr>
          </a:p>
        </p:txBody>
      </p:sp>
      <p:sp>
        <p:nvSpPr>
          <p:cNvPr id="13" name="矩形 1">
            <a:extLst>
              <a:ext uri="{FF2B5EF4-FFF2-40B4-BE49-F238E27FC236}">
                <a16:creationId xmlns:a16="http://schemas.microsoft.com/office/drawing/2014/main" id="{15B6E73C-2BE7-4AB3-B3B7-74C8276E6C02}"/>
              </a:ext>
            </a:extLst>
          </p:cNvPr>
          <p:cNvSpPr>
            <a:spLocks noChangeArrowheads="1"/>
          </p:cNvSpPr>
          <p:nvPr/>
        </p:nvSpPr>
        <p:spPr bwMode="auto">
          <a:xfrm>
            <a:off x="1054292" y="1456301"/>
            <a:ext cx="1357384" cy="332040"/>
          </a:xfrm>
          <a:prstGeom prst="rect">
            <a:avLst/>
          </a:prstGeom>
          <a:solidFill>
            <a:srgbClr val="5F74A0"/>
          </a:solidFill>
          <a:ln w="9525" cmpd="sng">
            <a:no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chemeClr val="bg1"/>
                </a:solidFill>
                <a:latin typeface="+mn-lt"/>
                <a:ea typeface="+mj-ea"/>
              </a:rPr>
              <a:t>客户系统</a:t>
            </a:r>
          </a:p>
        </p:txBody>
      </p:sp>
      <p:sp>
        <p:nvSpPr>
          <p:cNvPr id="14" name="矩形 3">
            <a:extLst>
              <a:ext uri="{FF2B5EF4-FFF2-40B4-BE49-F238E27FC236}">
                <a16:creationId xmlns:a16="http://schemas.microsoft.com/office/drawing/2014/main" id="{7CB7317B-CEF9-4256-A4D3-FA706CDF0C4E}"/>
              </a:ext>
            </a:extLst>
          </p:cNvPr>
          <p:cNvSpPr>
            <a:spLocks noChangeArrowheads="1"/>
          </p:cNvSpPr>
          <p:nvPr/>
        </p:nvSpPr>
        <p:spPr bwMode="auto">
          <a:xfrm>
            <a:off x="3723151" y="1456301"/>
            <a:ext cx="1372607" cy="332040"/>
          </a:xfrm>
          <a:prstGeom prst="rect">
            <a:avLst/>
          </a:prstGeom>
          <a:solidFill>
            <a:srgbClr val="5F74A0"/>
          </a:solidFill>
          <a:ln w="9525" cmpd="sng">
            <a:noFill/>
            <a:miter lim="800000"/>
          </a:ln>
        </p:spPr>
        <p:txBody>
          <a:bodyPr anchor="ctr"/>
          <a:lstStyle/>
          <a:p>
            <a:pPr algn="ctr"/>
            <a:r>
              <a:rPr lang="zh-CN" altLang="en-US" sz="1200" dirty="0">
                <a:solidFill>
                  <a:schemeClr val="bg1"/>
                </a:solidFill>
                <a:latin typeface="+mn-lt"/>
                <a:ea typeface="+mj-ea"/>
              </a:rPr>
              <a:t>承运商系统</a:t>
            </a:r>
            <a:endParaRPr lang="en-US" altLang="zh-CN" sz="1200" dirty="0">
              <a:solidFill>
                <a:schemeClr val="bg1"/>
              </a:solidFill>
              <a:latin typeface="+mn-lt"/>
              <a:ea typeface="+mj-ea"/>
            </a:endParaRPr>
          </a:p>
        </p:txBody>
      </p:sp>
      <p:sp>
        <p:nvSpPr>
          <p:cNvPr id="15" name="矩形 4">
            <a:extLst>
              <a:ext uri="{FF2B5EF4-FFF2-40B4-BE49-F238E27FC236}">
                <a16:creationId xmlns:a16="http://schemas.microsoft.com/office/drawing/2014/main" id="{34356BCC-3AD5-48AA-B432-C2D9FF1BA498}"/>
              </a:ext>
            </a:extLst>
          </p:cNvPr>
          <p:cNvSpPr>
            <a:spLocks noChangeArrowheads="1"/>
          </p:cNvSpPr>
          <p:nvPr/>
        </p:nvSpPr>
        <p:spPr bwMode="auto">
          <a:xfrm>
            <a:off x="6407233" y="1456301"/>
            <a:ext cx="1357384" cy="332040"/>
          </a:xfrm>
          <a:prstGeom prst="rect">
            <a:avLst/>
          </a:prstGeom>
          <a:solidFill>
            <a:srgbClr val="5F74A0"/>
          </a:solidFill>
          <a:ln w="9525" cmpd="sng">
            <a:noFill/>
            <a:miter lim="800000"/>
          </a:ln>
        </p:spPr>
        <p:txBody>
          <a:bodyPr anchor="ctr"/>
          <a:lstStyle/>
          <a:p>
            <a:pPr algn="ctr"/>
            <a:r>
              <a:rPr lang="zh-CN" altLang="en-US" sz="1200" dirty="0">
                <a:solidFill>
                  <a:schemeClr val="bg1"/>
                </a:solidFill>
                <a:latin typeface="+mn-lt"/>
                <a:ea typeface="+mj-ea"/>
              </a:rPr>
              <a:t>加盟商系统</a:t>
            </a:r>
          </a:p>
        </p:txBody>
      </p:sp>
      <p:sp>
        <p:nvSpPr>
          <p:cNvPr id="16" name="矩形 5">
            <a:extLst>
              <a:ext uri="{FF2B5EF4-FFF2-40B4-BE49-F238E27FC236}">
                <a16:creationId xmlns:a16="http://schemas.microsoft.com/office/drawing/2014/main" id="{402D4324-0FA4-444A-8435-3A47DB00D978}"/>
              </a:ext>
            </a:extLst>
          </p:cNvPr>
          <p:cNvSpPr>
            <a:spLocks noChangeArrowheads="1"/>
          </p:cNvSpPr>
          <p:nvPr/>
        </p:nvSpPr>
        <p:spPr bwMode="auto">
          <a:xfrm>
            <a:off x="1054292" y="1919089"/>
            <a:ext cx="9320885" cy="301300"/>
          </a:xfrm>
          <a:prstGeom prst="rect">
            <a:avLst/>
          </a:prstGeom>
          <a:solidFill>
            <a:srgbClr val="0094D7"/>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en-US" altLang="zh-CN" sz="1400">
                <a:solidFill>
                  <a:schemeClr val="bg1"/>
                </a:solidFill>
                <a:latin typeface="+mn-lt"/>
                <a:ea typeface="+mj-ea"/>
              </a:rPr>
              <a:t>EDI Server</a:t>
            </a:r>
            <a:endParaRPr lang="zh-CN" altLang="en-US" sz="1400">
              <a:solidFill>
                <a:schemeClr val="bg1"/>
              </a:solidFill>
              <a:latin typeface="+mn-lt"/>
              <a:ea typeface="+mj-ea"/>
            </a:endParaRPr>
          </a:p>
        </p:txBody>
      </p:sp>
      <p:sp>
        <p:nvSpPr>
          <p:cNvPr id="17" name="矩形 10">
            <a:extLst>
              <a:ext uri="{FF2B5EF4-FFF2-40B4-BE49-F238E27FC236}">
                <a16:creationId xmlns:a16="http://schemas.microsoft.com/office/drawing/2014/main" id="{E8BB1B12-A049-4434-BE2E-4575FBBC4C06}"/>
              </a:ext>
            </a:extLst>
          </p:cNvPr>
          <p:cNvSpPr>
            <a:spLocks noChangeArrowheads="1"/>
          </p:cNvSpPr>
          <p:nvPr/>
        </p:nvSpPr>
        <p:spPr bwMode="auto">
          <a:xfrm>
            <a:off x="2097832" y="4213895"/>
            <a:ext cx="780209" cy="321492"/>
          </a:xfrm>
          <a:prstGeom prst="rect">
            <a:avLst/>
          </a:prstGeom>
          <a:solidFill>
            <a:srgbClr val="FFFFFF"/>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en-US" altLang="zh-CN" sz="1270" dirty="0">
                <a:solidFill>
                  <a:srgbClr val="505050"/>
                </a:solidFill>
                <a:latin typeface="+mn-lt"/>
                <a:ea typeface="+mj-ea"/>
              </a:rPr>
              <a:t>RDC</a:t>
            </a:r>
            <a:endParaRPr lang="zh-CN" altLang="en-US" sz="1270" dirty="0">
              <a:solidFill>
                <a:srgbClr val="505050"/>
              </a:solidFill>
              <a:latin typeface="+mn-lt"/>
              <a:ea typeface="+mj-ea"/>
            </a:endParaRPr>
          </a:p>
        </p:txBody>
      </p:sp>
      <p:cxnSp>
        <p:nvCxnSpPr>
          <p:cNvPr id="18" name="直线箭头连接符 12">
            <a:extLst>
              <a:ext uri="{FF2B5EF4-FFF2-40B4-BE49-F238E27FC236}">
                <a16:creationId xmlns:a16="http://schemas.microsoft.com/office/drawing/2014/main" id="{8672580E-5241-4AEF-B3DE-DD263F09C6A3}"/>
              </a:ext>
            </a:extLst>
          </p:cNvPr>
          <p:cNvCxnSpPr>
            <a:cxnSpLocks noChangeShapeType="1"/>
          </p:cNvCxnSpPr>
          <p:nvPr/>
        </p:nvCxnSpPr>
        <p:spPr bwMode="auto">
          <a:xfrm>
            <a:off x="1534242" y="1739873"/>
            <a:ext cx="0" cy="192484"/>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19" name="直线箭头连接符 14">
            <a:extLst>
              <a:ext uri="{FF2B5EF4-FFF2-40B4-BE49-F238E27FC236}">
                <a16:creationId xmlns:a16="http://schemas.microsoft.com/office/drawing/2014/main" id="{E0483CD2-85A7-42A6-94EC-B88C6F4BE6E1}"/>
              </a:ext>
            </a:extLst>
          </p:cNvPr>
          <p:cNvCxnSpPr>
            <a:cxnSpLocks noChangeShapeType="1"/>
          </p:cNvCxnSpPr>
          <p:nvPr/>
        </p:nvCxnSpPr>
        <p:spPr bwMode="auto">
          <a:xfrm flipV="1">
            <a:off x="1875293" y="1739873"/>
            <a:ext cx="0" cy="192484"/>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20" name="直线箭头连接符 20">
            <a:extLst>
              <a:ext uri="{FF2B5EF4-FFF2-40B4-BE49-F238E27FC236}">
                <a16:creationId xmlns:a16="http://schemas.microsoft.com/office/drawing/2014/main" id="{13DF785A-9175-42F5-8EF5-68980D4DDF7D}"/>
              </a:ext>
            </a:extLst>
          </p:cNvPr>
          <p:cNvCxnSpPr>
            <a:cxnSpLocks noChangeShapeType="1"/>
          </p:cNvCxnSpPr>
          <p:nvPr/>
        </p:nvCxnSpPr>
        <p:spPr bwMode="auto">
          <a:xfrm>
            <a:off x="5405638" y="2190708"/>
            <a:ext cx="0" cy="230169"/>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21" name="直线箭头连接符 21">
            <a:extLst>
              <a:ext uri="{FF2B5EF4-FFF2-40B4-BE49-F238E27FC236}">
                <a16:creationId xmlns:a16="http://schemas.microsoft.com/office/drawing/2014/main" id="{143338DB-1E87-48AE-B40D-1080C669355A}"/>
              </a:ext>
            </a:extLst>
          </p:cNvPr>
          <p:cNvCxnSpPr>
            <a:cxnSpLocks noChangeShapeType="1"/>
          </p:cNvCxnSpPr>
          <p:nvPr/>
        </p:nvCxnSpPr>
        <p:spPr bwMode="auto">
          <a:xfrm flipH="1" flipV="1">
            <a:off x="5835733" y="2190708"/>
            <a:ext cx="0" cy="230169"/>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22" name="直线箭头连接符 22">
            <a:extLst>
              <a:ext uri="{FF2B5EF4-FFF2-40B4-BE49-F238E27FC236}">
                <a16:creationId xmlns:a16="http://schemas.microsoft.com/office/drawing/2014/main" id="{795A50A7-07BC-49D4-8B85-452B4A02563E}"/>
              </a:ext>
            </a:extLst>
          </p:cNvPr>
          <p:cNvCxnSpPr>
            <a:cxnSpLocks noChangeShapeType="1"/>
          </p:cNvCxnSpPr>
          <p:nvPr/>
        </p:nvCxnSpPr>
        <p:spPr bwMode="auto">
          <a:xfrm>
            <a:off x="2307341" y="3342123"/>
            <a:ext cx="0" cy="366193"/>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23" name="直线箭头连接符 23">
            <a:extLst>
              <a:ext uri="{FF2B5EF4-FFF2-40B4-BE49-F238E27FC236}">
                <a16:creationId xmlns:a16="http://schemas.microsoft.com/office/drawing/2014/main" id="{33DC7310-07CA-454B-91E9-25921C793094}"/>
              </a:ext>
            </a:extLst>
          </p:cNvPr>
          <p:cNvCxnSpPr>
            <a:cxnSpLocks noChangeShapeType="1"/>
          </p:cNvCxnSpPr>
          <p:nvPr/>
        </p:nvCxnSpPr>
        <p:spPr bwMode="auto">
          <a:xfrm flipH="1" flipV="1">
            <a:off x="2737436" y="3351070"/>
            <a:ext cx="1953" cy="348298"/>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sp>
        <p:nvSpPr>
          <p:cNvPr id="24" name="矩形 32">
            <a:extLst>
              <a:ext uri="{FF2B5EF4-FFF2-40B4-BE49-F238E27FC236}">
                <a16:creationId xmlns:a16="http://schemas.microsoft.com/office/drawing/2014/main" id="{89F2D1C4-5EF8-4F74-B5CD-4DC227446F3D}"/>
              </a:ext>
            </a:extLst>
          </p:cNvPr>
          <p:cNvSpPr>
            <a:spLocks noChangeArrowheads="1"/>
          </p:cNvSpPr>
          <p:nvPr/>
        </p:nvSpPr>
        <p:spPr bwMode="auto">
          <a:xfrm>
            <a:off x="2690590" y="2941772"/>
            <a:ext cx="1094423" cy="271128"/>
          </a:xfrm>
          <a:prstGeom prst="rect">
            <a:avLst/>
          </a:prstGeom>
          <a:solidFill>
            <a:schemeClr val="bg1"/>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rgbClr val="505050"/>
                </a:solidFill>
                <a:latin typeface="+mn-lt"/>
                <a:ea typeface="+mj-ea"/>
              </a:rPr>
              <a:t>订单执行</a:t>
            </a:r>
          </a:p>
        </p:txBody>
      </p:sp>
      <p:sp>
        <p:nvSpPr>
          <p:cNvPr id="25" name="矩形 42">
            <a:extLst>
              <a:ext uri="{FF2B5EF4-FFF2-40B4-BE49-F238E27FC236}">
                <a16:creationId xmlns:a16="http://schemas.microsoft.com/office/drawing/2014/main" id="{9D8AA62A-0727-4D30-A4FD-3BDD1CA3A0B2}"/>
              </a:ext>
            </a:extLst>
          </p:cNvPr>
          <p:cNvSpPr>
            <a:spLocks noChangeArrowheads="1"/>
          </p:cNvSpPr>
          <p:nvPr/>
        </p:nvSpPr>
        <p:spPr bwMode="auto">
          <a:xfrm>
            <a:off x="9184677" y="3726011"/>
            <a:ext cx="1213810" cy="693865"/>
          </a:xfrm>
          <a:prstGeom prst="rect">
            <a:avLst/>
          </a:prstGeom>
          <a:solidFill>
            <a:schemeClr val="bg1"/>
          </a:solidFill>
          <a:ln w="9525" cmpd="sng">
            <a:solidFill>
              <a:srgbClr val="A6A6A6"/>
            </a:solidFill>
            <a:miter lim="800000"/>
          </a:ln>
        </p:spPr>
        <p:txBody>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r>
              <a:rPr lang="zh-CN" altLang="en-US" sz="1270" dirty="0">
                <a:solidFill>
                  <a:srgbClr val="505050"/>
                </a:solidFill>
                <a:latin typeface="+mn-lt"/>
                <a:ea typeface="+mj-ea"/>
              </a:rPr>
              <a:t>手机</a:t>
            </a:r>
          </a:p>
        </p:txBody>
      </p:sp>
      <p:sp>
        <p:nvSpPr>
          <p:cNvPr id="26" name="矩形 44">
            <a:extLst>
              <a:ext uri="{FF2B5EF4-FFF2-40B4-BE49-F238E27FC236}">
                <a16:creationId xmlns:a16="http://schemas.microsoft.com/office/drawing/2014/main" id="{70D3DBBE-D927-4746-930D-E5C5599EFD7D}"/>
              </a:ext>
            </a:extLst>
          </p:cNvPr>
          <p:cNvSpPr>
            <a:spLocks noChangeArrowheads="1"/>
          </p:cNvSpPr>
          <p:nvPr/>
        </p:nvSpPr>
        <p:spPr bwMode="auto">
          <a:xfrm>
            <a:off x="9184677" y="4567325"/>
            <a:ext cx="1213810" cy="734185"/>
          </a:xfrm>
          <a:prstGeom prst="rect">
            <a:avLst/>
          </a:prstGeom>
          <a:solidFill>
            <a:schemeClr val="bg1"/>
          </a:solidFill>
          <a:ln w="9525" cmpd="sng">
            <a:solidFill>
              <a:srgbClr val="A6A6A6"/>
            </a:solidFill>
            <a:miter lim="800000"/>
          </a:ln>
        </p:spPr>
        <p:txBody>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r>
              <a:rPr lang="zh-CN" altLang="en-US" sz="1270">
                <a:solidFill>
                  <a:srgbClr val="505050"/>
                </a:solidFill>
                <a:latin typeface="+mn-lt"/>
                <a:ea typeface="+mj-ea"/>
              </a:rPr>
              <a:t>温控设备</a:t>
            </a:r>
          </a:p>
        </p:txBody>
      </p:sp>
      <p:sp>
        <p:nvSpPr>
          <p:cNvPr id="27" name="矩形 30">
            <a:extLst>
              <a:ext uri="{FF2B5EF4-FFF2-40B4-BE49-F238E27FC236}">
                <a16:creationId xmlns:a16="http://schemas.microsoft.com/office/drawing/2014/main" id="{DC261FDA-8FA3-4FF2-A665-53DA32DA8F64}"/>
              </a:ext>
            </a:extLst>
          </p:cNvPr>
          <p:cNvSpPr>
            <a:spLocks noChangeArrowheads="1"/>
          </p:cNvSpPr>
          <p:nvPr/>
        </p:nvSpPr>
        <p:spPr bwMode="auto">
          <a:xfrm>
            <a:off x="8403891" y="2587448"/>
            <a:ext cx="600194" cy="625452"/>
          </a:xfrm>
          <a:prstGeom prst="rect">
            <a:avLst/>
          </a:prstGeom>
          <a:solidFill>
            <a:schemeClr val="bg1"/>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rgbClr val="505050"/>
                </a:solidFill>
                <a:latin typeface="+mn-lt"/>
                <a:ea typeface="+mj-ea"/>
              </a:rPr>
              <a:t>统计分析</a:t>
            </a:r>
          </a:p>
        </p:txBody>
      </p:sp>
      <p:sp>
        <p:nvSpPr>
          <p:cNvPr id="28" name="矩形 31">
            <a:extLst>
              <a:ext uri="{FF2B5EF4-FFF2-40B4-BE49-F238E27FC236}">
                <a16:creationId xmlns:a16="http://schemas.microsoft.com/office/drawing/2014/main" id="{2BC117A7-FD94-45D2-AA71-4E1AAE2E526C}"/>
              </a:ext>
            </a:extLst>
          </p:cNvPr>
          <p:cNvSpPr>
            <a:spLocks noChangeArrowheads="1"/>
          </p:cNvSpPr>
          <p:nvPr/>
        </p:nvSpPr>
        <p:spPr bwMode="auto">
          <a:xfrm>
            <a:off x="5609881" y="2941772"/>
            <a:ext cx="1094423" cy="271128"/>
          </a:xfrm>
          <a:prstGeom prst="rect">
            <a:avLst/>
          </a:prstGeom>
          <a:solidFill>
            <a:schemeClr val="bg1"/>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rgbClr val="505050"/>
                </a:solidFill>
                <a:latin typeface="+mn-lt"/>
                <a:ea typeface="+mj-ea"/>
              </a:rPr>
              <a:t>可视化监控</a:t>
            </a:r>
          </a:p>
        </p:txBody>
      </p:sp>
      <p:sp>
        <p:nvSpPr>
          <p:cNvPr id="29" name="矩形 32">
            <a:extLst>
              <a:ext uri="{FF2B5EF4-FFF2-40B4-BE49-F238E27FC236}">
                <a16:creationId xmlns:a16="http://schemas.microsoft.com/office/drawing/2014/main" id="{8000CF79-F44D-4794-8C17-93215E0561F2}"/>
              </a:ext>
            </a:extLst>
          </p:cNvPr>
          <p:cNvSpPr>
            <a:spLocks noChangeArrowheads="1"/>
          </p:cNvSpPr>
          <p:nvPr/>
        </p:nvSpPr>
        <p:spPr bwMode="auto">
          <a:xfrm>
            <a:off x="6978033" y="2941772"/>
            <a:ext cx="1094423" cy="271128"/>
          </a:xfrm>
          <a:prstGeom prst="rect">
            <a:avLst/>
          </a:prstGeom>
          <a:solidFill>
            <a:schemeClr val="bg1"/>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rgbClr val="505050"/>
                </a:solidFill>
                <a:latin typeface="+mn-lt"/>
                <a:ea typeface="+mj-ea"/>
              </a:rPr>
              <a:t>承运商管理</a:t>
            </a:r>
          </a:p>
        </p:txBody>
      </p:sp>
      <p:grpSp>
        <p:nvGrpSpPr>
          <p:cNvPr id="30" name="组合 77">
            <a:extLst>
              <a:ext uri="{FF2B5EF4-FFF2-40B4-BE49-F238E27FC236}">
                <a16:creationId xmlns:a16="http://schemas.microsoft.com/office/drawing/2014/main" id="{7CC5199D-8A23-4307-BFC8-9966E2684314}"/>
              </a:ext>
            </a:extLst>
          </p:cNvPr>
          <p:cNvGrpSpPr/>
          <p:nvPr/>
        </p:nvGrpSpPr>
        <p:grpSpPr bwMode="auto">
          <a:xfrm>
            <a:off x="10108318" y="3988101"/>
            <a:ext cx="179086" cy="346092"/>
            <a:chOff x="0" y="0"/>
            <a:chExt cx="549694" cy="952969"/>
          </a:xfrm>
        </p:grpSpPr>
        <p:sp>
          <p:nvSpPr>
            <p:cNvPr id="31" name="圆角矩形 48">
              <a:extLst>
                <a:ext uri="{FF2B5EF4-FFF2-40B4-BE49-F238E27FC236}">
                  <a16:creationId xmlns:a16="http://schemas.microsoft.com/office/drawing/2014/main" id="{F2A586F9-8817-413E-AF83-A52494B26AF5}"/>
                </a:ext>
              </a:extLst>
            </p:cNvPr>
            <p:cNvSpPr>
              <a:spLocks noChangeArrowheads="1"/>
            </p:cNvSpPr>
            <p:nvPr/>
          </p:nvSpPr>
          <p:spPr bwMode="auto">
            <a:xfrm>
              <a:off x="0" y="0"/>
              <a:ext cx="549694" cy="952969"/>
            </a:xfrm>
            <a:prstGeom prst="roundRect">
              <a:avLst>
                <a:gd name="adj" fmla="val 16667"/>
              </a:avLst>
            </a:prstGeom>
            <a:solidFill>
              <a:srgbClr val="F7822D"/>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eaLnBrk="1" hangingPunct="1"/>
              <a:endParaRPr lang="zh-CN" altLang="en-US" sz="1905">
                <a:solidFill>
                  <a:srgbClr val="FFFFFF"/>
                </a:solidFill>
                <a:latin typeface="+mn-lt"/>
                <a:ea typeface="+mj-ea"/>
              </a:endParaRPr>
            </a:p>
          </p:txBody>
        </p:sp>
        <p:sp>
          <p:nvSpPr>
            <p:cNvPr id="32" name="矩形 49">
              <a:extLst>
                <a:ext uri="{FF2B5EF4-FFF2-40B4-BE49-F238E27FC236}">
                  <a16:creationId xmlns:a16="http://schemas.microsoft.com/office/drawing/2014/main" id="{1FEB557F-5229-4AE7-BBD8-EBE26E1E293B}"/>
                </a:ext>
              </a:extLst>
            </p:cNvPr>
            <p:cNvSpPr>
              <a:spLocks noChangeArrowheads="1"/>
            </p:cNvSpPr>
            <p:nvPr/>
          </p:nvSpPr>
          <p:spPr bwMode="auto">
            <a:xfrm>
              <a:off x="39262" y="78645"/>
              <a:ext cx="466805" cy="643021"/>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eaLnBrk="1" hangingPunct="1"/>
              <a:endParaRPr lang="zh-CN" altLang="en-US" sz="1905">
                <a:solidFill>
                  <a:srgbClr val="FFFFFF"/>
                </a:solidFill>
                <a:latin typeface="+mn-lt"/>
                <a:ea typeface="+mj-ea"/>
              </a:endParaRPr>
            </a:p>
          </p:txBody>
        </p:sp>
        <p:sp>
          <p:nvSpPr>
            <p:cNvPr id="33" name="椭圆 50">
              <a:extLst>
                <a:ext uri="{FF2B5EF4-FFF2-40B4-BE49-F238E27FC236}">
                  <a16:creationId xmlns:a16="http://schemas.microsoft.com/office/drawing/2014/main" id="{3F651EF1-79D2-4BF5-BA2F-2650063D3F67}"/>
                </a:ext>
              </a:extLst>
            </p:cNvPr>
            <p:cNvSpPr>
              <a:spLocks noChangeArrowheads="1"/>
            </p:cNvSpPr>
            <p:nvPr/>
          </p:nvSpPr>
          <p:spPr bwMode="auto">
            <a:xfrm>
              <a:off x="205043" y="777179"/>
              <a:ext cx="135244" cy="134157"/>
            </a:xfrm>
            <a:prstGeom prst="ellipse">
              <a:avLst/>
            </a:pr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eaLnBrk="1" hangingPunct="1"/>
              <a:endParaRPr lang="zh-CN" altLang="en-US" sz="1905">
                <a:solidFill>
                  <a:srgbClr val="FFFFFF"/>
                </a:solidFill>
                <a:latin typeface="+mn-lt"/>
                <a:ea typeface="+mj-ea"/>
              </a:endParaRPr>
            </a:p>
          </p:txBody>
        </p:sp>
      </p:grpSp>
      <p:pic>
        <p:nvPicPr>
          <p:cNvPr id="34" name="Picture 12">
            <a:extLst>
              <a:ext uri="{FF2B5EF4-FFF2-40B4-BE49-F238E27FC236}">
                <a16:creationId xmlns:a16="http://schemas.microsoft.com/office/drawing/2014/main" id="{425AEDD4-394C-42A5-8F23-C6A3951C5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8930" y="4866454"/>
            <a:ext cx="220305" cy="359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1999"/>
                    </a:srgbClr>
                  </a:outerShdw>
                </a:effectLst>
              </a14:hiddenEffects>
            </a:ext>
          </a:extLst>
        </p:spPr>
      </p:pic>
      <p:pic>
        <p:nvPicPr>
          <p:cNvPr id="35" name="Picture 12">
            <a:extLst>
              <a:ext uri="{FF2B5EF4-FFF2-40B4-BE49-F238E27FC236}">
                <a16:creationId xmlns:a16="http://schemas.microsoft.com/office/drawing/2014/main" id="{3CF75884-335E-4EAA-A861-422841BC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5022" y="4866454"/>
            <a:ext cx="220305" cy="359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1999"/>
                    </a:srgbClr>
                  </a:outerShdw>
                </a:effectLst>
              </a14:hiddenEffects>
            </a:ext>
          </a:extLst>
        </p:spPr>
      </p:pic>
      <p:pic>
        <p:nvPicPr>
          <p:cNvPr id="36" name="Picture 12">
            <a:extLst>
              <a:ext uri="{FF2B5EF4-FFF2-40B4-BE49-F238E27FC236}">
                <a16:creationId xmlns:a16="http://schemas.microsoft.com/office/drawing/2014/main" id="{B39D7626-D72A-4F2D-9948-360EE6A8B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714" y="4866454"/>
            <a:ext cx="220306" cy="359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1999"/>
                    </a:srgbClr>
                  </a:outerShdw>
                </a:effectLst>
              </a14:hiddenEffects>
            </a:ext>
          </a:extLst>
        </p:spPr>
      </p:pic>
      <p:sp>
        <p:nvSpPr>
          <p:cNvPr id="37" name="文本框 61">
            <a:extLst>
              <a:ext uri="{FF2B5EF4-FFF2-40B4-BE49-F238E27FC236}">
                <a16:creationId xmlns:a16="http://schemas.microsoft.com/office/drawing/2014/main" id="{2BFA69C1-E4CA-45B3-9C7B-1608DE8BADA4}"/>
              </a:ext>
            </a:extLst>
          </p:cNvPr>
          <p:cNvSpPr txBox="1">
            <a:spLocks noChangeArrowheads="1"/>
          </p:cNvSpPr>
          <p:nvPr/>
        </p:nvSpPr>
        <p:spPr bwMode="auto">
          <a:xfrm>
            <a:off x="1299229" y="3389477"/>
            <a:ext cx="952593" cy="2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165" dirty="0">
                <a:solidFill>
                  <a:srgbClr val="505050"/>
                </a:solidFill>
                <a:latin typeface="+mn-lt"/>
                <a:ea typeface="+mj-ea"/>
              </a:rPr>
              <a:t>订单下发</a:t>
            </a:r>
          </a:p>
        </p:txBody>
      </p:sp>
      <p:sp>
        <p:nvSpPr>
          <p:cNvPr id="38" name="文本框 62">
            <a:extLst>
              <a:ext uri="{FF2B5EF4-FFF2-40B4-BE49-F238E27FC236}">
                <a16:creationId xmlns:a16="http://schemas.microsoft.com/office/drawing/2014/main" id="{645FC02F-6252-4C5B-9611-A35BC84E138E}"/>
              </a:ext>
            </a:extLst>
          </p:cNvPr>
          <p:cNvSpPr txBox="1">
            <a:spLocks noChangeArrowheads="1"/>
          </p:cNvSpPr>
          <p:nvPr/>
        </p:nvSpPr>
        <p:spPr bwMode="auto">
          <a:xfrm>
            <a:off x="4657724" y="3389477"/>
            <a:ext cx="950913" cy="2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165" dirty="0">
                <a:solidFill>
                  <a:srgbClr val="505050"/>
                </a:solidFill>
                <a:latin typeface="+mn-lt"/>
                <a:ea typeface="+mj-ea"/>
              </a:rPr>
              <a:t>订单下发</a:t>
            </a:r>
          </a:p>
        </p:txBody>
      </p:sp>
      <p:sp>
        <p:nvSpPr>
          <p:cNvPr id="39" name="文本框 63">
            <a:extLst>
              <a:ext uri="{FF2B5EF4-FFF2-40B4-BE49-F238E27FC236}">
                <a16:creationId xmlns:a16="http://schemas.microsoft.com/office/drawing/2014/main" id="{1E5E111B-5101-49AC-BFF2-C7FDB69AE0AC}"/>
              </a:ext>
            </a:extLst>
          </p:cNvPr>
          <p:cNvSpPr txBox="1">
            <a:spLocks noChangeArrowheads="1"/>
          </p:cNvSpPr>
          <p:nvPr/>
        </p:nvSpPr>
        <p:spPr bwMode="auto">
          <a:xfrm>
            <a:off x="2876962" y="3389477"/>
            <a:ext cx="952594" cy="2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165" dirty="0">
                <a:solidFill>
                  <a:srgbClr val="505050"/>
                </a:solidFill>
                <a:latin typeface="+mn-lt"/>
                <a:ea typeface="+mj-ea"/>
              </a:rPr>
              <a:t>作业反馈</a:t>
            </a:r>
          </a:p>
        </p:txBody>
      </p:sp>
      <p:sp>
        <p:nvSpPr>
          <p:cNvPr id="40" name="文本框 64">
            <a:extLst>
              <a:ext uri="{FF2B5EF4-FFF2-40B4-BE49-F238E27FC236}">
                <a16:creationId xmlns:a16="http://schemas.microsoft.com/office/drawing/2014/main" id="{5AF4E695-8676-439B-9F47-8EC3709DECCD}"/>
              </a:ext>
            </a:extLst>
          </p:cNvPr>
          <p:cNvSpPr txBox="1">
            <a:spLocks noChangeArrowheads="1"/>
          </p:cNvSpPr>
          <p:nvPr/>
        </p:nvSpPr>
        <p:spPr bwMode="auto">
          <a:xfrm>
            <a:off x="6079053" y="3389477"/>
            <a:ext cx="952593" cy="2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165" dirty="0">
                <a:solidFill>
                  <a:srgbClr val="505050"/>
                </a:solidFill>
                <a:latin typeface="+mn-lt"/>
                <a:ea typeface="+mj-ea"/>
              </a:rPr>
              <a:t>作业反馈</a:t>
            </a:r>
          </a:p>
        </p:txBody>
      </p:sp>
      <p:sp>
        <p:nvSpPr>
          <p:cNvPr id="41" name="矩形 73">
            <a:extLst>
              <a:ext uri="{FF2B5EF4-FFF2-40B4-BE49-F238E27FC236}">
                <a16:creationId xmlns:a16="http://schemas.microsoft.com/office/drawing/2014/main" id="{46D2872B-A1A2-4BBF-9EDF-83A9252CEF7D}"/>
              </a:ext>
            </a:extLst>
          </p:cNvPr>
          <p:cNvSpPr>
            <a:spLocks noChangeArrowheads="1"/>
          </p:cNvSpPr>
          <p:nvPr/>
        </p:nvSpPr>
        <p:spPr bwMode="auto">
          <a:xfrm>
            <a:off x="9133799" y="1226831"/>
            <a:ext cx="1310446" cy="332040"/>
          </a:xfrm>
          <a:prstGeom prst="rect">
            <a:avLst/>
          </a:prstGeom>
          <a:solidFill>
            <a:srgbClr val="969696"/>
          </a:solidFill>
          <a:ln w="9525" cmpd="sng">
            <a:noFill/>
            <a:miter lim="800000"/>
          </a:ln>
        </p:spPr>
        <p:txBody>
          <a:bodyPr anchor="t" anchorCtr="1"/>
          <a:lstStyle/>
          <a:p>
            <a:pPr algn="ctr"/>
            <a:r>
              <a:rPr lang="zh-CN" altLang="en-US" sz="1200" dirty="0">
                <a:solidFill>
                  <a:schemeClr val="bg1"/>
                </a:solidFill>
                <a:latin typeface="+mn-lt"/>
                <a:ea typeface="+mj-ea"/>
              </a:rPr>
              <a:t>运营作业人员</a:t>
            </a:r>
          </a:p>
        </p:txBody>
      </p:sp>
      <p:sp>
        <p:nvSpPr>
          <p:cNvPr id="42" name="矩形 11">
            <a:extLst>
              <a:ext uri="{FF2B5EF4-FFF2-40B4-BE49-F238E27FC236}">
                <a16:creationId xmlns:a16="http://schemas.microsoft.com/office/drawing/2014/main" id="{8749178F-F0BC-4430-8A5A-581CB7783FB6}"/>
              </a:ext>
            </a:extLst>
          </p:cNvPr>
          <p:cNvSpPr>
            <a:spLocks noChangeArrowheads="1"/>
          </p:cNvSpPr>
          <p:nvPr/>
        </p:nvSpPr>
        <p:spPr bwMode="auto">
          <a:xfrm>
            <a:off x="7419908" y="3708116"/>
            <a:ext cx="1520467" cy="1597373"/>
          </a:xfrm>
          <a:prstGeom prst="rect">
            <a:avLst/>
          </a:prstGeom>
          <a:solidFill>
            <a:srgbClr val="67AFE1"/>
          </a:solidFill>
          <a:ln w="9525" cmpd="sng">
            <a:solidFill>
              <a:srgbClr val="E1E1EB"/>
            </a:solidFill>
            <a:miter lim="800000"/>
          </a:ln>
        </p:spPr>
        <p:txBody>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r>
              <a:rPr lang="zh-CN" altLang="en-US" sz="1400" dirty="0">
                <a:solidFill>
                  <a:schemeClr val="bg1"/>
                </a:solidFill>
                <a:latin typeface="+mn-lt"/>
                <a:ea typeface="+mj-ea"/>
              </a:rPr>
              <a:t>路径优化（</a:t>
            </a:r>
            <a:r>
              <a:rPr lang="en-US" altLang="zh-CN" sz="1400" dirty="0">
                <a:solidFill>
                  <a:schemeClr val="bg1"/>
                </a:solidFill>
                <a:latin typeface="+mn-lt"/>
                <a:ea typeface="+mj-ea"/>
              </a:rPr>
              <a:t>ROS</a:t>
            </a:r>
            <a:r>
              <a:rPr lang="zh-CN" altLang="en-US" sz="1400" dirty="0">
                <a:solidFill>
                  <a:schemeClr val="bg1"/>
                </a:solidFill>
                <a:latin typeface="+mn-lt"/>
                <a:ea typeface="+mj-ea"/>
              </a:rPr>
              <a:t>）</a:t>
            </a:r>
          </a:p>
        </p:txBody>
      </p:sp>
      <p:sp>
        <p:nvSpPr>
          <p:cNvPr id="43" name="Oval 3">
            <a:extLst>
              <a:ext uri="{FF2B5EF4-FFF2-40B4-BE49-F238E27FC236}">
                <a16:creationId xmlns:a16="http://schemas.microsoft.com/office/drawing/2014/main" id="{E632CA66-A95E-4515-9768-097046B502F5}"/>
              </a:ext>
            </a:extLst>
          </p:cNvPr>
          <p:cNvSpPr>
            <a:spLocks noChangeArrowheads="1"/>
          </p:cNvSpPr>
          <p:nvPr/>
        </p:nvSpPr>
        <p:spPr bwMode="auto">
          <a:xfrm>
            <a:off x="7973205" y="4979775"/>
            <a:ext cx="259410" cy="256236"/>
          </a:xfrm>
          <a:prstGeom prst="ellipse">
            <a:avLst/>
          </a:prstGeom>
          <a:solidFill>
            <a:schemeClr val="bg1"/>
          </a:solidFill>
          <a:ln>
            <a:noFill/>
          </a:ln>
          <a:effectLst/>
        </p:spPr>
        <p:txBody>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eaLnBrk="1" hangingPunct="1"/>
            <a:endParaRPr lang="zh-CN" altLang="en-US" sz="1905" b="1" i="1">
              <a:solidFill>
                <a:srgbClr val="000000"/>
              </a:solidFill>
              <a:latin typeface="+mn-lt"/>
              <a:ea typeface="+mj-ea"/>
            </a:endParaRPr>
          </a:p>
        </p:txBody>
      </p:sp>
      <p:sp>
        <p:nvSpPr>
          <p:cNvPr id="44" name="Oval 27">
            <a:extLst>
              <a:ext uri="{FF2B5EF4-FFF2-40B4-BE49-F238E27FC236}">
                <a16:creationId xmlns:a16="http://schemas.microsoft.com/office/drawing/2014/main" id="{DC37F7A2-345D-44EC-9D18-6B0CAC098DB2}"/>
              </a:ext>
            </a:extLst>
          </p:cNvPr>
          <p:cNvSpPr>
            <a:spLocks noChangeArrowheads="1"/>
          </p:cNvSpPr>
          <p:nvPr/>
        </p:nvSpPr>
        <p:spPr bwMode="auto">
          <a:xfrm>
            <a:off x="7759897" y="4240146"/>
            <a:ext cx="260642" cy="257868"/>
          </a:xfrm>
          <a:prstGeom prst="ellipse">
            <a:avLst/>
          </a:prstGeom>
          <a:solidFill>
            <a:schemeClr val="bg1"/>
          </a:solidFill>
          <a:ln>
            <a:noFill/>
          </a:ln>
          <a:effectLst/>
        </p:spPr>
        <p:txBody>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eaLnBrk="1" hangingPunct="1"/>
            <a:endParaRPr lang="zh-CN" altLang="en-US" sz="1905" b="1" i="1">
              <a:solidFill>
                <a:srgbClr val="000000"/>
              </a:solidFill>
              <a:latin typeface="+mn-lt"/>
              <a:ea typeface="+mj-ea"/>
            </a:endParaRPr>
          </a:p>
        </p:txBody>
      </p:sp>
      <p:sp>
        <p:nvSpPr>
          <p:cNvPr id="45" name="Oval 30">
            <a:extLst>
              <a:ext uri="{FF2B5EF4-FFF2-40B4-BE49-F238E27FC236}">
                <a16:creationId xmlns:a16="http://schemas.microsoft.com/office/drawing/2014/main" id="{2955D17F-055E-4A49-A12D-27A9FD3BF100}"/>
              </a:ext>
            </a:extLst>
          </p:cNvPr>
          <p:cNvSpPr>
            <a:spLocks noChangeArrowheads="1"/>
          </p:cNvSpPr>
          <p:nvPr/>
        </p:nvSpPr>
        <p:spPr bwMode="auto">
          <a:xfrm>
            <a:off x="8109057" y="4042011"/>
            <a:ext cx="259412" cy="256237"/>
          </a:xfrm>
          <a:prstGeom prst="ellipse">
            <a:avLst/>
          </a:prstGeom>
          <a:solidFill>
            <a:schemeClr val="bg1"/>
          </a:solidFill>
          <a:ln>
            <a:noFill/>
          </a:ln>
          <a:effectLst/>
        </p:spPr>
        <p:txBody>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eaLnBrk="1" hangingPunct="1"/>
            <a:endParaRPr lang="zh-CN" altLang="en-US" sz="1905" b="1" i="1">
              <a:solidFill>
                <a:srgbClr val="000000"/>
              </a:solidFill>
              <a:latin typeface="+mn-lt"/>
              <a:ea typeface="+mj-ea"/>
            </a:endParaRPr>
          </a:p>
        </p:txBody>
      </p:sp>
      <p:sp>
        <p:nvSpPr>
          <p:cNvPr id="46" name="Oval 33">
            <a:extLst>
              <a:ext uri="{FF2B5EF4-FFF2-40B4-BE49-F238E27FC236}">
                <a16:creationId xmlns:a16="http://schemas.microsoft.com/office/drawing/2014/main" id="{88AF4C1B-3211-4C09-B7CB-1567069736F4}"/>
              </a:ext>
            </a:extLst>
          </p:cNvPr>
          <p:cNvSpPr>
            <a:spLocks noChangeArrowheads="1"/>
          </p:cNvSpPr>
          <p:nvPr/>
        </p:nvSpPr>
        <p:spPr bwMode="auto">
          <a:xfrm>
            <a:off x="8278837" y="4668933"/>
            <a:ext cx="259412" cy="257868"/>
          </a:xfrm>
          <a:prstGeom prst="ellipse">
            <a:avLst/>
          </a:prstGeom>
          <a:solidFill>
            <a:srgbClr val="FFFFFF"/>
          </a:solidFill>
          <a:ln>
            <a:noFill/>
          </a:ln>
          <a:effectLst/>
        </p:spPr>
        <p:txBody>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eaLnBrk="1" hangingPunct="1"/>
            <a:endParaRPr lang="zh-CN" altLang="en-US" sz="1905" b="1" i="1">
              <a:solidFill>
                <a:srgbClr val="000000"/>
              </a:solidFill>
              <a:latin typeface="+mn-lt"/>
              <a:ea typeface="+mj-ea"/>
            </a:endParaRPr>
          </a:p>
        </p:txBody>
      </p:sp>
      <p:sp>
        <p:nvSpPr>
          <p:cNvPr id="47" name="Oval 36">
            <a:extLst>
              <a:ext uri="{FF2B5EF4-FFF2-40B4-BE49-F238E27FC236}">
                <a16:creationId xmlns:a16="http://schemas.microsoft.com/office/drawing/2014/main" id="{613C78FA-3D67-478B-951A-2713DE47D23C}"/>
              </a:ext>
            </a:extLst>
          </p:cNvPr>
          <p:cNvSpPr>
            <a:spLocks noChangeArrowheads="1"/>
          </p:cNvSpPr>
          <p:nvPr/>
        </p:nvSpPr>
        <p:spPr bwMode="auto">
          <a:xfrm>
            <a:off x="7649211" y="4673878"/>
            <a:ext cx="260642" cy="256236"/>
          </a:xfrm>
          <a:prstGeom prst="ellipse">
            <a:avLst/>
          </a:prstGeom>
          <a:solidFill>
            <a:schemeClr val="bg1"/>
          </a:solidFill>
          <a:ln>
            <a:noFill/>
          </a:ln>
          <a:effectLst/>
        </p:spPr>
        <p:txBody>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eaLnBrk="1" hangingPunct="1"/>
            <a:endParaRPr lang="zh-CN" altLang="en-US" sz="1905" b="1" i="1">
              <a:solidFill>
                <a:srgbClr val="000000"/>
              </a:solidFill>
              <a:latin typeface="+mn-lt"/>
              <a:ea typeface="+mj-ea"/>
            </a:endParaRPr>
          </a:p>
        </p:txBody>
      </p:sp>
      <p:sp>
        <p:nvSpPr>
          <p:cNvPr id="48" name="Straight Connector 7">
            <a:extLst>
              <a:ext uri="{FF2B5EF4-FFF2-40B4-BE49-F238E27FC236}">
                <a16:creationId xmlns:a16="http://schemas.microsoft.com/office/drawing/2014/main" id="{9BC0B99A-FAB2-4690-851D-F1EB2B1FBAFB}"/>
              </a:ext>
            </a:extLst>
          </p:cNvPr>
          <p:cNvSpPr>
            <a:spLocks noChangeShapeType="1"/>
          </p:cNvSpPr>
          <p:nvPr/>
        </p:nvSpPr>
        <p:spPr bwMode="auto">
          <a:xfrm flipV="1">
            <a:off x="7981196" y="4203175"/>
            <a:ext cx="126633" cy="90370"/>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sz="1905">
              <a:latin typeface="+mn-lt"/>
              <a:ea typeface="+mj-ea"/>
            </a:endParaRPr>
          </a:p>
        </p:txBody>
      </p:sp>
      <p:sp>
        <p:nvSpPr>
          <p:cNvPr id="49" name="Straight Connector 40">
            <a:extLst>
              <a:ext uri="{FF2B5EF4-FFF2-40B4-BE49-F238E27FC236}">
                <a16:creationId xmlns:a16="http://schemas.microsoft.com/office/drawing/2014/main" id="{A0F49633-BB71-4A27-B04A-D67D02E0E7C2}"/>
              </a:ext>
            </a:extLst>
          </p:cNvPr>
          <p:cNvSpPr>
            <a:spLocks noChangeShapeType="1"/>
          </p:cNvSpPr>
          <p:nvPr/>
        </p:nvSpPr>
        <p:spPr bwMode="auto">
          <a:xfrm flipV="1">
            <a:off x="8185399" y="4859725"/>
            <a:ext cx="93437" cy="158030"/>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sz="1905">
              <a:latin typeface="+mn-lt"/>
              <a:ea typeface="+mj-ea"/>
            </a:endParaRPr>
          </a:p>
        </p:txBody>
      </p:sp>
      <p:sp>
        <p:nvSpPr>
          <p:cNvPr id="50" name="Straight Connector 51">
            <a:extLst>
              <a:ext uri="{FF2B5EF4-FFF2-40B4-BE49-F238E27FC236}">
                <a16:creationId xmlns:a16="http://schemas.microsoft.com/office/drawing/2014/main" id="{F7830323-FD1E-4FEB-9290-EB1AB229E116}"/>
              </a:ext>
            </a:extLst>
          </p:cNvPr>
          <p:cNvSpPr>
            <a:spLocks noChangeShapeType="1"/>
          </p:cNvSpPr>
          <p:nvPr/>
        </p:nvSpPr>
        <p:spPr bwMode="auto">
          <a:xfrm flipH="1">
            <a:off x="7898188" y="4788898"/>
            <a:ext cx="356059" cy="53617"/>
          </a:xfrm>
          <a:prstGeom prst="line">
            <a:avLst/>
          </a:prstGeom>
          <a:noFill/>
          <a:ln w="9525" cmpd="sng">
            <a:solidFill>
              <a:srgbClr val="E5E5E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sz="1905">
              <a:latin typeface="+mn-lt"/>
              <a:ea typeface="+mj-ea"/>
            </a:endParaRPr>
          </a:p>
        </p:txBody>
      </p:sp>
      <p:sp>
        <p:nvSpPr>
          <p:cNvPr id="51" name="Straight Connector 54">
            <a:extLst>
              <a:ext uri="{FF2B5EF4-FFF2-40B4-BE49-F238E27FC236}">
                <a16:creationId xmlns:a16="http://schemas.microsoft.com/office/drawing/2014/main" id="{9A261DA8-B1C2-4A02-B01D-44D628435EC0}"/>
              </a:ext>
            </a:extLst>
          </p:cNvPr>
          <p:cNvSpPr>
            <a:spLocks noChangeShapeType="1"/>
          </p:cNvSpPr>
          <p:nvPr/>
        </p:nvSpPr>
        <p:spPr bwMode="auto">
          <a:xfrm flipH="1" flipV="1">
            <a:off x="7879134" y="4883315"/>
            <a:ext cx="141403" cy="134441"/>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en-US" sz="1905">
              <a:latin typeface="+mn-lt"/>
              <a:ea typeface="+mj-ea"/>
            </a:endParaRPr>
          </a:p>
        </p:txBody>
      </p:sp>
      <p:cxnSp>
        <p:nvCxnSpPr>
          <p:cNvPr id="52" name="Straight Connector 56">
            <a:extLst>
              <a:ext uri="{FF2B5EF4-FFF2-40B4-BE49-F238E27FC236}">
                <a16:creationId xmlns:a16="http://schemas.microsoft.com/office/drawing/2014/main" id="{C3C94164-CD4A-408F-BCA5-95709F6C9757}"/>
              </a:ext>
            </a:extLst>
          </p:cNvPr>
          <p:cNvCxnSpPr>
            <a:cxnSpLocks noChangeShapeType="1"/>
          </p:cNvCxnSpPr>
          <p:nvPr/>
        </p:nvCxnSpPr>
        <p:spPr bwMode="auto">
          <a:xfrm flipH="1" flipV="1">
            <a:off x="7982368" y="4444427"/>
            <a:ext cx="426175" cy="246883"/>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53" name="Straight Connector 60">
            <a:extLst>
              <a:ext uri="{FF2B5EF4-FFF2-40B4-BE49-F238E27FC236}">
                <a16:creationId xmlns:a16="http://schemas.microsoft.com/office/drawing/2014/main" id="{C150E7EA-3C06-489D-A6A6-06F15F1E1AAC}"/>
              </a:ext>
            </a:extLst>
          </p:cNvPr>
          <p:cNvCxnSpPr>
            <a:cxnSpLocks noChangeShapeType="1"/>
          </p:cNvCxnSpPr>
          <p:nvPr/>
        </p:nvCxnSpPr>
        <p:spPr bwMode="auto">
          <a:xfrm flipV="1">
            <a:off x="7898188" y="4278709"/>
            <a:ext cx="332720" cy="563806"/>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54" name="矩形 8">
            <a:extLst>
              <a:ext uri="{FF2B5EF4-FFF2-40B4-BE49-F238E27FC236}">
                <a16:creationId xmlns:a16="http://schemas.microsoft.com/office/drawing/2014/main" id="{E11E774E-D99A-47FD-A424-D6CB142F961E}"/>
              </a:ext>
            </a:extLst>
          </p:cNvPr>
          <p:cNvSpPr>
            <a:spLocks noChangeArrowheads="1"/>
          </p:cNvSpPr>
          <p:nvPr/>
        </p:nvSpPr>
        <p:spPr bwMode="auto">
          <a:xfrm>
            <a:off x="4336156" y="4241868"/>
            <a:ext cx="2617960" cy="321492"/>
          </a:xfrm>
          <a:prstGeom prst="rect">
            <a:avLst/>
          </a:prstGeom>
          <a:solidFill>
            <a:srgbClr val="FFFFFF"/>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70" dirty="0">
                <a:solidFill>
                  <a:srgbClr val="505050"/>
                </a:solidFill>
                <a:latin typeface="+mn-lt"/>
                <a:ea typeface="+mj-ea"/>
              </a:rPr>
              <a:t>集中式部署，多运营中心</a:t>
            </a:r>
            <a:r>
              <a:rPr lang="en-US" altLang="zh-CN" sz="1270" dirty="0">
                <a:solidFill>
                  <a:srgbClr val="505050"/>
                </a:solidFill>
                <a:latin typeface="+mn-lt"/>
                <a:ea typeface="+mj-ea"/>
              </a:rPr>
              <a:t>TMS</a:t>
            </a:r>
            <a:endParaRPr lang="zh-CN" altLang="en-US" sz="1270" dirty="0">
              <a:solidFill>
                <a:srgbClr val="505050"/>
              </a:solidFill>
              <a:latin typeface="+mn-lt"/>
              <a:ea typeface="+mj-ea"/>
            </a:endParaRPr>
          </a:p>
        </p:txBody>
      </p:sp>
      <p:sp>
        <p:nvSpPr>
          <p:cNvPr id="55" name="矩形 10">
            <a:extLst>
              <a:ext uri="{FF2B5EF4-FFF2-40B4-BE49-F238E27FC236}">
                <a16:creationId xmlns:a16="http://schemas.microsoft.com/office/drawing/2014/main" id="{DA8CBE44-8A11-48A1-B843-69EB776BC49B}"/>
              </a:ext>
            </a:extLst>
          </p:cNvPr>
          <p:cNvSpPr>
            <a:spLocks noChangeArrowheads="1"/>
          </p:cNvSpPr>
          <p:nvPr/>
        </p:nvSpPr>
        <p:spPr bwMode="auto">
          <a:xfrm>
            <a:off x="5736240" y="4719039"/>
            <a:ext cx="1208045" cy="321492"/>
          </a:xfrm>
          <a:prstGeom prst="rect">
            <a:avLst/>
          </a:prstGeom>
          <a:solidFill>
            <a:srgbClr val="FFFFFF"/>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70" dirty="0">
                <a:solidFill>
                  <a:srgbClr val="505050"/>
                </a:solidFill>
                <a:latin typeface="+mn-lt"/>
                <a:ea typeface="+mj-ea"/>
              </a:rPr>
              <a:t>落地配管理</a:t>
            </a:r>
          </a:p>
        </p:txBody>
      </p:sp>
      <p:sp>
        <p:nvSpPr>
          <p:cNvPr id="56" name="矩形 10">
            <a:extLst>
              <a:ext uri="{FF2B5EF4-FFF2-40B4-BE49-F238E27FC236}">
                <a16:creationId xmlns:a16="http://schemas.microsoft.com/office/drawing/2014/main" id="{3BD812BF-9E34-4811-9766-58E2A13487EC}"/>
              </a:ext>
            </a:extLst>
          </p:cNvPr>
          <p:cNvSpPr>
            <a:spLocks noChangeArrowheads="1"/>
          </p:cNvSpPr>
          <p:nvPr/>
        </p:nvSpPr>
        <p:spPr bwMode="auto">
          <a:xfrm>
            <a:off x="3028573" y="4213895"/>
            <a:ext cx="780209" cy="321492"/>
          </a:xfrm>
          <a:prstGeom prst="rect">
            <a:avLst/>
          </a:prstGeom>
          <a:solidFill>
            <a:srgbClr val="FFFFFF"/>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en-US" altLang="zh-CN" sz="1270" dirty="0">
                <a:solidFill>
                  <a:srgbClr val="505050"/>
                </a:solidFill>
                <a:latin typeface="+mn-lt"/>
                <a:ea typeface="+mj-ea"/>
              </a:rPr>
              <a:t>HUBDC</a:t>
            </a:r>
            <a:endParaRPr lang="zh-CN" altLang="en-US" sz="1270" dirty="0">
              <a:solidFill>
                <a:srgbClr val="505050"/>
              </a:solidFill>
              <a:latin typeface="+mn-lt"/>
              <a:ea typeface="+mj-ea"/>
            </a:endParaRPr>
          </a:p>
        </p:txBody>
      </p:sp>
      <p:sp>
        <p:nvSpPr>
          <p:cNvPr id="57" name="矩形 10">
            <a:extLst>
              <a:ext uri="{FF2B5EF4-FFF2-40B4-BE49-F238E27FC236}">
                <a16:creationId xmlns:a16="http://schemas.microsoft.com/office/drawing/2014/main" id="{7295DAB4-75A8-4179-B712-2362A93B5CD6}"/>
              </a:ext>
            </a:extLst>
          </p:cNvPr>
          <p:cNvSpPr>
            <a:spLocks noChangeArrowheads="1"/>
          </p:cNvSpPr>
          <p:nvPr/>
        </p:nvSpPr>
        <p:spPr bwMode="auto">
          <a:xfrm>
            <a:off x="1167092" y="4213895"/>
            <a:ext cx="780209" cy="321492"/>
          </a:xfrm>
          <a:prstGeom prst="rect">
            <a:avLst/>
          </a:prstGeom>
          <a:solidFill>
            <a:srgbClr val="FFFFFF"/>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en-US" altLang="zh-CN" sz="1270" dirty="0">
                <a:solidFill>
                  <a:srgbClr val="505050"/>
                </a:solidFill>
                <a:latin typeface="+mn-lt"/>
                <a:ea typeface="+mj-ea"/>
              </a:rPr>
              <a:t>CDC</a:t>
            </a:r>
            <a:endParaRPr lang="zh-CN" altLang="en-US" sz="1270" dirty="0">
              <a:solidFill>
                <a:srgbClr val="505050"/>
              </a:solidFill>
              <a:latin typeface="+mn-lt"/>
              <a:ea typeface="+mj-ea"/>
            </a:endParaRPr>
          </a:p>
        </p:txBody>
      </p:sp>
      <p:sp>
        <p:nvSpPr>
          <p:cNvPr id="58" name="矩形 10">
            <a:extLst>
              <a:ext uri="{FF2B5EF4-FFF2-40B4-BE49-F238E27FC236}">
                <a16:creationId xmlns:a16="http://schemas.microsoft.com/office/drawing/2014/main" id="{D615B97B-FD53-47DE-834C-4DC1EE8A86F6}"/>
              </a:ext>
            </a:extLst>
          </p:cNvPr>
          <p:cNvSpPr>
            <a:spLocks noChangeArrowheads="1"/>
          </p:cNvSpPr>
          <p:nvPr/>
        </p:nvSpPr>
        <p:spPr bwMode="auto">
          <a:xfrm>
            <a:off x="1167093" y="4716802"/>
            <a:ext cx="2641690" cy="321492"/>
          </a:xfrm>
          <a:prstGeom prst="rect">
            <a:avLst/>
          </a:prstGeom>
          <a:solidFill>
            <a:srgbClr val="FFFFFF"/>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70" dirty="0">
                <a:solidFill>
                  <a:srgbClr val="505050"/>
                </a:solidFill>
                <a:latin typeface="+mn-lt"/>
                <a:ea typeface="+mj-ea"/>
              </a:rPr>
              <a:t>其它仓库类型</a:t>
            </a:r>
          </a:p>
        </p:txBody>
      </p:sp>
      <p:sp>
        <p:nvSpPr>
          <p:cNvPr id="59" name="矩形 10">
            <a:extLst>
              <a:ext uri="{FF2B5EF4-FFF2-40B4-BE49-F238E27FC236}">
                <a16:creationId xmlns:a16="http://schemas.microsoft.com/office/drawing/2014/main" id="{6019F076-C213-4D37-B787-C482FF7520CD}"/>
              </a:ext>
            </a:extLst>
          </p:cNvPr>
          <p:cNvSpPr>
            <a:spLocks noChangeArrowheads="1"/>
          </p:cNvSpPr>
          <p:nvPr/>
        </p:nvSpPr>
        <p:spPr bwMode="auto">
          <a:xfrm>
            <a:off x="4335096" y="4716802"/>
            <a:ext cx="1212211" cy="321492"/>
          </a:xfrm>
          <a:prstGeom prst="rect">
            <a:avLst/>
          </a:prstGeom>
          <a:solidFill>
            <a:srgbClr val="FFFFFF"/>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70" dirty="0">
                <a:solidFill>
                  <a:srgbClr val="505050"/>
                </a:solidFill>
                <a:latin typeface="+mn-lt"/>
                <a:ea typeface="+mj-ea"/>
              </a:rPr>
              <a:t>传统</a:t>
            </a:r>
            <a:r>
              <a:rPr lang="en-US" altLang="zh-CN" sz="1270" dirty="0">
                <a:solidFill>
                  <a:srgbClr val="505050"/>
                </a:solidFill>
                <a:latin typeface="+mn-lt"/>
                <a:ea typeface="+mj-ea"/>
              </a:rPr>
              <a:t>TMS</a:t>
            </a:r>
            <a:endParaRPr lang="zh-CN" altLang="en-US" sz="1270" dirty="0">
              <a:solidFill>
                <a:srgbClr val="505050"/>
              </a:solidFill>
              <a:latin typeface="+mn-lt"/>
              <a:ea typeface="+mj-ea"/>
            </a:endParaRPr>
          </a:p>
        </p:txBody>
      </p:sp>
      <p:sp>
        <p:nvSpPr>
          <p:cNvPr id="60" name="矩形 59">
            <a:extLst>
              <a:ext uri="{FF2B5EF4-FFF2-40B4-BE49-F238E27FC236}">
                <a16:creationId xmlns:a16="http://schemas.microsoft.com/office/drawing/2014/main" id="{02EA2198-B260-4ABF-B911-D43966ECF1B4}"/>
              </a:ext>
            </a:extLst>
          </p:cNvPr>
          <p:cNvSpPr/>
          <p:nvPr/>
        </p:nvSpPr>
        <p:spPr bwMode="auto">
          <a:xfrm>
            <a:off x="1054292" y="5472123"/>
            <a:ext cx="9344195" cy="564690"/>
          </a:xfrm>
          <a:prstGeom prst="rect">
            <a:avLst/>
          </a:prstGeom>
          <a:solidFill>
            <a:srgbClr val="0094D7"/>
          </a:solidFill>
          <a:ln w="9525" cmpd="sng">
            <a:solidFill>
              <a:srgbClr val="A6A6A6"/>
            </a:solidFill>
            <a:miter lim="800000"/>
          </a:ln>
        </p:spPr>
        <p:txBody>
          <a:bodyPr anchor="t"/>
          <a:lstStyle/>
          <a:p>
            <a:r>
              <a:rPr lang="zh-CN" altLang="en-US" sz="1400" dirty="0">
                <a:solidFill>
                  <a:schemeClr val="bg1"/>
                </a:solidFill>
                <a:latin typeface="+mn-lt"/>
                <a:ea typeface="+mj-ea"/>
              </a:rPr>
              <a:t>物流计费管理</a:t>
            </a:r>
          </a:p>
          <a:p>
            <a:r>
              <a:rPr lang="zh-CN" altLang="en-US" sz="1400" dirty="0">
                <a:solidFill>
                  <a:schemeClr val="bg1"/>
                </a:solidFill>
                <a:latin typeface="+mn-lt"/>
                <a:ea typeface="+mj-ea"/>
              </a:rPr>
              <a:t>（</a:t>
            </a:r>
            <a:r>
              <a:rPr lang="en-US" altLang="zh-CN" sz="1400" dirty="0">
                <a:solidFill>
                  <a:schemeClr val="bg1"/>
                </a:solidFill>
                <a:latin typeface="+mn-lt"/>
                <a:ea typeface="+mj-ea"/>
              </a:rPr>
              <a:t>BMS</a:t>
            </a:r>
            <a:r>
              <a:rPr lang="zh-CN" altLang="en-US" sz="1400" dirty="0">
                <a:solidFill>
                  <a:schemeClr val="bg1"/>
                </a:solidFill>
                <a:latin typeface="+mn-lt"/>
                <a:ea typeface="+mj-ea"/>
              </a:rPr>
              <a:t>）</a:t>
            </a:r>
          </a:p>
        </p:txBody>
      </p:sp>
      <p:sp>
        <p:nvSpPr>
          <p:cNvPr id="61" name="矩形 60">
            <a:extLst>
              <a:ext uri="{FF2B5EF4-FFF2-40B4-BE49-F238E27FC236}">
                <a16:creationId xmlns:a16="http://schemas.microsoft.com/office/drawing/2014/main" id="{9BC9DA6B-8378-45C6-AEFA-2B03477AA405}"/>
              </a:ext>
            </a:extLst>
          </p:cNvPr>
          <p:cNvSpPr/>
          <p:nvPr/>
        </p:nvSpPr>
        <p:spPr bwMode="auto">
          <a:xfrm>
            <a:off x="2509867" y="5617601"/>
            <a:ext cx="1287845" cy="30482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rot="0" spcFirstLastPara="0" vertOverflow="overflow" horzOverflow="overflow" vert="horz" wrap="square" lIns="96771" tIns="48386" rIns="96771" bIns="48386" numCol="1" spcCol="0" rtlCol="0" fromWordArt="0" anchor="ctr" anchorCtr="0" forceAA="0" compatLnSpc="1">
            <a:noAutofit/>
          </a:bodyPr>
          <a:lstStyle/>
          <a:p>
            <a:pPr algn="ctr"/>
            <a:r>
              <a:rPr lang="zh-CN" altLang="en-US" sz="1270" dirty="0">
                <a:solidFill>
                  <a:srgbClr val="505050"/>
                </a:solidFill>
                <a:latin typeface="+mn-lt"/>
                <a:ea typeface="+mj-ea"/>
              </a:rPr>
              <a:t>应收管理</a:t>
            </a:r>
          </a:p>
        </p:txBody>
      </p:sp>
      <p:sp>
        <p:nvSpPr>
          <p:cNvPr id="62" name="矩形 61">
            <a:extLst>
              <a:ext uri="{FF2B5EF4-FFF2-40B4-BE49-F238E27FC236}">
                <a16:creationId xmlns:a16="http://schemas.microsoft.com/office/drawing/2014/main" id="{2BCEA3A2-FE9A-4F46-BB84-FD71CAC3333B}"/>
              </a:ext>
            </a:extLst>
          </p:cNvPr>
          <p:cNvSpPr/>
          <p:nvPr/>
        </p:nvSpPr>
        <p:spPr bwMode="auto">
          <a:xfrm>
            <a:off x="4653370" y="5628191"/>
            <a:ext cx="1287845" cy="30482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rot="0" spcFirstLastPara="0" vertOverflow="overflow" horzOverflow="overflow" vert="horz" wrap="square" lIns="96771" tIns="48386" rIns="96771" bIns="48386" numCol="1" spcCol="0" rtlCol="0" fromWordArt="0" anchor="ctr" anchorCtr="0" forceAA="0" compatLnSpc="1">
            <a:noAutofit/>
          </a:bodyPr>
          <a:lstStyle/>
          <a:p>
            <a:pPr algn="ctr"/>
            <a:r>
              <a:rPr lang="zh-CN" altLang="en-US" sz="1270" dirty="0">
                <a:solidFill>
                  <a:srgbClr val="505050"/>
                </a:solidFill>
                <a:latin typeface="+mn-lt"/>
                <a:ea typeface="+mj-ea"/>
              </a:rPr>
              <a:t>应付管理</a:t>
            </a:r>
          </a:p>
        </p:txBody>
      </p:sp>
      <p:sp>
        <p:nvSpPr>
          <p:cNvPr id="63" name="矩形 62">
            <a:extLst>
              <a:ext uri="{FF2B5EF4-FFF2-40B4-BE49-F238E27FC236}">
                <a16:creationId xmlns:a16="http://schemas.microsoft.com/office/drawing/2014/main" id="{D4AC5551-4153-4ACD-A50B-10F2F3300EA9}"/>
              </a:ext>
            </a:extLst>
          </p:cNvPr>
          <p:cNvSpPr/>
          <p:nvPr/>
        </p:nvSpPr>
        <p:spPr bwMode="auto">
          <a:xfrm>
            <a:off x="6796873" y="5628191"/>
            <a:ext cx="1287845" cy="30482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rot="0" spcFirstLastPara="0" vertOverflow="overflow" horzOverflow="overflow" vert="horz" wrap="square" lIns="96771" tIns="48386" rIns="96771" bIns="48386" numCol="1" spcCol="0" rtlCol="0" fromWordArt="0" anchor="ctr" anchorCtr="0" forceAA="0" compatLnSpc="1">
            <a:noAutofit/>
          </a:bodyPr>
          <a:lstStyle/>
          <a:p>
            <a:pPr algn="ctr"/>
            <a:r>
              <a:rPr lang="zh-CN" altLang="en-US" sz="1270" dirty="0">
                <a:solidFill>
                  <a:srgbClr val="505050"/>
                </a:solidFill>
                <a:latin typeface="+mn-lt"/>
                <a:ea typeface="+mj-ea"/>
              </a:rPr>
              <a:t>分摊管理</a:t>
            </a:r>
          </a:p>
        </p:txBody>
      </p:sp>
      <p:sp>
        <p:nvSpPr>
          <p:cNvPr id="64" name="矩形 63">
            <a:extLst>
              <a:ext uri="{FF2B5EF4-FFF2-40B4-BE49-F238E27FC236}">
                <a16:creationId xmlns:a16="http://schemas.microsoft.com/office/drawing/2014/main" id="{B3FD6FAD-1DF5-4901-8484-7ADE9697722D}"/>
              </a:ext>
            </a:extLst>
          </p:cNvPr>
          <p:cNvSpPr/>
          <p:nvPr/>
        </p:nvSpPr>
        <p:spPr bwMode="auto">
          <a:xfrm>
            <a:off x="8940376" y="5628191"/>
            <a:ext cx="1287845" cy="304826"/>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rot="0" spcFirstLastPara="0" vertOverflow="overflow" horzOverflow="overflow" vert="horz" wrap="square" lIns="96771" tIns="48386" rIns="96771" bIns="48386" numCol="1" spcCol="0" rtlCol="0" fromWordArt="0" anchor="ctr" anchorCtr="0" forceAA="0" compatLnSpc="1">
            <a:noAutofit/>
          </a:bodyPr>
          <a:lstStyle/>
          <a:p>
            <a:pPr algn="ctr"/>
            <a:r>
              <a:rPr lang="zh-CN" altLang="en-US" sz="1270" dirty="0">
                <a:solidFill>
                  <a:srgbClr val="505050"/>
                </a:solidFill>
                <a:latin typeface="+mn-lt"/>
                <a:ea typeface="+mj-ea"/>
              </a:rPr>
              <a:t>计费规则</a:t>
            </a:r>
          </a:p>
        </p:txBody>
      </p:sp>
      <p:sp>
        <p:nvSpPr>
          <p:cNvPr id="65" name="矩形 33">
            <a:extLst>
              <a:ext uri="{FF2B5EF4-FFF2-40B4-BE49-F238E27FC236}">
                <a16:creationId xmlns:a16="http://schemas.microsoft.com/office/drawing/2014/main" id="{B64802DF-BC12-4FE1-AB01-10F174FDA3D2}"/>
              </a:ext>
            </a:extLst>
          </p:cNvPr>
          <p:cNvSpPr>
            <a:spLocks noChangeArrowheads="1"/>
          </p:cNvSpPr>
          <p:nvPr/>
        </p:nvSpPr>
        <p:spPr bwMode="auto">
          <a:xfrm>
            <a:off x="4169721" y="2941772"/>
            <a:ext cx="1094423" cy="271128"/>
          </a:xfrm>
          <a:prstGeom prst="rect">
            <a:avLst/>
          </a:prstGeom>
          <a:solidFill>
            <a:schemeClr val="bg1"/>
          </a:solidFill>
          <a:ln w="9525" cmpd="sng">
            <a:solidFill>
              <a:srgbClr val="A6A6A6"/>
            </a:solidFill>
            <a:miter lim="800000"/>
          </a:ln>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200" dirty="0">
                <a:solidFill>
                  <a:srgbClr val="505050"/>
                </a:solidFill>
                <a:latin typeface="+mn-lt"/>
                <a:ea typeface="+mj-ea"/>
              </a:rPr>
              <a:t>订单分派</a:t>
            </a:r>
          </a:p>
        </p:txBody>
      </p:sp>
      <p:cxnSp>
        <p:nvCxnSpPr>
          <p:cNvPr id="66" name="直线箭头连接符 22">
            <a:extLst>
              <a:ext uri="{FF2B5EF4-FFF2-40B4-BE49-F238E27FC236}">
                <a16:creationId xmlns:a16="http://schemas.microsoft.com/office/drawing/2014/main" id="{0C569F45-B888-45FE-A4E1-3B1CEFD8B5ED}"/>
              </a:ext>
            </a:extLst>
          </p:cNvPr>
          <p:cNvCxnSpPr>
            <a:cxnSpLocks noChangeShapeType="1"/>
          </p:cNvCxnSpPr>
          <p:nvPr/>
        </p:nvCxnSpPr>
        <p:spPr bwMode="auto">
          <a:xfrm>
            <a:off x="5507481" y="3342123"/>
            <a:ext cx="0" cy="366193"/>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67" name="直线箭头连接符 23">
            <a:extLst>
              <a:ext uri="{FF2B5EF4-FFF2-40B4-BE49-F238E27FC236}">
                <a16:creationId xmlns:a16="http://schemas.microsoft.com/office/drawing/2014/main" id="{A49C523D-ADB9-4A9A-83DA-A64373ACAF8A}"/>
              </a:ext>
            </a:extLst>
          </p:cNvPr>
          <p:cNvCxnSpPr>
            <a:cxnSpLocks noChangeShapeType="1"/>
          </p:cNvCxnSpPr>
          <p:nvPr/>
        </p:nvCxnSpPr>
        <p:spPr bwMode="auto">
          <a:xfrm flipH="1" flipV="1">
            <a:off x="5937576" y="3351070"/>
            <a:ext cx="1953" cy="348298"/>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68" name="直线箭头连接符 23">
            <a:extLst>
              <a:ext uri="{FF2B5EF4-FFF2-40B4-BE49-F238E27FC236}">
                <a16:creationId xmlns:a16="http://schemas.microsoft.com/office/drawing/2014/main" id="{3EC81279-BA33-480D-AF1C-ADCD123D4D92}"/>
              </a:ext>
            </a:extLst>
          </p:cNvPr>
          <p:cNvCxnSpPr>
            <a:cxnSpLocks noChangeShapeType="1"/>
          </p:cNvCxnSpPr>
          <p:nvPr/>
        </p:nvCxnSpPr>
        <p:spPr bwMode="auto">
          <a:xfrm flipH="1" flipV="1">
            <a:off x="10032714" y="3351070"/>
            <a:ext cx="1953" cy="348298"/>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69" name="直线箭头连接符 23">
            <a:extLst>
              <a:ext uri="{FF2B5EF4-FFF2-40B4-BE49-F238E27FC236}">
                <a16:creationId xmlns:a16="http://schemas.microsoft.com/office/drawing/2014/main" id="{E591A21F-3F89-4213-925A-378192B88CA2}"/>
              </a:ext>
            </a:extLst>
          </p:cNvPr>
          <p:cNvCxnSpPr>
            <a:cxnSpLocks noChangeShapeType="1"/>
          </p:cNvCxnSpPr>
          <p:nvPr/>
        </p:nvCxnSpPr>
        <p:spPr bwMode="auto">
          <a:xfrm flipH="1" flipV="1">
            <a:off x="9616888" y="3351070"/>
            <a:ext cx="1953" cy="348298"/>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70" name="直线箭头连接符 22">
            <a:extLst>
              <a:ext uri="{FF2B5EF4-FFF2-40B4-BE49-F238E27FC236}">
                <a16:creationId xmlns:a16="http://schemas.microsoft.com/office/drawing/2014/main" id="{CF02F48B-CF9E-4C65-B4AF-6B5F9F888903}"/>
              </a:ext>
            </a:extLst>
          </p:cNvPr>
          <p:cNvCxnSpPr>
            <a:cxnSpLocks noChangeShapeType="1"/>
          </p:cNvCxnSpPr>
          <p:nvPr/>
        </p:nvCxnSpPr>
        <p:spPr bwMode="auto">
          <a:xfrm>
            <a:off x="8112962" y="3342123"/>
            <a:ext cx="0" cy="366193"/>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71" name="直接箭头连接符 70">
            <a:extLst>
              <a:ext uri="{FF2B5EF4-FFF2-40B4-BE49-F238E27FC236}">
                <a16:creationId xmlns:a16="http://schemas.microsoft.com/office/drawing/2014/main" id="{4007E151-BD4C-41D9-B3DC-EF9667B32397}"/>
              </a:ext>
            </a:extLst>
          </p:cNvPr>
          <p:cNvCxnSpPr/>
          <p:nvPr/>
        </p:nvCxnSpPr>
        <p:spPr bwMode="auto">
          <a:xfrm>
            <a:off x="7085925" y="4298736"/>
            <a:ext cx="35487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2" name="直接箭头连接符 71">
            <a:extLst>
              <a:ext uri="{FF2B5EF4-FFF2-40B4-BE49-F238E27FC236}">
                <a16:creationId xmlns:a16="http://schemas.microsoft.com/office/drawing/2014/main" id="{095E6FEB-FCB1-42AC-AC70-0F956D7F8062}"/>
              </a:ext>
            </a:extLst>
          </p:cNvPr>
          <p:cNvCxnSpPr/>
          <p:nvPr/>
        </p:nvCxnSpPr>
        <p:spPr bwMode="auto">
          <a:xfrm flipH="1">
            <a:off x="7071400" y="4730784"/>
            <a:ext cx="3449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3" name="直线箭头连接符 12">
            <a:extLst>
              <a:ext uri="{FF2B5EF4-FFF2-40B4-BE49-F238E27FC236}">
                <a16:creationId xmlns:a16="http://schemas.microsoft.com/office/drawing/2014/main" id="{990705FC-98E5-4D36-92E2-F652AFCFD07F}"/>
              </a:ext>
            </a:extLst>
          </p:cNvPr>
          <p:cNvCxnSpPr>
            <a:cxnSpLocks noChangeShapeType="1"/>
          </p:cNvCxnSpPr>
          <p:nvPr/>
        </p:nvCxnSpPr>
        <p:spPr bwMode="auto">
          <a:xfrm>
            <a:off x="4231422" y="1732021"/>
            <a:ext cx="0" cy="192484"/>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74" name="直线箭头连接符 14">
            <a:extLst>
              <a:ext uri="{FF2B5EF4-FFF2-40B4-BE49-F238E27FC236}">
                <a16:creationId xmlns:a16="http://schemas.microsoft.com/office/drawing/2014/main" id="{A8B19AC2-6173-40BC-A96B-907D04D773B6}"/>
              </a:ext>
            </a:extLst>
          </p:cNvPr>
          <p:cNvCxnSpPr>
            <a:cxnSpLocks noChangeShapeType="1"/>
          </p:cNvCxnSpPr>
          <p:nvPr/>
        </p:nvCxnSpPr>
        <p:spPr bwMode="auto">
          <a:xfrm flipV="1">
            <a:off x="4572473" y="1732021"/>
            <a:ext cx="0" cy="192484"/>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75" name="直线箭头连接符 12">
            <a:extLst>
              <a:ext uri="{FF2B5EF4-FFF2-40B4-BE49-F238E27FC236}">
                <a16:creationId xmlns:a16="http://schemas.microsoft.com/office/drawing/2014/main" id="{FBA3BB6B-967F-4ECE-98A5-AC06CD0561C5}"/>
              </a:ext>
            </a:extLst>
          </p:cNvPr>
          <p:cNvCxnSpPr>
            <a:cxnSpLocks noChangeShapeType="1"/>
          </p:cNvCxnSpPr>
          <p:nvPr/>
        </p:nvCxnSpPr>
        <p:spPr bwMode="auto">
          <a:xfrm>
            <a:off x="6922309" y="1738816"/>
            <a:ext cx="0" cy="192484"/>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76" name="直线箭头连接符 14">
            <a:extLst>
              <a:ext uri="{FF2B5EF4-FFF2-40B4-BE49-F238E27FC236}">
                <a16:creationId xmlns:a16="http://schemas.microsoft.com/office/drawing/2014/main" id="{16C52B57-7641-45F9-9B29-022CC22286C9}"/>
              </a:ext>
            </a:extLst>
          </p:cNvPr>
          <p:cNvCxnSpPr>
            <a:cxnSpLocks noChangeShapeType="1"/>
          </p:cNvCxnSpPr>
          <p:nvPr/>
        </p:nvCxnSpPr>
        <p:spPr bwMode="auto">
          <a:xfrm flipV="1">
            <a:off x="7263360" y="1738816"/>
            <a:ext cx="0" cy="192484"/>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77" name="直线箭头连接符 12">
            <a:extLst>
              <a:ext uri="{FF2B5EF4-FFF2-40B4-BE49-F238E27FC236}">
                <a16:creationId xmlns:a16="http://schemas.microsoft.com/office/drawing/2014/main" id="{D42BAF52-7CCC-4E4F-9B31-8D78DA8FF5A3}"/>
              </a:ext>
            </a:extLst>
          </p:cNvPr>
          <p:cNvCxnSpPr>
            <a:cxnSpLocks noChangeShapeType="1"/>
          </p:cNvCxnSpPr>
          <p:nvPr/>
        </p:nvCxnSpPr>
        <p:spPr bwMode="auto">
          <a:xfrm>
            <a:off x="9574276" y="1732021"/>
            <a:ext cx="0" cy="192484"/>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cxnSp>
        <p:nvCxnSpPr>
          <p:cNvPr id="78" name="直线箭头连接符 14">
            <a:extLst>
              <a:ext uri="{FF2B5EF4-FFF2-40B4-BE49-F238E27FC236}">
                <a16:creationId xmlns:a16="http://schemas.microsoft.com/office/drawing/2014/main" id="{F13EE38C-E3FE-4C86-977C-3D4C0AC9A744}"/>
              </a:ext>
            </a:extLst>
          </p:cNvPr>
          <p:cNvCxnSpPr>
            <a:cxnSpLocks noChangeShapeType="1"/>
          </p:cNvCxnSpPr>
          <p:nvPr/>
        </p:nvCxnSpPr>
        <p:spPr bwMode="auto">
          <a:xfrm flipV="1">
            <a:off x="9915327" y="1732021"/>
            <a:ext cx="0" cy="192484"/>
          </a:xfrm>
          <a:prstGeom prst="straightConnector1">
            <a:avLst/>
          </a:prstGeom>
          <a:noFill/>
          <a:ln w="9525" cmpd="sng">
            <a:solidFill>
              <a:srgbClr val="505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1999"/>
                    </a:schemeClr>
                  </a:outerShdw>
                </a:effectLst>
              </a14:hiddenEffects>
            </a:ext>
          </a:extLst>
        </p:spPr>
      </p:cxnSp>
      <p:sp>
        <p:nvSpPr>
          <p:cNvPr id="79" name="文本框 64">
            <a:extLst>
              <a:ext uri="{FF2B5EF4-FFF2-40B4-BE49-F238E27FC236}">
                <a16:creationId xmlns:a16="http://schemas.microsoft.com/office/drawing/2014/main" id="{EA3A51E2-5DEE-459B-9A09-53F92F8907DF}"/>
              </a:ext>
            </a:extLst>
          </p:cNvPr>
          <p:cNvSpPr txBox="1">
            <a:spLocks noChangeArrowheads="1"/>
          </p:cNvSpPr>
          <p:nvPr/>
        </p:nvSpPr>
        <p:spPr bwMode="auto">
          <a:xfrm>
            <a:off x="7504443" y="4239254"/>
            <a:ext cx="275932" cy="2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en-US" altLang="zh-CN" sz="1165" dirty="0">
                <a:solidFill>
                  <a:schemeClr val="bg1"/>
                </a:solidFill>
                <a:latin typeface="+mn-lt"/>
                <a:ea typeface="+mj-ea"/>
              </a:rPr>
              <a:t>B</a:t>
            </a:r>
            <a:endParaRPr lang="zh-CN" altLang="en-US" sz="1165" dirty="0">
              <a:solidFill>
                <a:schemeClr val="bg1"/>
              </a:solidFill>
              <a:latin typeface="+mn-lt"/>
              <a:ea typeface="+mj-ea"/>
            </a:endParaRPr>
          </a:p>
        </p:txBody>
      </p:sp>
      <p:sp>
        <p:nvSpPr>
          <p:cNvPr id="80" name="文本框 64">
            <a:extLst>
              <a:ext uri="{FF2B5EF4-FFF2-40B4-BE49-F238E27FC236}">
                <a16:creationId xmlns:a16="http://schemas.microsoft.com/office/drawing/2014/main" id="{72C9C0A5-55D8-4677-AAA6-F7AD384DC55D}"/>
              </a:ext>
            </a:extLst>
          </p:cNvPr>
          <p:cNvSpPr txBox="1">
            <a:spLocks noChangeArrowheads="1"/>
          </p:cNvSpPr>
          <p:nvPr/>
        </p:nvSpPr>
        <p:spPr bwMode="auto">
          <a:xfrm>
            <a:off x="8339200" y="3955243"/>
            <a:ext cx="275932" cy="2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en-US" altLang="zh-CN" sz="1165" dirty="0">
                <a:solidFill>
                  <a:schemeClr val="bg1"/>
                </a:solidFill>
                <a:latin typeface="+mn-lt"/>
                <a:ea typeface="+mj-ea"/>
              </a:rPr>
              <a:t>A</a:t>
            </a:r>
            <a:endParaRPr lang="zh-CN" altLang="en-US" sz="1165" dirty="0">
              <a:solidFill>
                <a:schemeClr val="bg1"/>
              </a:solidFill>
              <a:latin typeface="+mn-lt"/>
              <a:ea typeface="+mj-ea"/>
            </a:endParaRPr>
          </a:p>
        </p:txBody>
      </p:sp>
      <p:sp>
        <p:nvSpPr>
          <p:cNvPr id="81" name="文本框 64">
            <a:extLst>
              <a:ext uri="{FF2B5EF4-FFF2-40B4-BE49-F238E27FC236}">
                <a16:creationId xmlns:a16="http://schemas.microsoft.com/office/drawing/2014/main" id="{05F495A6-BFF7-48E6-AA73-81BEB207F3FD}"/>
              </a:ext>
            </a:extLst>
          </p:cNvPr>
          <p:cNvSpPr txBox="1">
            <a:spLocks noChangeArrowheads="1"/>
          </p:cNvSpPr>
          <p:nvPr/>
        </p:nvSpPr>
        <p:spPr bwMode="auto">
          <a:xfrm>
            <a:off x="7419909" y="4747331"/>
            <a:ext cx="275932" cy="2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en-US" altLang="zh-CN" sz="1165" dirty="0">
                <a:solidFill>
                  <a:schemeClr val="bg1"/>
                </a:solidFill>
                <a:latin typeface="+mn-lt"/>
                <a:ea typeface="+mj-ea"/>
              </a:rPr>
              <a:t>C</a:t>
            </a:r>
            <a:endParaRPr lang="zh-CN" altLang="en-US" sz="1165" dirty="0">
              <a:solidFill>
                <a:schemeClr val="bg1"/>
              </a:solidFill>
              <a:latin typeface="+mn-lt"/>
              <a:ea typeface="+mj-ea"/>
            </a:endParaRPr>
          </a:p>
        </p:txBody>
      </p:sp>
      <p:sp>
        <p:nvSpPr>
          <p:cNvPr id="82" name="文本框 64">
            <a:extLst>
              <a:ext uri="{FF2B5EF4-FFF2-40B4-BE49-F238E27FC236}">
                <a16:creationId xmlns:a16="http://schemas.microsoft.com/office/drawing/2014/main" id="{C0C02FAA-9211-426B-B07A-8E3E4B4C00CA}"/>
              </a:ext>
            </a:extLst>
          </p:cNvPr>
          <p:cNvSpPr txBox="1">
            <a:spLocks noChangeArrowheads="1"/>
          </p:cNvSpPr>
          <p:nvPr/>
        </p:nvSpPr>
        <p:spPr bwMode="auto">
          <a:xfrm>
            <a:off x="8500029" y="4675323"/>
            <a:ext cx="275932" cy="2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en-US" altLang="zh-CN" sz="1165">
                <a:solidFill>
                  <a:schemeClr val="bg1"/>
                </a:solidFill>
                <a:latin typeface="+mn-lt"/>
                <a:ea typeface="+mj-ea"/>
              </a:rPr>
              <a:t>D</a:t>
            </a:r>
            <a:endParaRPr lang="zh-CN" altLang="en-US" sz="1165" dirty="0">
              <a:solidFill>
                <a:schemeClr val="bg1"/>
              </a:solidFill>
              <a:latin typeface="+mn-lt"/>
              <a:ea typeface="+mj-ea"/>
            </a:endParaRPr>
          </a:p>
        </p:txBody>
      </p:sp>
      <p:sp>
        <p:nvSpPr>
          <p:cNvPr id="83" name="文本框 64">
            <a:extLst>
              <a:ext uri="{FF2B5EF4-FFF2-40B4-BE49-F238E27FC236}">
                <a16:creationId xmlns:a16="http://schemas.microsoft.com/office/drawing/2014/main" id="{77ACC74A-F377-4094-8723-14BA7B8BC167}"/>
              </a:ext>
            </a:extLst>
          </p:cNvPr>
          <p:cNvSpPr txBox="1">
            <a:spLocks noChangeArrowheads="1"/>
          </p:cNvSpPr>
          <p:nvPr/>
        </p:nvSpPr>
        <p:spPr bwMode="auto">
          <a:xfrm>
            <a:off x="7635933" y="5035363"/>
            <a:ext cx="275932" cy="27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en-US" altLang="zh-CN" sz="1165" dirty="0">
                <a:solidFill>
                  <a:schemeClr val="bg1"/>
                </a:solidFill>
                <a:latin typeface="+mn-lt"/>
                <a:ea typeface="+mj-ea"/>
              </a:rPr>
              <a:t>F</a:t>
            </a:r>
            <a:endParaRPr lang="zh-CN" altLang="en-US" sz="1165" dirty="0">
              <a:solidFill>
                <a:schemeClr val="bg1"/>
              </a:solidFill>
              <a:latin typeface="+mn-lt"/>
              <a:ea typeface="+mj-ea"/>
            </a:endParaRPr>
          </a:p>
        </p:txBody>
      </p:sp>
      <p:sp>
        <p:nvSpPr>
          <p:cNvPr id="84" name="文本框 64">
            <a:extLst>
              <a:ext uri="{FF2B5EF4-FFF2-40B4-BE49-F238E27FC236}">
                <a16:creationId xmlns:a16="http://schemas.microsoft.com/office/drawing/2014/main" id="{5D69074D-7524-419B-9CDF-FEAE82A580BA}"/>
              </a:ext>
            </a:extLst>
          </p:cNvPr>
          <p:cNvSpPr txBox="1">
            <a:spLocks noChangeArrowheads="1"/>
          </p:cNvSpPr>
          <p:nvPr/>
        </p:nvSpPr>
        <p:spPr bwMode="auto">
          <a:xfrm>
            <a:off x="7995341" y="4036035"/>
            <a:ext cx="4888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050" dirty="0">
                <a:solidFill>
                  <a:srgbClr val="505050"/>
                </a:solidFill>
                <a:latin typeface="+mn-lt"/>
                <a:ea typeface="+mj-ea"/>
              </a:rPr>
              <a:t>门店</a:t>
            </a:r>
          </a:p>
        </p:txBody>
      </p:sp>
      <p:sp>
        <p:nvSpPr>
          <p:cNvPr id="85" name="文本框 64">
            <a:extLst>
              <a:ext uri="{FF2B5EF4-FFF2-40B4-BE49-F238E27FC236}">
                <a16:creationId xmlns:a16="http://schemas.microsoft.com/office/drawing/2014/main" id="{FA352361-19A7-4C35-8BA3-5E2C85B2ABD7}"/>
              </a:ext>
            </a:extLst>
          </p:cNvPr>
          <p:cNvSpPr txBox="1">
            <a:spLocks noChangeArrowheads="1"/>
          </p:cNvSpPr>
          <p:nvPr/>
        </p:nvSpPr>
        <p:spPr bwMode="auto">
          <a:xfrm>
            <a:off x="7648459" y="4223266"/>
            <a:ext cx="4888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050" dirty="0">
                <a:solidFill>
                  <a:srgbClr val="505050"/>
                </a:solidFill>
                <a:latin typeface="+mn-lt"/>
                <a:ea typeface="+mj-ea"/>
              </a:rPr>
              <a:t>门店</a:t>
            </a:r>
          </a:p>
        </p:txBody>
      </p:sp>
      <p:sp>
        <p:nvSpPr>
          <p:cNvPr id="86" name="文本框 64">
            <a:extLst>
              <a:ext uri="{FF2B5EF4-FFF2-40B4-BE49-F238E27FC236}">
                <a16:creationId xmlns:a16="http://schemas.microsoft.com/office/drawing/2014/main" id="{67582638-A3D1-4A6E-BD51-1C28FF10B662}"/>
              </a:ext>
            </a:extLst>
          </p:cNvPr>
          <p:cNvSpPr txBox="1">
            <a:spLocks noChangeArrowheads="1"/>
          </p:cNvSpPr>
          <p:nvPr/>
        </p:nvSpPr>
        <p:spPr bwMode="auto">
          <a:xfrm>
            <a:off x="7529495" y="4645936"/>
            <a:ext cx="4888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050" dirty="0">
                <a:solidFill>
                  <a:srgbClr val="505050"/>
                </a:solidFill>
                <a:latin typeface="+mn-lt"/>
                <a:ea typeface="+mj-ea"/>
              </a:rPr>
              <a:t>门店</a:t>
            </a:r>
          </a:p>
        </p:txBody>
      </p:sp>
      <p:sp>
        <p:nvSpPr>
          <p:cNvPr id="87" name="文本框 64">
            <a:extLst>
              <a:ext uri="{FF2B5EF4-FFF2-40B4-BE49-F238E27FC236}">
                <a16:creationId xmlns:a16="http://schemas.microsoft.com/office/drawing/2014/main" id="{7386F269-715F-4381-B296-D1DAAF3E43D2}"/>
              </a:ext>
            </a:extLst>
          </p:cNvPr>
          <p:cNvSpPr txBox="1">
            <a:spLocks noChangeArrowheads="1"/>
          </p:cNvSpPr>
          <p:nvPr/>
        </p:nvSpPr>
        <p:spPr bwMode="auto">
          <a:xfrm>
            <a:off x="7857259" y="4977776"/>
            <a:ext cx="4888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050" dirty="0">
                <a:solidFill>
                  <a:srgbClr val="505050"/>
                </a:solidFill>
                <a:latin typeface="+mn-lt"/>
                <a:ea typeface="+mj-ea"/>
              </a:rPr>
              <a:t>门店</a:t>
            </a:r>
          </a:p>
        </p:txBody>
      </p:sp>
      <p:sp>
        <p:nvSpPr>
          <p:cNvPr id="88" name="文本框 64">
            <a:extLst>
              <a:ext uri="{FF2B5EF4-FFF2-40B4-BE49-F238E27FC236}">
                <a16:creationId xmlns:a16="http://schemas.microsoft.com/office/drawing/2014/main" id="{80EFC23B-389C-4CF3-A6EB-FAE0FF50883A}"/>
              </a:ext>
            </a:extLst>
          </p:cNvPr>
          <p:cNvSpPr txBox="1">
            <a:spLocks noChangeArrowheads="1"/>
          </p:cNvSpPr>
          <p:nvPr/>
        </p:nvSpPr>
        <p:spPr bwMode="auto">
          <a:xfrm>
            <a:off x="8165041" y="4658776"/>
            <a:ext cx="4888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a:r>
              <a:rPr lang="zh-CN" altLang="en-US" sz="1050" dirty="0">
                <a:solidFill>
                  <a:srgbClr val="505050"/>
                </a:solidFill>
                <a:latin typeface="+mn-lt"/>
                <a:ea typeface="+mj-ea"/>
              </a:rPr>
              <a:t>门店</a:t>
            </a:r>
          </a:p>
        </p:txBody>
      </p:sp>
      <p:sp>
        <p:nvSpPr>
          <p:cNvPr id="89" name="上下箭头 1">
            <a:extLst>
              <a:ext uri="{FF2B5EF4-FFF2-40B4-BE49-F238E27FC236}">
                <a16:creationId xmlns:a16="http://schemas.microsoft.com/office/drawing/2014/main" id="{8B99B522-B5A6-4A37-9B4E-2DDBFCAEAC68}"/>
              </a:ext>
            </a:extLst>
          </p:cNvPr>
          <p:cNvSpPr/>
          <p:nvPr/>
        </p:nvSpPr>
        <p:spPr bwMode="auto">
          <a:xfrm>
            <a:off x="2256477" y="5268873"/>
            <a:ext cx="313844" cy="246541"/>
          </a:xfrm>
          <a:prstGeom prst="upDownArrow">
            <a:avLst>
              <a:gd name="adj1" fmla="val 42018"/>
              <a:gd name="adj2" fmla="val 30044"/>
            </a:avLst>
          </a:prstGeom>
          <a:solidFill>
            <a:srgbClr val="00388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mn-lt"/>
              <a:ea typeface="+mj-ea"/>
              <a:cs typeface="宋体" panose="02010600030101010101" pitchFamily="2" charset="-122"/>
            </a:endParaRPr>
          </a:p>
        </p:txBody>
      </p:sp>
      <p:sp>
        <p:nvSpPr>
          <p:cNvPr id="90" name="上下箭头 133">
            <a:extLst>
              <a:ext uri="{FF2B5EF4-FFF2-40B4-BE49-F238E27FC236}">
                <a16:creationId xmlns:a16="http://schemas.microsoft.com/office/drawing/2014/main" id="{E56AF7B5-BE27-4E8A-ABB5-F81C75257B80}"/>
              </a:ext>
            </a:extLst>
          </p:cNvPr>
          <p:cNvSpPr/>
          <p:nvPr/>
        </p:nvSpPr>
        <p:spPr bwMode="auto">
          <a:xfrm>
            <a:off x="5469992" y="5268873"/>
            <a:ext cx="313844" cy="246541"/>
          </a:xfrm>
          <a:prstGeom prst="upDownArrow">
            <a:avLst>
              <a:gd name="adj1" fmla="val 42018"/>
              <a:gd name="adj2" fmla="val 30044"/>
            </a:avLst>
          </a:prstGeom>
          <a:solidFill>
            <a:srgbClr val="00388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mn-lt"/>
              <a:ea typeface="+mj-ea"/>
              <a:cs typeface="宋体" panose="02010600030101010101" pitchFamily="2" charset="-122"/>
            </a:endParaRPr>
          </a:p>
        </p:txBody>
      </p:sp>
      <p:sp>
        <p:nvSpPr>
          <p:cNvPr id="91" name="矩形 4">
            <a:extLst>
              <a:ext uri="{FF2B5EF4-FFF2-40B4-BE49-F238E27FC236}">
                <a16:creationId xmlns:a16="http://schemas.microsoft.com/office/drawing/2014/main" id="{1E699F64-3866-46E8-B1CE-D4AD8ACF03DB}"/>
              </a:ext>
            </a:extLst>
          </p:cNvPr>
          <p:cNvSpPr>
            <a:spLocks noChangeArrowheads="1"/>
          </p:cNvSpPr>
          <p:nvPr/>
        </p:nvSpPr>
        <p:spPr bwMode="auto">
          <a:xfrm>
            <a:off x="8726821" y="1430336"/>
            <a:ext cx="1357384" cy="332040"/>
          </a:xfrm>
          <a:prstGeom prst="rect">
            <a:avLst/>
          </a:prstGeom>
          <a:solidFill>
            <a:srgbClr val="5F74A0"/>
          </a:solidFill>
          <a:ln w="9525" cmpd="sng">
            <a:noFill/>
            <a:miter lim="800000"/>
          </a:ln>
        </p:spPr>
        <p:txBody>
          <a:bodyPr anchor="ctr"/>
          <a:lstStyle/>
          <a:p>
            <a:pPr algn="ctr"/>
            <a:r>
              <a:rPr lang="en-US" altLang="zh-CN" sz="1200" dirty="0">
                <a:solidFill>
                  <a:schemeClr val="bg1"/>
                </a:solidFill>
                <a:latin typeface="+mn-lt"/>
                <a:ea typeface="+mj-ea"/>
              </a:rPr>
              <a:t>……</a:t>
            </a:r>
            <a:endParaRPr lang="zh-CN" altLang="en-US" sz="1200" dirty="0">
              <a:solidFill>
                <a:schemeClr val="bg1"/>
              </a:solidFill>
              <a:latin typeface="+mn-lt"/>
              <a:ea typeface="+mj-ea"/>
            </a:endParaRPr>
          </a:p>
        </p:txBody>
      </p:sp>
      <p:grpSp>
        <p:nvGrpSpPr>
          <p:cNvPr id="92" name="组合 77">
            <a:extLst>
              <a:ext uri="{FF2B5EF4-FFF2-40B4-BE49-F238E27FC236}">
                <a16:creationId xmlns:a16="http://schemas.microsoft.com/office/drawing/2014/main" id="{C3427B0A-B6C1-4B5F-8E10-26BC91E7FE63}"/>
              </a:ext>
            </a:extLst>
          </p:cNvPr>
          <p:cNvGrpSpPr/>
          <p:nvPr/>
        </p:nvGrpSpPr>
        <p:grpSpPr bwMode="auto">
          <a:xfrm>
            <a:off x="9776238" y="3982778"/>
            <a:ext cx="179086" cy="346092"/>
            <a:chOff x="0" y="0"/>
            <a:chExt cx="549694" cy="952969"/>
          </a:xfrm>
        </p:grpSpPr>
        <p:sp>
          <p:nvSpPr>
            <p:cNvPr id="93" name="圆角矩形 48">
              <a:extLst>
                <a:ext uri="{FF2B5EF4-FFF2-40B4-BE49-F238E27FC236}">
                  <a16:creationId xmlns:a16="http://schemas.microsoft.com/office/drawing/2014/main" id="{B4A9AE00-02D8-4056-B576-FC8CCE341920}"/>
                </a:ext>
              </a:extLst>
            </p:cNvPr>
            <p:cNvSpPr>
              <a:spLocks noChangeArrowheads="1"/>
            </p:cNvSpPr>
            <p:nvPr/>
          </p:nvSpPr>
          <p:spPr bwMode="auto">
            <a:xfrm>
              <a:off x="0" y="0"/>
              <a:ext cx="549694" cy="952969"/>
            </a:xfrm>
            <a:prstGeom prst="roundRect">
              <a:avLst>
                <a:gd name="adj" fmla="val 16667"/>
              </a:avLst>
            </a:prstGeom>
            <a:solidFill>
              <a:srgbClr val="F7822D"/>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eaLnBrk="1" hangingPunct="1"/>
              <a:endParaRPr lang="zh-CN" altLang="en-US" sz="1905">
                <a:solidFill>
                  <a:srgbClr val="FFFFFF"/>
                </a:solidFill>
                <a:latin typeface="+mn-lt"/>
                <a:ea typeface="+mj-ea"/>
              </a:endParaRPr>
            </a:p>
          </p:txBody>
        </p:sp>
        <p:sp>
          <p:nvSpPr>
            <p:cNvPr id="94" name="矩形 49">
              <a:extLst>
                <a:ext uri="{FF2B5EF4-FFF2-40B4-BE49-F238E27FC236}">
                  <a16:creationId xmlns:a16="http://schemas.microsoft.com/office/drawing/2014/main" id="{2A6E5DE5-B154-42F2-AD37-A46E33632D29}"/>
                </a:ext>
              </a:extLst>
            </p:cNvPr>
            <p:cNvSpPr>
              <a:spLocks noChangeArrowheads="1"/>
            </p:cNvSpPr>
            <p:nvPr/>
          </p:nvSpPr>
          <p:spPr bwMode="auto">
            <a:xfrm>
              <a:off x="39262" y="78645"/>
              <a:ext cx="466805" cy="643021"/>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eaLnBrk="1" hangingPunct="1"/>
              <a:endParaRPr lang="zh-CN" altLang="en-US" sz="1905">
                <a:solidFill>
                  <a:srgbClr val="FFFFFF"/>
                </a:solidFill>
                <a:latin typeface="+mn-lt"/>
                <a:ea typeface="+mj-ea"/>
              </a:endParaRPr>
            </a:p>
          </p:txBody>
        </p:sp>
        <p:sp>
          <p:nvSpPr>
            <p:cNvPr id="95" name="椭圆 50">
              <a:extLst>
                <a:ext uri="{FF2B5EF4-FFF2-40B4-BE49-F238E27FC236}">
                  <a16:creationId xmlns:a16="http://schemas.microsoft.com/office/drawing/2014/main" id="{8C2571B3-7CF4-452E-9223-854276ED0509}"/>
                </a:ext>
              </a:extLst>
            </p:cNvPr>
            <p:cNvSpPr>
              <a:spLocks noChangeArrowheads="1"/>
            </p:cNvSpPr>
            <p:nvPr/>
          </p:nvSpPr>
          <p:spPr bwMode="auto">
            <a:xfrm>
              <a:off x="205043" y="777179"/>
              <a:ext cx="135244" cy="134157"/>
            </a:xfrm>
            <a:prstGeom prst="ellipse">
              <a:avLst/>
            </a:pr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eaLnBrk="1" hangingPunct="1"/>
              <a:endParaRPr lang="zh-CN" altLang="en-US" sz="1905">
                <a:solidFill>
                  <a:srgbClr val="FFFFFF"/>
                </a:solidFill>
                <a:latin typeface="+mn-lt"/>
                <a:ea typeface="+mj-ea"/>
              </a:endParaRPr>
            </a:p>
          </p:txBody>
        </p:sp>
      </p:grpSp>
      <p:grpSp>
        <p:nvGrpSpPr>
          <p:cNvPr id="96" name="组合 77">
            <a:extLst>
              <a:ext uri="{FF2B5EF4-FFF2-40B4-BE49-F238E27FC236}">
                <a16:creationId xmlns:a16="http://schemas.microsoft.com/office/drawing/2014/main" id="{81DE4948-9733-4224-8692-A9E113E3AE57}"/>
              </a:ext>
            </a:extLst>
          </p:cNvPr>
          <p:cNvGrpSpPr/>
          <p:nvPr/>
        </p:nvGrpSpPr>
        <p:grpSpPr bwMode="auto">
          <a:xfrm>
            <a:off x="9444158" y="3986083"/>
            <a:ext cx="179086" cy="346092"/>
            <a:chOff x="0" y="0"/>
            <a:chExt cx="549694" cy="952969"/>
          </a:xfrm>
        </p:grpSpPr>
        <p:sp>
          <p:nvSpPr>
            <p:cNvPr id="97" name="圆角矩形 48">
              <a:extLst>
                <a:ext uri="{FF2B5EF4-FFF2-40B4-BE49-F238E27FC236}">
                  <a16:creationId xmlns:a16="http://schemas.microsoft.com/office/drawing/2014/main" id="{B4543F55-7112-4EDC-BA8B-19700219B996}"/>
                </a:ext>
              </a:extLst>
            </p:cNvPr>
            <p:cNvSpPr>
              <a:spLocks noChangeArrowheads="1"/>
            </p:cNvSpPr>
            <p:nvPr/>
          </p:nvSpPr>
          <p:spPr bwMode="auto">
            <a:xfrm>
              <a:off x="0" y="0"/>
              <a:ext cx="549694" cy="952969"/>
            </a:xfrm>
            <a:prstGeom prst="roundRect">
              <a:avLst>
                <a:gd name="adj" fmla="val 16667"/>
              </a:avLst>
            </a:prstGeom>
            <a:solidFill>
              <a:srgbClr val="F7822D"/>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eaLnBrk="1" hangingPunct="1"/>
              <a:endParaRPr lang="zh-CN" altLang="en-US" sz="1905">
                <a:solidFill>
                  <a:srgbClr val="FFFFFF"/>
                </a:solidFill>
                <a:latin typeface="+mn-lt"/>
                <a:ea typeface="+mj-ea"/>
              </a:endParaRPr>
            </a:p>
          </p:txBody>
        </p:sp>
        <p:sp>
          <p:nvSpPr>
            <p:cNvPr id="98" name="矩形 49">
              <a:extLst>
                <a:ext uri="{FF2B5EF4-FFF2-40B4-BE49-F238E27FC236}">
                  <a16:creationId xmlns:a16="http://schemas.microsoft.com/office/drawing/2014/main" id="{C55FE61C-3E8D-4B1B-BEA7-32FBE9E6E133}"/>
                </a:ext>
              </a:extLst>
            </p:cNvPr>
            <p:cNvSpPr>
              <a:spLocks noChangeArrowheads="1"/>
            </p:cNvSpPr>
            <p:nvPr/>
          </p:nvSpPr>
          <p:spPr bwMode="auto">
            <a:xfrm>
              <a:off x="39262" y="78645"/>
              <a:ext cx="466805" cy="643021"/>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eaLnBrk="1" hangingPunct="1"/>
              <a:endParaRPr lang="zh-CN" altLang="en-US" sz="1905">
                <a:solidFill>
                  <a:srgbClr val="FFFFFF"/>
                </a:solidFill>
                <a:latin typeface="+mn-lt"/>
                <a:ea typeface="+mj-ea"/>
              </a:endParaRPr>
            </a:p>
          </p:txBody>
        </p:sp>
        <p:sp>
          <p:nvSpPr>
            <p:cNvPr id="99" name="椭圆 50">
              <a:extLst>
                <a:ext uri="{FF2B5EF4-FFF2-40B4-BE49-F238E27FC236}">
                  <a16:creationId xmlns:a16="http://schemas.microsoft.com/office/drawing/2014/main" id="{D423D311-3CFC-48AC-9909-6CB53DF269A4}"/>
                </a:ext>
              </a:extLst>
            </p:cNvPr>
            <p:cNvSpPr>
              <a:spLocks noChangeArrowheads="1"/>
            </p:cNvSpPr>
            <p:nvPr/>
          </p:nvSpPr>
          <p:spPr bwMode="auto">
            <a:xfrm>
              <a:off x="205043" y="777179"/>
              <a:ext cx="135244" cy="134157"/>
            </a:xfrm>
            <a:prstGeom prst="ellipse">
              <a:avLst/>
            </a:pr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gn="ctr" eaLnBrk="1" hangingPunct="1"/>
              <a:endParaRPr lang="zh-CN" altLang="en-US" sz="1905">
                <a:solidFill>
                  <a:srgbClr val="FFFFFF"/>
                </a:solidFill>
                <a:latin typeface="+mn-lt"/>
                <a:ea typeface="+mj-ea"/>
              </a:endParaRPr>
            </a:p>
          </p:txBody>
        </p:sp>
      </p:grpSp>
    </p:spTree>
    <p:extLst>
      <p:ext uri="{BB962C8B-B14F-4D97-AF65-F5344CB8AC3E}">
        <p14:creationId xmlns:p14="http://schemas.microsoft.com/office/powerpoint/2010/main" val="264688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40" y="1616218"/>
            <a:ext cx="3572660" cy="4127288"/>
          </a:xfrm>
          <a:prstGeom prst="rect">
            <a:avLst/>
          </a:prstGeom>
        </p:spPr>
      </p:pic>
      <p:sp>
        <p:nvSpPr>
          <p:cNvPr id="13" name="object 8"/>
          <p:cNvSpPr txBox="1"/>
          <p:nvPr/>
        </p:nvSpPr>
        <p:spPr>
          <a:xfrm>
            <a:off x="5000346" y="2174393"/>
            <a:ext cx="5747168" cy="2509213"/>
          </a:xfrm>
          <a:prstGeom prst="rect">
            <a:avLst/>
          </a:prstGeom>
        </p:spPr>
        <p:txBody>
          <a:bodyPr vert="horz" wrap="square" lIns="0" tIns="0" rIns="0" bIns="0" rtlCol="0">
            <a:spAutoFit/>
          </a:bodyPr>
          <a:lstStyle/>
          <a:p>
            <a:pPr marL="527050" indent="-514350" defTabSz="457200">
              <a:lnSpc>
                <a:spcPct val="150000"/>
              </a:lnSpc>
              <a:buFont typeface="+mj-lt"/>
              <a:buAutoNum type="arabicPeriod"/>
            </a:pP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WMS</a:t>
            </a:r>
            <a:r>
              <a:rPr lang="zh-CN" altLang="en-US"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平台建设意义</a:t>
            </a:r>
          </a:p>
          <a:p>
            <a:pPr marL="527050" indent="-514350" defTabSz="457200">
              <a:lnSpc>
                <a:spcPct val="150000"/>
              </a:lnSpc>
              <a:buFont typeface="+mj-lt"/>
              <a:buAutoNum type="arabicPeriod"/>
            </a:pP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WMS</a:t>
            </a:r>
            <a:r>
              <a:rPr lang="zh-CN" altLang="en-US"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平台系统架构</a:t>
            </a:r>
          </a:p>
          <a:p>
            <a:pPr marL="527050" indent="-514350" defTabSz="457200">
              <a:lnSpc>
                <a:spcPct val="150000"/>
              </a:lnSpc>
              <a:buFont typeface="+mj-lt"/>
              <a:buAutoNum type="arabicPeriod"/>
            </a:pPr>
            <a:r>
              <a:rPr lang="en-US" altLang="zh-CN"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WMS</a:t>
            </a:r>
            <a:r>
              <a:rPr lang="zh-CN" altLang="en-US"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平台功能架构</a:t>
            </a:r>
          </a:p>
          <a:p>
            <a:pPr marL="527050" indent="-514350" defTabSz="457200">
              <a:lnSpc>
                <a:spcPct val="150000"/>
              </a:lnSpc>
              <a:buFont typeface="+mj-lt"/>
              <a:buAutoNum type="arabicPeriod"/>
            </a:pPr>
            <a:r>
              <a:rPr lang="en-US" altLang="zh-CN" sz="2800" b="1" dirty="0">
                <a:solidFill>
                  <a:srgbClr val="FFFFFF">
                    <a:lumMod val="50000"/>
                  </a:srgbClr>
                </a:solidFill>
                <a:latin typeface="微软雅黑"/>
                <a:ea typeface="微软雅黑"/>
                <a:cs typeface="Arial"/>
              </a:rPr>
              <a:t>WMS</a:t>
            </a:r>
            <a:r>
              <a:rPr lang="zh-CN" altLang="en-US" sz="2800" b="1" dirty="0">
                <a:solidFill>
                  <a:srgbClr val="FFFFFF">
                    <a:lumMod val="50000"/>
                  </a:srgbClr>
                </a:solidFill>
                <a:latin typeface="微软雅黑"/>
                <a:ea typeface="微软雅黑"/>
                <a:cs typeface="Arial"/>
              </a:rPr>
              <a:t>平台案例介绍</a:t>
            </a:r>
          </a:p>
        </p:txBody>
      </p:sp>
      <p:sp>
        <p:nvSpPr>
          <p:cNvPr id="2" name="标题 1">
            <a:extLst>
              <a:ext uri="{FF2B5EF4-FFF2-40B4-BE49-F238E27FC236}">
                <a16:creationId xmlns:a16="http://schemas.microsoft.com/office/drawing/2014/main" id="{7F0CD37A-2AEB-4AB6-94DE-3729CC662FC2}"/>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292610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E821A-7D71-43FD-838F-B809AC88A951}"/>
              </a:ext>
            </a:extLst>
          </p:cNvPr>
          <p:cNvSpPr>
            <a:spLocks noGrp="1"/>
          </p:cNvSpPr>
          <p:nvPr>
            <p:ph type="title"/>
          </p:nvPr>
        </p:nvSpPr>
        <p:spPr/>
        <p:txBody>
          <a:bodyPr/>
          <a:lstStyle/>
          <a:p>
            <a:r>
              <a:rPr lang="en-US" altLang="zh-CN" dirty="0"/>
              <a:t>WMS</a:t>
            </a:r>
            <a:r>
              <a:rPr lang="zh-CN" altLang="en-US" dirty="0"/>
              <a:t>仓储管理模块</a:t>
            </a:r>
          </a:p>
        </p:txBody>
      </p:sp>
      <p:sp>
        <p:nvSpPr>
          <p:cNvPr id="3" name="矩形 2">
            <a:extLst>
              <a:ext uri="{FF2B5EF4-FFF2-40B4-BE49-F238E27FC236}">
                <a16:creationId xmlns:a16="http://schemas.microsoft.com/office/drawing/2014/main" id="{CB14B5F1-20A4-458E-A410-F6895683A13B}"/>
              </a:ext>
            </a:extLst>
          </p:cNvPr>
          <p:cNvSpPr/>
          <p:nvPr/>
        </p:nvSpPr>
        <p:spPr bwMode="auto">
          <a:xfrm>
            <a:off x="2383919" y="1356429"/>
            <a:ext cx="6973391" cy="4744800"/>
          </a:xfrm>
          <a:prstGeom prst="rect">
            <a:avLst/>
          </a:prstGeom>
          <a:solidFill>
            <a:schemeClr val="bg1"/>
          </a:solidFill>
          <a:ln w="9525"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j-cs"/>
              </a:rPr>
              <a:t>WMS</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j-cs"/>
              </a:rPr>
              <a:t>仓储管理系统核心模块</a:t>
            </a:r>
          </a:p>
        </p:txBody>
      </p:sp>
      <p:sp>
        <p:nvSpPr>
          <p:cNvPr id="4" name="流程图: 离页连接符 18">
            <a:extLst>
              <a:ext uri="{FF2B5EF4-FFF2-40B4-BE49-F238E27FC236}">
                <a16:creationId xmlns:a16="http://schemas.microsoft.com/office/drawing/2014/main" id="{A7149DEE-0AE6-45C0-A784-CBCCA4A820B7}"/>
              </a:ext>
            </a:extLst>
          </p:cNvPr>
          <p:cNvSpPr/>
          <p:nvPr/>
        </p:nvSpPr>
        <p:spPr bwMode="auto">
          <a:xfrm>
            <a:off x="5256114" y="1829501"/>
            <a:ext cx="1574979" cy="1854679"/>
          </a:xfrm>
          <a:prstGeom prst="flowChartOffpageConnector">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流程图: 离页连接符 18">
            <a:extLst>
              <a:ext uri="{FF2B5EF4-FFF2-40B4-BE49-F238E27FC236}">
                <a16:creationId xmlns:a16="http://schemas.microsoft.com/office/drawing/2014/main" id="{FC505E9B-18DE-4F9D-A3E8-AC935CCA79BF}"/>
              </a:ext>
            </a:extLst>
          </p:cNvPr>
          <p:cNvSpPr/>
          <p:nvPr/>
        </p:nvSpPr>
        <p:spPr bwMode="auto">
          <a:xfrm>
            <a:off x="2890780" y="1829502"/>
            <a:ext cx="2332770" cy="1854679"/>
          </a:xfrm>
          <a:prstGeom prst="flowChartOffpageConnector">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 name="流程图: 离页连接符 21">
            <a:extLst>
              <a:ext uri="{FF2B5EF4-FFF2-40B4-BE49-F238E27FC236}">
                <a16:creationId xmlns:a16="http://schemas.microsoft.com/office/drawing/2014/main" id="{35066E25-A0ED-42D2-8663-D594AF69A7B8}"/>
              </a:ext>
            </a:extLst>
          </p:cNvPr>
          <p:cNvSpPr/>
          <p:nvPr/>
        </p:nvSpPr>
        <p:spPr bwMode="auto">
          <a:xfrm>
            <a:off x="6886944" y="1829502"/>
            <a:ext cx="2350095" cy="1876451"/>
          </a:xfrm>
          <a:prstGeom prst="flowChartOffpageConnector">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 name="矩形 6">
            <a:extLst>
              <a:ext uri="{FF2B5EF4-FFF2-40B4-BE49-F238E27FC236}">
                <a16:creationId xmlns:a16="http://schemas.microsoft.com/office/drawing/2014/main" id="{A3FE0816-D09B-47E6-802C-02F487E40F9C}"/>
              </a:ext>
            </a:extLst>
          </p:cNvPr>
          <p:cNvSpPr/>
          <p:nvPr/>
        </p:nvSpPr>
        <p:spPr bwMode="auto">
          <a:xfrm>
            <a:off x="2910722" y="4112625"/>
            <a:ext cx="6290247" cy="14875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mj-cs"/>
            </a:endParaRPr>
          </a:p>
        </p:txBody>
      </p:sp>
      <p:sp>
        <p:nvSpPr>
          <p:cNvPr id="8" name="流程图: 过程 7">
            <a:extLst>
              <a:ext uri="{FF2B5EF4-FFF2-40B4-BE49-F238E27FC236}">
                <a16:creationId xmlns:a16="http://schemas.microsoft.com/office/drawing/2014/main" id="{F77225AA-DBD5-45BB-9F05-4A5BFA86A041}"/>
              </a:ext>
            </a:extLst>
          </p:cNvPr>
          <p:cNvSpPr/>
          <p:nvPr/>
        </p:nvSpPr>
        <p:spPr bwMode="auto">
          <a:xfrm>
            <a:off x="2665506" y="3765652"/>
            <a:ext cx="6535463" cy="65319"/>
          </a:xfrm>
          <a:prstGeom prst="flowChartProcess">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 name="Text Box 63">
            <a:extLst>
              <a:ext uri="{FF2B5EF4-FFF2-40B4-BE49-F238E27FC236}">
                <a16:creationId xmlns:a16="http://schemas.microsoft.com/office/drawing/2014/main" id="{BE28F45F-9B67-419B-A242-66F03EA14A22}"/>
              </a:ext>
            </a:extLst>
          </p:cNvPr>
          <p:cNvSpPr txBox="1">
            <a:spLocks noChangeArrowheads="1"/>
          </p:cNvSpPr>
          <p:nvPr/>
        </p:nvSpPr>
        <p:spPr bwMode="auto">
          <a:xfrm>
            <a:off x="5240529" y="3383306"/>
            <a:ext cx="1591655" cy="307777"/>
          </a:xfrm>
          <a:prstGeom prst="rect">
            <a:avLst/>
          </a:prstGeom>
          <a:noFill/>
        </p:spPr>
        <p:txBody>
          <a:bodyPr wrap="square" rtlCol="0" anchor="ctr">
            <a:spAutoFit/>
          </a:bodyPr>
          <a:lstStyle>
            <a:defPPr>
              <a:defRPr lang="zh-CN"/>
            </a:defPPr>
            <a:lvl1pPr algn="ctr">
              <a:defRPr sz="1600">
                <a:solidFill>
                  <a:srgbClr val="5F74A0"/>
                </a:solidFill>
                <a:latin typeface="+mj-ea"/>
                <a:ea typeface="+mj-ea"/>
              </a:defRPr>
            </a:lvl1pPr>
          </a:lstStyle>
          <a:p>
            <a:r>
              <a:rPr lang="zh-CN" altLang="en-US" sz="1400" dirty="0">
                <a:solidFill>
                  <a:schemeClr val="tx1"/>
                </a:solidFill>
                <a:latin typeface="微软雅黑" panose="020B0503020204020204" pitchFamily="34" charset="-122"/>
                <a:ea typeface="微软雅黑" panose="020B0503020204020204" pitchFamily="34" charset="-122"/>
              </a:rPr>
              <a:t>库内管理</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0" name="TextBox 123">
            <a:extLst>
              <a:ext uri="{FF2B5EF4-FFF2-40B4-BE49-F238E27FC236}">
                <a16:creationId xmlns:a16="http://schemas.microsoft.com/office/drawing/2014/main" id="{1E402103-E183-48C1-8676-E840A726F134}"/>
              </a:ext>
            </a:extLst>
          </p:cNvPr>
          <p:cNvSpPr txBox="1"/>
          <p:nvPr/>
        </p:nvSpPr>
        <p:spPr>
          <a:xfrm>
            <a:off x="2502664" y="2117134"/>
            <a:ext cx="341374" cy="954107"/>
          </a:xfrm>
          <a:prstGeom prst="rect">
            <a:avLst/>
          </a:prstGeom>
          <a:noFill/>
        </p:spPr>
        <p:txBody>
          <a:bodyPr wrap="square" rtlCol="0">
            <a:spAutoFit/>
          </a:bodyPr>
          <a:lstStyle/>
          <a:p>
            <a:pPr algn="ctr"/>
            <a:r>
              <a:rPr lang="zh-CN" altLang="en-US" sz="1400" dirty="0">
                <a:solidFill>
                  <a:srgbClr val="5F74A0"/>
                </a:solidFill>
                <a:latin typeface="+mj-ea"/>
                <a:ea typeface="+mj-ea"/>
              </a:rPr>
              <a:t>基础</a:t>
            </a:r>
            <a:endParaRPr lang="en-US" altLang="zh-CN" sz="1400" dirty="0">
              <a:solidFill>
                <a:srgbClr val="5F74A0"/>
              </a:solidFill>
              <a:latin typeface="+mj-ea"/>
              <a:ea typeface="+mj-ea"/>
            </a:endParaRPr>
          </a:p>
          <a:p>
            <a:pPr algn="ctr"/>
            <a:r>
              <a:rPr lang="zh-CN" altLang="en-US" sz="1400" dirty="0">
                <a:solidFill>
                  <a:srgbClr val="5F74A0"/>
                </a:solidFill>
                <a:latin typeface="+mj-ea"/>
                <a:ea typeface="+mj-ea"/>
              </a:rPr>
              <a:t>管理</a:t>
            </a:r>
            <a:endParaRPr lang="en-US" altLang="zh-CN" sz="1400" dirty="0">
              <a:solidFill>
                <a:srgbClr val="5F74A0"/>
              </a:solidFill>
              <a:latin typeface="+mj-ea"/>
              <a:ea typeface="+mj-ea"/>
            </a:endParaRPr>
          </a:p>
        </p:txBody>
      </p:sp>
      <p:sp>
        <p:nvSpPr>
          <p:cNvPr id="11" name="TextBox 123">
            <a:extLst>
              <a:ext uri="{FF2B5EF4-FFF2-40B4-BE49-F238E27FC236}">
                <a16:creationId xmlns:a16="http://schemas.microsoft.com/office/drawing/2014/main" id="{168887A4-1A31-4FD7-B331-F449031F8840}"/>
              </a:ext>
            </a:extLst>
          </p:cNvPr>
          <p:cNvSpPr txBox="1"/>
          <p:nvPr/>
        </p:nvSpPr>
        <p:spPr>
          <a:xfrm>
            <a:off x="2502664" y="4344382"/>
            <a:ext cx="341374" cy="954107"/>
          </a:xfrm>
          <a:prstGeom prst="rect">
            <a:avLst/>
          </a:prstGeom>
          <a:noFill/>
        </p:spPr>
        <p:txBody>
          <a:bodyPr wrap="square" rtlCol="0">
            <a:spAutoFit/>
          </a:bodyPr>
          <a:lstStyle/>
          <a:p>
            <a:pPr algn="ctr"/>
            <a:r>
              <a:rPr lang="zh-CN" altLang="en-US" sz="1400" dirty="0">
                <a:solidFill>
                  <a:srgbClr val="5F74A0"/>
                </a:solidFill>
                <a:latin typeface="+mj-ea"/>
                <a:ea typeface="+mj-ea"/>
              </a:rPr>
              <a:t>高级管理</a:t>
            </a:r>
            <a:endParaRPr lang="en-US" altLang="zh-CN" sz="1400" dirty="0">
              <a:solidFill>
                <a:srgbClr val="5F74A0"/>
              </a:solidFill>
              <a:latin typeface="+mj-ea"/>
              <a:ea typeface="+mj-ea"/>
            </a:endParaRPr>
          </a:p>
        </p:txBody>
      </p:sp>
      <p:sp>
        <p:nvSpPr>
          <p:cNvPr id="12" name="TextBox 123">
            <a:extLst>
              <a:ext uri="{FF2B5EF4-FFF2-40B4-BE49-F238E27FC236}">
                <a16:creationId xmlns:a16="http://schemas.microsoft.com/office/drawing/2014/main" id="{995F41B4-34FC-49BA-93EB-698FE609D7D1}"/>
              </a:ext>
            </a:extLst>
          </p:cNvPr>
          <p:cNvSpPr txBox="1"/>
          <p:nvPr/>
        </p:nvSpPr>
        <p:spPr>
          <a:xfrm>
            <a:off x="3548912" y="3383306"/>
            <a:ext cx="1149214" cy="307777"/>
          </a:xfrm>
          <a:prstGeom prst="rect">
            <a:avLst/>
          </a:prstGeom>
          <a:noFill/>
        </p:spPr>
        <p:txBody>
          <a:bodyPr wrap="square" rtlCol="0" anchor="ctr">
            <a:spAutoFit/>
          </a:bodyPr>
          <a:lstStyle/>
          <a:p>
            <a:pPr algn="ctr"/>
            <a:r>
              <a:rPr lang="zh-CN" altLang="en-US" sz="1400" dirty="0">
                <a:latin typeface="微软雅黑" panose="020B0503020204020204" pitchFamily="34" charset="-122"/>
                <a:ea typeface="微软雅黑" panose="020B0503020204020204" pitchFamily="34" charset="-122"/>
              </a:rPr>
              <a:t>入库管理</a:t>
            </a:r>
            <a:endParaRPr lang="en-US" altLang="zh-CN" sz="1400" dirty="0">
              <a:latin typeface="微软雅黑" panose="020B0503020204020204" pitchFamily="34" charset="-122"/>
              <a:ea typeface="微软雅黑" panose="020B0503020204020204" pitchFamily="34" charset="-122"/>
            </a:endParaRPr>
          </a:p>
        </p:txBody>
      </p:sp>
      <p:sp>
        <p:nvSpPr>
          <p:cNvPr id="13" name="TextBox 123">
            <a:extLst>
              <a:ext uri="{FF2B5EF4-FFF2-40B4-BE49-F238E27FC236}">
                <a16:creationId xmlns:a16="http://schemas.microsoft.com/office/drawing/2014/main" id="{22FC21F9-D4B1-4467-BBF4-AD35031444C3}"/>
              </a:ext>
            </a:extLst>
          </p:cNvPr>
          <p:cNvSpPr txBox="1"/>
          <p:nvPr/>
        </p:nvSpPr>
        <p:spPr>
          <a:xfrm>
            <a:off x="7491241" y="3383306"/>
            <a:ext cx="1149214" cy="307777"/>
          </a:xfrm>
          <a:prstGeom prst="rect">
            <a:avLst/>
          </a:prstGeom>
          <a:noFill/>
        </p:spPr>
        <p:txBody>
          <a:bodyPr wrap="square" rtlCol="0" anchor="ctr">
            <a:spAutoFit/>
          </a:bodyPr>
          <a:lstStyle/>
          <a:p>
            <a:pPr algn="ctr"/>
            <a:r>
              <a:rPr lang="zh-CN" altLang="en-US" sz="1400" dirty="0">
                <a:latin typeface="微软雅黑" panose="020B0503020204020204" pitchFamily="34" charset="-122"/>
                <a:ea typeface="微软雅黑" panose="020B0503020204020204" pitchFamily="34" charset="-122"/>
              </a:rPr>
              <a:t>出库管理</a:t>
            </a:r>
            <a:endParaRPr lang="en-US" altLang="zh-CN" sz="1400" dirty="0">
              <a:latin typeface="微软雅黑" panose="020B0503020204020204" pitchFamily="34" charset="-122"/>
              <a:ea typeface="微软雅黑" panose="020B0503020204020204" pitchFamily="34" charset="-122"/>
            </a:endParaRPr>
          </a:p>
        </p:txBody>
      </p:sp>
      <p:sp>
        <p:nvSpPr>
          <p:cNvPr id="14" name="Rectangle 64">
            <a:extLst>
              <a:ext uri="{FF2B5EF4-FFF2-40B4-BE49-F238E27FC236}">
                <a16:creationId xmlns:a16="http://schemas.microsoft.com/office/drawing/2014/main" id="{DD7AFD33-8F95-4143-B140-E6961C15EC7E}"/>
              </a:ext>
            </a:extLst>
          </p:cNvPr>
          <p:cNvSpPr/>
          <p:nvPr/>
        </p:nvSpPr>
        <p:spPr bwMode="auto">
          <a:xfrm>
            <a:off x="2936273" y="1991287"/>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ASN</a:t>
            </a: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确认与修改</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 name="Rectangle 64">
            <a:extLst>
              <a:ext uri="{FF2B5EF4-FFF2-40B4-BE49-F238E27FC236}">
                <a16:creationId xmlns:a16="http://schemas.microsoft.com/office/drawing/2014/main" id="{2E557EB9-689F-4117-B5B0-D3896BD4685E}"/>
              </a:ext>
            </a:extLst>
          </p:cNvPr>
          <p:cNvSpPr/>
          <p:nvPr/>
        </p:nvSpPr>
        <p:spPr bwMode="auto">
          <a:xfrm>
            <a:off x="2936273" y="2287982"/>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收  货</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 name="Rectangle 64">
            <a:extLst>
              <a:ext uri="{FF2B5EF4-FFF2-40B4-BE49-F238E27FC236}">
                <a16:creationId xmlns:a16="http://schemas.microsoft.com/office/drawing/2014/main" id="{FEB80AAA-0EB1-4909-84CC-B2351672F6CD}"/>
              </a:ext>
            </a:extLst>
          </p:cNvPr>
          <p:cNvSpPr/>
          <p:nvPr/>
        </p:nvSpPr>
        <p:spPr bwMode="auto">
          <a:xfrm>
            <a:off x="2936273" y="2592894"/>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清点卸货</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7" name="Rectangle 64">
            <a:extLst>
              <a:ext uri="{FF2B5EF4-FFF2-40B4-BE49-F238E27FC236}">
                <a16:creationId xmlns:a16="http://schemas.microsoft.com/office/drawing/2014/main" id="{E2DB86B4-0B68-4318-AE36-4E79D31FBDA4}"/>
              </a:ext>
            </a:extLst>
          </p:cNvPr>
          <p:cNvSpPr/>
          <p:nvPr/>
        </p:nvSpPr>
        <p:spPr bwMode="auto">
          <a:xfrm>
            <a:off x="2936273" y="2881372"/>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库存规划整理</a:t>
            </a:r>
          </a:p>
        </p:txBody>
      </p:sp>
      <p:sp>
        <p:nvSpPr>
          <p:cNvPr id="18" name="Rectangle 64">
            <a:extLst>
              <a:ext uri="{FF2B5EF4-FFF2-40B4-BE49-F238E27FC236}">
                <a16:creationId xmlns:a16="http://schemas.microsoft.com/office/drawing/2014/main" id="{99450148-EFA5-434F-BF95-7F2B8B0EF077}"/>
              </a:ext>
            </a:extLst>
          </p:cNvPr>
          <p:cNvSpPr/>
          <p:nvPr/>
        </p:nvSpPr>
        <p:spPr bwMode="auto">
          <a:xfrm>
            <a:off x="4039147" y="1991287"/>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拆包管理</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Rectangle 64">
            <a:extLst>
              <a:ext uri="{FF2B5EF4-FFF2-40B4-BE49-F238E27FC236}">
                <a16:creationId xmlns:a16="http://schemas.microsoft.com/office/drawing/2014/main" id="{9E209FDB-69FB-4CE7-9198-C73DACF4E87A}"/>
              </a:ext>
            </a:extLst>
          </p:cNvPr>
          <p:cNvSpPr/>
          <p:nvPr/>
        </p:nvSpPr>
        <p:spPr bwMode="auto">
          <a:xfrm>
            <a:off x="4039147" y="2287982"/>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入库检验</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 name="Rectangle 64">
            <a:extLst>
              <a:ext uri="{FF2B5EF4-FFF2-40B4-BE49-F238E27FC236}">
                <a16:creationId xmlns:a16="http://schemas.microsoft.com/office/drawing/2014/main" id="{E0B5D437-2606-4BEA-86FB-DB53562FB936}"/>
              </a:ext>
            </a:extLst>
          </p:cNvPr>
          <p:cNvSpPr/>
          <p:nvPr/>
        </p:nvSpPr>
        <p:spPr bwMode="auto">
          <a:xfrm>
            <a:off x="4039147" y="2592894"/>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逆向物流</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 name="Rectangle 64">
            <a:extLst>
              <a:ext uri="{FF2B5EF4-FFF2-40B4-BE49-F238E27FC236}">
                <a16:creationId xmlns:a16="http://schemas.microsoft.com/office/drawing/2014/main" id="{5CA5ADF3-D128-4E25-A7D1-25F0291C6A21}"/>
              </a:ext>
            </a:extLst>
          </p:cNvPr>
          <p:cNvSpPr/>
          <p:nvPr/>
        </p:nvSpPr>
        <p:spPr bwMode="auto">
          <a:xfrm>
            <a:off x="4039147" y="2881372"/>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内部作业规划</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 name="Rectangle 64">
            <a:extLst>
              <a:ext uri="{FF2B5EF4-FFF2-40B4-BE49-F238E27FC236}">
                <a16:creationId xmlns:a16="http://schemas.microsoft.com/office/drawing/2014/main" id="{409F93AE-B2DF-43EE-8021-DE2A6F5B4E8F}"/>
              </a:ext>
            </a:extLst>
          </p:cNvPr>
          <p:cNvSpPr/>
          <p:nvPr/>
        </p:nvSpPr>
        <p:spPr bwMode="auto">
          <a:xfrm>
            <a:off x="5522022" y="1883356"/>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多货主管理</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Rectangle 64">
            <a:extLst>
              <a:ext uri="{FF2B5EF4-FFF2-40B4-BE49-F238E27FC236}">
                <a16:creationId xmlns:a16="http://schemas.microsoft.com/office/drawing/2014/main" id="{5194A9E9-6A7D-43AD-9594-1E79BE4B7A2C}"/>
              </a:ext>
            </a:extLst>
          </p:cNvPr>
          <p:cNvSpPr/>
          <p:nvPr/>
        </p:nvSpPr>
        <p:spPr bwMode="auto">
          <a:xfrm>
            <a:off x="5522022" y="2180051"/>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上架库位分配</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 name="Rectangle 64">
            <a:extLst>
              <a:ext uri="{FF2B5EF4-FFF2-40B4-BE49-F238E27FC236}">
                <a16:creationId xmlns:a16="http://schemas.microsoft.com/office/drawing/2014/main" id="{48D4D1D8-774C-4FF7-B46A-A52DC9B86C24}"/>
              </a:ext>
            </a:extLst>
          </p:cNvPr>
          <p:cNvSpPr/>
          <p:nvPr/>
        </p:nvSpPr>
        <p:spPr bwMode="auto">
          <a:xfrm>
            <a:off x="5522022" y="2484963"/>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盘点数据统计</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Rectangle 64">
            <a:extLst>
              <a:ext uri="{FF2B5EF4-FFF2-40B4-BE49-F238E27FC236}">
                <a16:creationId xmlns:a16="http://schemas.microsoft.com/office/drawing/2014/main" id="{5AEC426E-3BB1-46D1-9AEB-73E88151DCD9}"/>
              </a:ext>
            </a:extLst>
          </p:cNvPr>
          <p:cNvSpPr/>
          <p:nvPr/>
        </p:nvSpPr>
        <p:spPr bwMode="auto">
          <a:xfrm>
            <a:off x="5522022" y="2773442"/>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补  货</a:t>
            </a:r>
          </a:p>
        </p:txBody>
      </p:sp>
      <p:sp>
        <p:nvSpPr>
          <p:cNvPr id="26" name="Rectangle 64">
            <a:extLst>
              <a:ext uri="{FF2B5EF4-FFF2-40B4-BE49-F238E27FC236}">
                <a16:creationId xmlns:a16="http://schemas.microsoft.com/office/drawing/2014/main" id="{1CC72B13-D6D0-4E19-BF8D-3336924D2D5A}"/>
              </a:ext>
            </a:extLst>
          </p:cNvPr>
          <p:cNvSpPr/>
          <p:nvPr/>
        </p:nvSpPr>
        <p:spPr bwMode="auto">
          <a:xfrm>
            <a:off x="5522022" y="3070138"/>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容器管理</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7" name="Rectangle 64">
            <a:extLst>
              <a:ext uri="{FF2B5EF4-FFF2-40B4-BE49-F238E27FC236}">
                <a16:creationId xmlns:a16="http://schemas.microsoft.com/office/drawing/2014/main" id="{C944A077-C2DA-498C-97AC-DEB4523285DD}"/>
              </a:ext>
            </a:extLst>
          </p:cNvPr>
          <p:cNvSpPr/>
          <p:nvPr/>
        </p:nvSpPr>
        <p:spPr bwMode="auto">
          <a:xfrm>
            <a:off x="6950280" y="1991287"/>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订单下发</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8" name="Rectangle 64">
            <a:extLst>
              <a:ext uri="{FF2B5EF4-FFF2-40B4-BE49-F238E27FC236}">
                <a16:creationId xmlns:a16="http://schemas.microsoft.com/office/drawing/2014/main" id="{79BEB445-0EE4-4F22-AB0D-C517EA4257CA}"/>
              </a:ext>
            </a:extLst>
          </p:cNvPr>
          <p:cNvSpPr/>
          <p:nvPr/>
        </p:nvSpPr>
        <p:spPr bwMode="auto">
          <a:xfrm>
            <a:off x="6950280" y="2287982"/>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波次管理</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 name="Rectangle 64">
            <a:extLst>
              <a:ext uri="{FF2B5EF4-FFF2-40B4-BE49-F238E27FC236}">
                <a16:creationId xmlns:a16="http://schemas.microsoft.com/office/drawing/2014/main" id="{11E80603-4D5E-4018-B727-9CF14CBE3016}"/>
              </a:ext>
            </a:extLst>
          </p:cNvPr>
          <p:cNvSpPr/>
          <p:nvPr/>
        </p:nvSpPr>
        <p:spPr bwMode="auto">
          <a:xfrm>
            <a:off x="6950280" y="2592894"/>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包装复核</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 name="Rectangle 64">
            <a:extLst>
              <a:ext uri="{FF2B5EF4-FFF2-40B4-BE49-F238E27FC236}">
                <a16:creationId xmlns:a16="http://schemas.microsoft.com/office/drawing/2014/main" id="{3AA7CFD1-65BC-4F1B-BE72-32E2AEEF3380}"/>
              </a:ext>
            </a:extLst>
          </p:cNvPr>
          <p:cNvSpPr/>
          <p:nvPr/>
        </p:nvSpPr>
        <p:spPr bwMode="auto">
          <a:xfrm>
            <a:off x="6950280" y="2881372"/>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任务分派</a:t>
            </a:r>
          </a:p>
        </p:txBody>
      </p:sp>
      <p:sp>
        <p:nvSpPr>
          <p:cNvPr id="31" name="Rectangle 64">
            <a:extLst>
              <a:ext uri="{FF2B5EF4-FFF2-40B4-BE49-F238E27FC236}">
                <a16:creationId xmlns:a16="http://schemas.microsoft.com/office/drawing/2014/main" id="{953B3DFC-064A-46AD-92A0-A647419C2260}"/>
              </a:ext>
            </a:extLst>
          </p:cNvPr>
          <p:cNvSpPr/>
          <p:nvPr/>
        </p:nvSpPr>
        <p:spPr bwMode="auto">
          <a:xfrm>
            <a:off x="8068542" y="1991287"/>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线路管理</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 name="Rectangle 64">
            <a:extLst>
              <a:ext uri="{FF2B5EF4-FFF2-40B4-BE49-F238E27FC236}">
                <a16:creationId xmlns:a16="http://schemas.microsoft.com/office/drawing/2014/main" id="{763B67C6-6D96-4C70-B05F-F3A6F5B5B439}"/>
              </a:ext>
            </a:extLst>
          </p:cNvPr>
          <p:cNvSpPr/>
          <p:nvPr/>
        </p:nvSpPr>
        <p:spPr bwMode="auto">
          <a:xfrm>
            <a:off x="8068542" y="2287982"/>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拣货管理</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3" name="Rectangle 64">
            <a:extLst>
              <a:ext uri="{FF2B5EF4-FFF2-40B4-BE49-F238E27FC236}">
                <a16:creationId xmlns:a16="http://schemas.microsoft.com/office/drawing/2014/main" id="{18288FB1-F55F-4760-9FD7-5F94BD7B39E1}"/>
              </a:ext>
            </a:extLst>
          </p:cNvPr>
          <p:cNvSpPr/>
          <p:nvPr/>
        </p:nvSpPr>
        <p:spPr bwMode="auto">
          <a:xfrm>
            <a:off x="8068542" y="2592894"/>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备  货</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 name="Rectangle 64">
            <a:extLst>
              <a:ext uri="{FF2B5EF4-FFF2-40B4-BE49-F238E27FC236}">
                <a16:creationId xmlns:a16="http://schemas.microsoft.com/office/drawing/2014/main" id="{B2367D9D-C0CD-4AFF-B3D0-9B6997317765}"/>
              </a:ext>
            </a:extLst>
          </p:cNvPr>
          <p:cNvSpPr/>
          <p:nvPr/>
        </p:nvSpPr>
        <p:spPr bwMode="auto">
          <a:xfrm>
            <a:off x="8068542" y="2881372"/>
            <a:ext cx="1083637" cy="234393"/>
          </a:xfrm>
          <a:prstGeom prst="rect">
            <a:avLst/>
          </a:prstGeom>
          <a:solidFill>
            <a:schemeClr val="bg2">
              <a:lumMod val="75000"/>
            </a:schemeClr>
          </a:solidFill>
          <a:ln w="9525">
            <a:noFill/>
            <a:miter lim="800000"/>
            <a:tailEnd type="triangle" w="sm" len="lg"/>
          </a:ln>
        </p:spPr>
        <p:txBody>
          <a:bodyPr wrap="none" lIns="90000" tIns="46800" rIns="90000" bIns="46800" anchor="ctr"/>
          <a:lstStyle/>
          <a:p>
            <a:pPr algn="ctr" fontAlgn="base">
              <a:spcBef>
                <a:spcPct val="0"/>
              </a:spcBef>
              <a:spcAft>
                <a:spcPct val="0"/>
              </a:spcAft>
              <a:buClr>
                <a:srgbClr val="F0AB00"/>
              </a:buClr>
              <a:buSzPct val="80000"/>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装车发运</a:t>
            </a:r>
            <a:endParaRPr lang="en-US" altLang="zh-CN" sz="12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5" name="Rectangle 64">
            <a:extLst>
              <a:ext uri="{FF2B5EF4-FFF2-40B4-BE49-F238E27FC236}">
                <a16:creationId xmlns:a16="http://schemas.microsoft.com/office/drawing/2014/main" id="{51FE5450-B5BD-485B-8B8E-C256BFC28EF4}"/>
              </a:ext>
            </a:extLst>
          </p:cNvPr>
          <p:cNvSpPr/>
          <p:nvPr/>
        </p:nvSpPr>
        <p:spPr bwMode="auto">
          <a:xfrm>
            <a:off x="3320124" y="4231419"/>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越库</a:t>
            </a:r>
            <a:r>
              <a:rPr lang="en-US" altLang="zh-CN"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直流</a:t>
            </a:r>
          </a:p>
        </p:txBody>
      </p:sp>
      <p:sp>
        <p:nvSpPr>
          <p:cNvPr id="36" name="Rectangle 64">
            <a:extLst>
              <a:ext uri="{FF2B5EF4-FFF2-40B4-BE49-F238E27FC236}">
                <a16:creationId xmlns:a16="http://schemas.microsoft.com/office/drawing/2014/main" id="{DC35DE56-5AA8-4D37-8EBE-D3FB57B77859}"/>
              </a:ext>
            </a:extLst>
          </p:cNvPr>
          <p:cNvSpPr/>
          <p:nvPr/>
        </p:nvSpPr>
        <p:spPr bwMode="auto">
          <a:xfrm>
            <a:off x="3320124" y="4528114"/>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货场管理</a:t>
            </a:r>
          </a:p>
        </p:txBody>
      </p:sp>
      <p:sp>
        <p:nvSpPr>
          <p:cNvPr id="37" name="Rectangle 64">
            <a:extLst>
              <a:ext uri="{FF2B5EF4-FFF2-40B4-BE49-F238E27FC236}">
                <a16:creationId xmlns:a16="http://schemas.microsoft.com/office/drawing/2014/main" id="{8D35AEFA-CCC5-43FD-B268-6B47EC6E1FEE}"/>
              </a:ext>
            </a:extLst>
          </p:cNvPr>
          <p:cNvSpPr/>
          <p:nvPr/>
        </p:nvSpPr>
        <p:spPr bwMode="auto">
          <a:xfrm>
            <a:off x="3320124" y="4833025"/>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自动化集成</a:t>
            </a:r>
          </a:p>
        </p:txBody>
      </p:sp>
      <p:sp>
        <p:nvSpPr>
          <p:cNvPr id="38" name="Rectangle 64">
            <a:extLst>
              <a:ext uri="{FF2B5EF4-FFF2-40B4-BE49-F238E27FC236}">
                <a16:creationId xmlns:a16="http://schemas.microsoft.com/office/drawing/2014/main" id="{C3EEE734-B15F-4F29-B45A-BE0FC8B5EB2B}"/>
              </a:ext>
            </a:extLst>
          </p:cNvPr>
          <p:cNvSpPr/>
          <p:nvPr/>
        </p:nvSpPr>
        <p:spPr bwMode="auto">
          <a:xfrm>
            <a:off x="3320124" y="5121504"/>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劳动力管理</a:t>
            </a:r>
          </a:p>
        </p:txBody>
      </p:sp>
      <p:sp>
        <p:nvSpPr>
          <p:cNvPr id="39" name="Rectangle 64">
            <a:extLst>
              <a:ext uri="{FF2B5EF4-FFF2-40B4-BE49-F238E27FC236}">
                <a16:creationId xmlns:a16="http://schemas.microsoft.com/office/drawing/2014/main" id="{F8DB8DF7-61D1-495E-A89C-068C1E23934A}"/>
              </a:ext>
            </a:extLst>
          </p:cNvPr>
          <p:cNvSpPr/>
          <p:nvPr/>
        </p:nvSpPr>
        <p:spPr bwMode="auto">
          <a:xfrm>
            <a:off x="5343490" y="4231419"/>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物流增值服务的支持</a:t>
            </a:r>
          </a:p>
        </p:txBody>
      </p:sp>
      <p:sp>
        <p:nvSpPr>
          <p:cNvPr id="40" name="Rectangle 64">
            <a:extLst>
              <a:ext uri="{FF2B5EF4-FFF2-40B4-BE49-F238E27FC236}">
                <a16:creationId xmlns:a16="http://schemas.microsoft.com/office/drawing/2014/main" id="{97FB7D6C-C1A6-4AC0-9DC3-983753D2697C}"/>
              </a:ext>
            </a:extLst>
          </p:cNvPr>
          <p:cNvSpPr/>
          <p:nvPr/>
        </p:nvSpPr>
        <p:spPr bwMode="auto">
          <a:xfrm>
            <a:off x="5343490" y="4528114"/>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en-US" altLang="zh-CN"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RF</a:t>
            </a: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支持所有执行流程</a:t>
            </a:r>
          </a:p>
        </p:txBody>
      </p:sp>
      <p:sp>
        <p:nvSpPr>
          <p:cNvPr id="41" name="Rectangle 64">
            <a:extLst>
              <a:ext uri="{FF2B5EF4-FFF2-40B4-BE49-F238E27FC236}">
                <a16:creationId xmlns:a16="http://schemas.microsoft.com/office/drawing/2014/main" id="{4B81D185-C5E1-46F8-A009-3F81C2FE378A}"/>
              </a:ext>
            </a:extLst>
          </p:cNvPr>
          <p:cNvSpPr/>
          <p:nvPr/>
        </p:nvSpPr>
        <p:spPr bwMode="auto">
          <a:xfrm>
            <a:off x="5343490" y="4833025"/>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en-US" altLang="zh-CN"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RFID </a:t>
            </a: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集成</a:t>
            </a:r>
          </a:p>
        </p:txBody>
      </p:sp>
      <p:sp>
        <p:nvSpPr>
          <p:cNvPr id="42" name="Rectangle 64">
            <a:extLst>
              <a:ext uri="{FF2B5EF4-FFF2-40B4-BE49-F238E27FC236}">
                <a16:creationId xmlns:a16="http://schemas.microsoft.com/office/drawing/2014/main" id="{D368592B-87F4-4EEA-B941-62E08DCB012E}"/>
              </a:ext>
            </a:extLst>
          </p:cNvPr>
          <p:cNvSpPr/>
          <p:nvPr/>
        </p:nvSpPr>
        <p:spPr bwMode="auto">
          <a:xfrm>
            <a:off x="5343490" y="5121504"/>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资源管理</a:t>
            </a:r>
          </a:p>
        </p:txBody>
      </p:sp>
      <p:sp>
        <p:nvSpPr>
          <p:cNvPr id="43" name="Rectangle 64">
            <a:extLst>
              <a:ext uri="{FF2B5EF4-FFF2-40B4-BE49-F238E27FC236}">
                <a16:creationId xmlns:a16="http://schemas.microsoft.com/office/drawing/2014/main" id="{279D1ED4-6803-4A91-A6F6-DFF9F5129533}"/>
              </a:ext>
            </a:extLst>
          </p:cNvPr>
          <p:cNvSpPr/>
          <p:nvPr/>
        </p:nvSpPr>
        <p:spPr bwMode="auto">
          <a:xfrm>
            <a:off x="7366856" y="4231419"/>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自动拣选系统（</a:t>
            </a:r>
            <a:r>
              <a:rPr lang="en-US" altLang="zh-CN"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MFS</a:t>
            </a: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p>
        </p:txBody>
      </p:sp>
      <p:sp>
        <p:nvSpPr>
          <p:cNvPr id="44" name="Rectangle 64">
            <a:extLst>
              <a:ext uri="{FF2B5EF4-FFF2-40B4-BE49-F238E27FC236}">
                <a16:creationId xmlns:a16="http://schemas.microsoft.com/office/drawing/2014/main" id="{D533239A-D11E-42D1-B9B4-904B951AE34E}"/>
              </a:ext>
            </a:extLst>
          </p:cNvPr>
          <p:cNvSpPr/>
          <p:nvPr/>
        </p:nvSpPr>
        <p:spPr bwMode="auto">
          <a:xfrm>
            <a:off x="7366856" y="4528114"/>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图形化数据统计</a:t>
            </a:r>
          </a:p>
        </p:txBody>
      </p:sp>
      <p:sp>
        <p:nvSpPr>
          <p:cNvPr id="45" name="Rectangle 64">
            <a:extLst>
              <a:ext uri="{FF2B5EF4-FFF2-40B4-BE49-F238E27FC236}">
                <a16:creationId xmlns:a16="http://schemas.microsoft.com/office/drawing/2014/main" id="{D85D614B-C4A0-47DA-9280-AD07AAC4ACDD}"/>
              </a:ext>
            </a:extLst>
          </p:cNvPr>
          <p:cNvSpPr/>
          <p:nvPr/>
        </p:nvSpPr>
        <p:spPr bwMode="auto">
          <a:xfrm>
            <a:off x="7366856" y="4833025"/>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图形化仓库布局</a:t>
            </a:r>
          </a:p>
        </p:txBody>
      </p:sp>
      <p:sp>
        <p:nvSpPr>
          <p:cNvPr id="46" name="Rectangle 64">
            <a:extLst>
              <a:ext uri="{FF2B5EF4-FFF2-40B4-BE49-F238E27FC236}">
                <a16:creationId xmlns:a16="http://schemas.microsoft.com/office/drawing/2014/main" id="{74EFE42B-A1D6-497F-A2F5-AFC212A69131}"/>
              </a:ext>
            </a:extLst>
          </p:cNvPr>
          <p:cNvSpPr/>
          <p:nvPr/>
        </p:nvSpPr>
        <p:spPr bwMode="auto">
          <a:xfrm>
            <a:off x="7366856" y="5121504"/>
            <a:ext cx="1487603" cy="234393"/>
          </a:xfrm>
          <a:prstGeom prst="rect">
            <a:avLst/>
          </a:prstGeom>
          <a:solidFill>
            <a:schemeClr val="bg2">
              <a:lumMod val="50000"/>
            </a:schemeClr>
          </a:solidFill>
          <a:ln w="9525">
            <a:noFill/>
            <a:miter lim="800000"/>
            <a:tailEnd type="triangle" w="sm" len="lg"/>
          </a:ln>
        </p:spPr>
        <p:txBody>
          <a:bodyPr wrap="none" lIns="90000" tIns="46800" rIns="90000" bIns="46800" anchor="ctr"/>
          <a:lstStyle/>
          <a:p>
            <a:pPr algn="ctr">
              <a:buClr>
                <a:srgbClr val="F0AB00"/>
              </a:buClr>
              <a:buSzPct val="80000"/>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决策支持集成</a:t>
            </a:r>
          </a:p>
        </p:txBody>
      </p:sp>
      <p:cxnSp>
        <p:nvCxnSpPr>
          <p:cNvPr id="47" name="直接连接符 46">
            <a:extLst>
              <a:ext uri="{FF2B5EF4-FFF2-40B4-BE49-F238E27FC236}">
                <a16:creationId xmlns:a16="http://schemas.microsoft.com/office/drawing/2014/main" id="{E669F766-08A8-475C-9EFB-510FE3BFFCF8}"/>
              </a:ext>
            </a:extLst>
          </p:cNvPr>
          <p:cNvCxnSpPr/>
          <p:nvPr/>
        </p:nvCxnSpPr>
        <p:spPr bwMode="auto">
          <a:xfrm>
            <a:off x="2665506" y="3196651"/>
            <a:ext cx="0" cy="1105927"/>
          </a:xfrm>
          <a:prstGeom prst="line">
            <a:avLst/>
          </a:prstGeom>
          <a:solidFill>
            <a:schemeClr val="accent1"/>
          </a:solidFill>
          <a:ln w="19050" cap="flat" cmpd="sng" algn="ctr">
            <a:solidFill>
              <a:srgbClr val="5F74A0"/>
            </a:solidFill>
            <a:prstDash val="solid"/>
            <a:round/>
            <a:headEnd type="none" w="med" len="med"/>
            <a:tailEnd type="none" w="med" len="med"/>
          </a:ln>
          <a:effectLst/>
        </p:spPr>
      </p:cxnSp>
      <p:sp>
        <p:nvSpPr>
          <p:cNvPr id="48" name="矩形 47">
            <a:extLst>
              <a:ext uri="{FF2B5EF4-FFF2-40B4-BE49-F238E27FC236}">
                <a16:creationId xmlns:a16="http://schemas.microsoft.com/office/drawing/2014/main" id="{AA3FBCD8-07A8-4E20-8594-EC7394076934}"/>
              </a:ext>
            </a:extLst>
          </p:cNvPr>
          <p:cNvSpPr/>
          <p:nvPr/>
        </p:nvSpPr>
        <p:spPr bwMode="auto">
          <a:xfrm>
            <a:off x="598911" y="1356429"/>
            <a:ext cx="1485591" cy="4744800"/>
          </a:xfrm>
          <a:prstGeom prst="rect">
            <a:avLst/>
          </a:prstGeom>
          <a:no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dirty="0">
              <a:ln>
                <a:noFill/>
              </a:ln>
              <a:solidFill>
                <a:srgbClr val="969696"/>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9" name="Text Box 55">
            <a:extLst>
              <a:ext uri="{FF2B5EF4-FFF2-40B4-BE49-F238E27FC236}">
                <a16:creationId xmlns:a16="http://schemas.microsoft.com/office/drawing/2014/main" id="{54200239-3F0B-4DAD-AFE7-34ACD21EECE5}"/>
              </a:ext>
            </a:extLst>
          </p:cNvPr>
          <p:cNvSpPr txBox="1">
            <a:spLocks noChangeArrowheads="1"/>
          </p:cNvSpPr>
          <p:nvPr/>
        </p:nvSpPr>
        <p:spPr bwMode="auto">
          <a:xfrm>
            <a:off x="671510" y="1425923"/>
            <a:ext cx="1340194" cy="307777"/>
          </a:xfrm>
          <a:prstGeom prst="rect">
            <a:avLst/>
          </a:prstGeom>
          <a:solidFill>
            <a:srgbClr val="35C4FE"/>
          </a:solidFill>
          <a:ln>
            <a:noFill/>
          </a:ln>
          <a:effectLst/>
        </p:spPr>
        <p:txBody>
          <a:bodyPr wrap="square">
            <a:spAutoFit/>
          </a:bodyPr>
          <a:lstStyle>
            <a:defPPr>
              <a:defRPr lang="zh-CN"/>
            </a:defPPr>
            <a:lvl1pPr eaLnBrk="1" hangingPunct="1">
              <a:defRPr sz="1800">
                <a:latin typeface="黑体" panose="02010609060101010101" charset="-122"/>
                <a:ea typeface="黑体" panose="02010609060101010101" charset="-122"/>
              </a:defRPr>
            </a:lvl1pPr>
          </a:lstStyle>
          <a:p>
            <a:pPr algn="ctr"/>
            <a:r>
              <a:rPr lang="zh-CN" altLang="en-US" sz="1400" dirty="0">
                <a:solidFill>
                  <a:schemeClr val="bg1"/>
                </a:solidFill>
                <a:cs typeface="+mj-cs"/>
              </a:rPr>
              <a:t>核心流程覆盖</a:t>
            </a:r>
          </a:p>
        </p:txBody>
      </p:sp>
      <p:sp>
        <p:nvSpPr>
          <p:cNvPr id="50" name="文本框 49">
            <a:extLst>
              <a:ext uri="{FF2B5EF4-FFF2-40B4-BE49-F238E27FC236}">
                <a16:creationId xmlns:a16="http://schemas.microsoft.com/office/drawing/2014/main" id="{CD53EF9C-B47E-4D59-9AF7-3697F3E04001}"/>
              </a:ext>
            </a:extLst>
          </p:cNvPr>
          <p:cNvSpPr txBox="1"/>
          <p:nvPr/>
        </p:nvSpPr>
        <p:spPr>
          <a:xfrm>
            <a:off x="676825" y="1742640"/>
            <a:ext cx="1261884" cy="3641502"/>
          </a:xfrm>
          <a:prstGeom prst="rect">
            <a:avLst/>
          </a:prstGeom>
          <a:noFill/>
        </p:spPr>
        <p:txBody>
          <a:bodyPr wrap="none" rtlCol="0">
            <a:noAutofit/>
          </a:bodyPr>
          <a:lstStyle/>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普通收货流程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特殊收货流程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普通验收流程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特殊验收流程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上架作业流程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拣货作业流程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正常发货流程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特殊发货流程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打包复核流程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装车作业流程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退货作业流程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补货作业流程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移库作业流程</a:t>
            </a:r>
          </a:p>
          <a:p>
            <a:pPr marL="285750" indent="-285750" algn="ctr">
              <a:lnSpc>
                <a:spcPct val="150000"/>
              </a:lnSpc>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盘点作业流程</a:t>
            </a:r>
          </a:p>
          <a:p>
            <a:pPr marL="285750" indent="-285750" algn="ctr">
              <a:lnSpc>
                <a:spcPct val="150000"/>
              </a:lnSpc>
              <a:buFont typeface="Arial" panose="020B0604020202020204" pitchFamily="34" charset="0"/>
              <a:buChar char="•"/>
            </a:pP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9B2792FE-8F90-4E03-87AC-0190A6C622D5}"/>
              </a:ext>
            </a:extLst>
          </p:cNvPr>
          <p:cNvSpPr/>
          <p:nvPr/>
        </p:nvSpPr>
        <p:spPr bwMode="auto">
          <a:xfrm>
            <a:off x="9515000" y="3490417"/>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AS/RS</a:t>
            </a:r>
            <a:endPar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52" name="矩形 51">
            <a:extLst>
              <a:ext uri="{FF2B5EF4-FFF2-40B4-BE49-F238E27FC236}">
                <a16:creationId xmlns:a16="http://schemas.microsoft.com/office/drawing/2014/main" id="{EBF4D375-3182-407D-854D-984BE031A32D}"/>
              </a:ext>
            </a:extLst>
          </p:cNvPr>
          <p:cNvSpPr/>
          <p:nvPr/>
        </p:nvSpPr>
        <p:spPr bwMode="auto">
          <a:xfrm>
            <a:off x="9515000" y="3788538"/>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RF*RFID</a:t>
            </a:r>
            <a:endPar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53" name="矩形 52">
            <a:extLst>
              <a:ext uri="{FF2B5EF4-FFF2-40B4-BE49-F238E27FC236}">
                <a16:creationId xmlns:a16="http://schemas.microsoft.com/office/drawing/2014/main" id="{590B0CDA-A2D5-48C6-8BA7-F11CAC673533}"/>
              </a:ext>
            </a:extLst>
          </p:cNvPr>
          <p:cNvSpPr/>
          <p:nvPr/>
        </p:nvSpPr>
        <p:spPr bwMode="auto">
          <a:xfrm>
            <a:off x="9515000" y="4086659"/>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分拣线</a:t>
            </a:r>
          </a:p>
        </p:txBody>
      </p:sp>
      <p:sp>
        <p:nvSpPr>
          <p:cNvPr id="54" name="矩形 53">
            <a:extLst>
              <a:ext uri="{FF2B5EF4-FFF2-40B4-BE49-F238E27FC236}">
                <a16:creationId xmlns:a16="http://schemas.microsoft.com/office/drawing/2014/main" id="{1BFCF78B-971E-4F9C-8373-1B1FF2706D6D}"/>
              </a:ext>
            </a:extLst>
          </p:cNvPr>
          <p:cNvSpPr/>
          <p:nvPr/>
        </p:nvSpPr>
        <p:spPr bwMode="auto">
          <a:xfrm>
            <a:off x="9515000" y="4384780"/>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语音拣选</a:t>
            </a:r>
          </a:p>
        </p:txBody>
      </p:sp>
      <p:sp>
        <p:nvSpPr>
          <p:cNvPr id="55" name="矩形 54">
            <a:extLst>
              <a:ext uri="{FF2B5EF4-FFF2-40B4-BE49-F238E27FC236}">
                <a16:creationId xmlns:a16="http://schemas.microsoft.com/office/drawing/2014/main" id="{E52856C3-65F2-4F09-8A8A-406D85B7EDF3}"/>
              </a:ext>
            </a:extLst>
          </p:cNvPr>
          <p:cNvSpPr/>
          <p:nvPr/>
        </p:nvSpPr>
        <p:spPr bwMode="auto">
          <a:xfrm>
            <a:off x="9515000" y="4682901"/>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电子标签系统</a:t>
            </a:r>
          </a:p>
        </p:txBody>
      </p:sp>
      <p:sp>
        <p:nvSpPr>
          <p:cNvPr id="56" name="矩形 55">
            <a:extLst>
              <a:ext uri="{FF2B5EF4-FFF2-40B4-BE49-F238E27FC236}">
                <a16:creationId xmlns:a16="http://schemas.microsoft.com/office/drawing/2014/main" id="{497815C4-8959-4381-BC4A-279376CC3139}"/>
              </a:ext>
            </a:extLst>
          </p:cNvPr>
          <p:cNvSpPr/>
          <p:nvPr/>
        </p:nvSpPr>
        <p:spPr bwMode="auto">
          <a:xfrm>
            <a:off x="9515000" y="4981022"/>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rPr>
              <a:t>电子秤</a:t>
            </a:r>
            <a:endPar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57" name="矩形 56">
            <a:extLst>
              <a:ext uri="{FF2B5EF4-FFF2-40B4-BE49-F238E27FC236}">
                <a16:creationId xmlns:a16="http://schemas.microsoft.com/office/drawing/2014/main" id="{FCED730A-7ED7-4801-9495-403AC9619A14}"/>
              </a:ext>
            </a:extLst>
          </p:cNvPr>
          <p:cNvSpPr/>
          <p:nvPr/>
        </p:nvSpPr>
        <p:spPr bwMode="auto">
          <a:xfrm>
            <a:off x="9515000" y="1921636"/>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ERP</a:t>
            </a:r>
            <a:endPar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58" name="矩形 57">
            <a:extLst>
              <a:ext uri="{FF2B5EF4-FFF2-40B4-BE49-F238E27FC236}">
                <a16:creationId xmlns:a16="http://schemas.microsoft.com/office/drawing/2014/main" id="{A0CC3C61-E541-4B7F-9906-17D9B566F2BC}"/>
              </a:ext>
            </a:extLst>
          </p:cNvPr>
          <p:cNvSpPr/>
          <p:nvPr/>
        </p:nvSpPr>
        <p:spPr bwMode="auto">
          <a:xfrm>
            <a:off x="9515000" y="2202951"/>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财务系统</a:t>
            </a:r>
          </a:p>
        </p:txBody>
      </p:sp>
      <p:sp>
        <p:nvSpPr>
          <p:cNvPr id="59" name="矩形 58">
            <a:extLst>
              <a:ext uri="{FF2B5EF4-FFF2-40B4-BE49-F238E27FC236}">
                <a16:creationId xmlns:a16="http://schemas.microsoft.com/office/drawing/2014/main" id="{B24FEED8-CAC2-46DE-8E6A-91F0994EE8FA}"/>
              </a:ext>
            </a:extLst>
          </p:cNvPr>
          <p:cNvSpPr/>
          <p:nvPr/>
        </p:nvSpPr>
        <p:spPr bwMode="auto">
          <a:xfrm>
            <a:off x="9515000" y="2484266"/>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电商平台</a:t>
            </a:r>
          </a:p>
        </p:txBody>
      </p:sp>
      <p:sp>
        <p:nvSpPr>
          <p:cNvPr id="60" name="矩形 59">
            <a:extLst>
              <a:ext uri="{FF2B5EF4-FFF2-40B4-BE49-F238E27FC236}">
                <a16:creationId xmlns:a16="http://schemas.microsoft.com/office/drawing/2014/main" id="{5D45B82C-4518-4B8E-BC46-BBBE3AF8FBB4}"/>
              </a:ext>
            </a:extLst>
          </p:cNvPr>
          <p:cNvSpPr/>
          <p:nvPr/>
        </p:nvSpPr>
        <p:spPr bwMode="auto">
          <a:xfrm>
            <a:off x="9515000" y="2765581"/>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OMS</a:t>
            </a:r>
            <a:r>
              <a:rPr lang="en-US" altLang="zh-CN" sz="1200" dirty="0">
                <a:latin typeface="微软雅黑" panose="020B0503020204020204" pitchFamily="34" charset="-122"/>
                <a:ea typeface="微软雅黑" panose="020B0503020204020204" pitchFamily="34" charset="-122"/>
              </a:rPr>
              <a:t>/</a:t>
            </a:r>
            <a:r>
              <a:rPr kumimoji="0" lang="en-US" altLang="zh-CN"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TMS/BMS</a:t>
            </a:r>
            <a:endPar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61" name="矩形 60">
            <a:extLst>
              <a:ext uri="{FF2B5EF4-FFF2-40B4-BE49-F238E27FC236}">
                <a16:creationId xmlns:a16="http://schemas.microsoft.com/office/drawing/2014/main" id="{B93C3E44-EB25-4BE3-B7E0-08FAE22E68E7}"/>
              </a:ext>
            </a:extLst>
          </p:cNvPr>
          <p:cNvSpPr/>
          <p:nvPr/>
        </p:nvSpPr>
        <p:spPr bwMode="auto">
          <a:xfrm>
            <a:off x="9515000" y="3046894"/>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a:t>
            </a:r>
            <a:endPar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62" name="矩形 61">
            <a:extLst>
              <a:ext uri="{FF2B5EF4-FFF2-40B4-BE49-F238E27FC236}">
                <a16:creationId xmlns:a16="http://schemas.microsoft.com/office/drawing/2014/main" id="{4DACEFF1-272C-44C5-9D00-1136DB6FD25B}"/>
              </a:ext>
            </a:extLst>
          </p:cNvPr>
          <p:cNvSpPr/>
          <p:nvPr/>
        </p:nvSpPr>
        <p:spPr bwMode="auto">
          <a:xfrm>
            <a:off x="9515000" y="5279142"/>
            <a:ext cx="1539368" cy="249016"/>
          </a:xfrm>
          <a:prstGeom prst="rect">
            <a:avLst/>
          </a:prstGeom>
          <a:solidFill>
            <a:schemeClr val="bg1"/>
          </a:solid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rPr>
              <a:t>……</a:t>
            </a:r>
            <a:endParaRPr kumimoji="0" lang="zh-CN" altLang="en-US" sz="1200" b="0" i="0" u="none" strike="noStrike" cap="none" normalizeH="0" baseline="0" dirty="0">
              <a:ln>
                <a:noFill/>
              </a:ln>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63" name="椭圆 62">
            <a:extLst>
              <a:ext uri="{FF2B5EF4-FFF2-40B4-BE49-F238E27FC236}">
                <a16:creationId xmlns:a16="http://schemas.microsoft.com/office/drawing/2014/main" id="{36EA5FD8-BAA2-4454-942E-AEEF532D4A75}"/>
              </a:ext>
            </a:extLst>
          </p:cNvPr>
          <p:cNvSpPr/>
          <p:nvPr/>
        </p:nvSpPr>
        <p:spPr bwMode="auto">
          <a:xfrm>
            <a:off x="3998463" y="3709045"/>
            <a:ext cx="178532" cy="178532"/>
          </a:xfrm>
          <a:prstGeom prst="ellips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4" name="椭圆 63">
            <a:extLst>
              <a:ext uri="{FF2B5EF4-FFF2-40B4-BE49-F238E27FC236}">
                <a16:creationId xmlns:a16="http://schemas.microsoft.com/office/drawing/2014/main" id="{D9FAAFE8-4C4C-4BB1-98D8-07D0D4924D95}"/>
              </a:ext>
            </a:extLst>
          </p:cNvPr>
          <p:cNvSpPr/>
          <p:nvPr/>
        </p:nvSpPr>
        <p:spPr bwMode="auto">
          <a:xfrm>
            <a:off x="7961963" y="3709045"/>
            <a:ext cx="178532" cy="178532"/>
          </a:xfrm>
          <a:prstGeom prst="ellips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5" name="椭圆 64">
            <a:extLst>
              <a:ext uri="{FF2B5EF4-FFF2-40B4-BE49-F238E27FC236}">
                <a16:creationId xmlns:a16="http://schemas.microsoft.com/office/drawing/2014/main" id="{A81BB520-21D1-4974-A981-C69A4930E501}"/>
              </a:ext>
            </a:extLst>
          </p:cNvPr>
          <p:cNvSpPr/>
          <p:nvPr/>
        </p:nvSpPr>
        <p:spPr bwMode="auto">
          <a:xfrm>
            <a:off x="5926093" y="3709045"/>
            <a:ext cx="178532" cy="178532"/>
          </a:xfrm>
          <a:prstGeom prst="ellips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6" name="梯形 65">
            <a:extLst>
              <a:ext uri="{FF2B5EF4-FFF2-40B4-BE49-F238E27FC236}">
                <a16:creationId xmlns:a16="http://schemas.microsoft.com/office/drawing/2014/main" id="{9FDDFB46-DEFF-4EA8-A733-EC256AFD4D4E}"/>
              </a:ext>
            </a:extLst>
          </p:cNvPr>
          <p:cNvSpPr/>
          <p:nvPr/>
        </p:nvSpPr>
        <p:spPr bwMode="auto">
          <a:xfrm rot="5400000">
            <a:off x="600285" y="3589033"/>
            <a:ext cx="3249258" cy="295239"/>
          </a:xfrm>
          <a:prstGeom prst="trapezoid">
            <a:avLst>
              <a:gd name="adj" fmla="val 550276"/>
            </a:avLst>
          </a:prstGeom>
          <a:solidFill>
            <a:srgbClr val="97C8E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7" name="矩形 66">
            <a:extLst>
              <a:ext uri="{FF2B5EF4-FFF2-40B4-BE49-F238E27FC236}">
                <a16:creationId xmlns:a16="http://schemas.microsoft.com/office/drawing/2014/main" id="{1CDF467C-7289-453E-B843-05605AEF4CD3}"/>
              </a:ext>
            </a:extLst>
          </p:cNvPr>
          <p:cNvSpPr/>
          <p:nvPr/>
        </p:nvSpPr>
        <p:spPr bwMode="auto">
          <a:xfrm>
            <a:off x="9425745" y="1356429"/>
            <a:ext cx="1717879" cy="4744800"/>
          </a:xfrm>
          <a:prstGeom prst="rect">
            <a:avLst/>
          </a:prstGeom>
          <a:noFill/>
          <a:ln w="19050"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dirty="0">
              <a:ln>
                <a:noFill/>
              </a:ln>
              <a:solidFill>
                <a:srgbClr val="969696"/>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8" name="Text Box 55">
            <a:extLst>
              <a:ext uri="{FF2B5EF4-FFF2-40B4-BE49-F238E27FC236}">
                <a16:creationId xmlns:a16="http://schemas.microsoft.com/office/drawing/2014/main" id="{157764D6-82BD-4B95-B1C9-C7E6B0B49B7C}"/>
              </a:ext>
            </a:extLst>
          </p:cNvPr>
          <p:cNvSpPr txBox="1">
            <a:spLocks noChangeArrowheads="1"/>
          </p:cNvSpPr>
          <p:nvPr/>
        </p:nvSpPr>
        <p:spPr bwMode="auto">
          <a:xfrm>
            <a:off x="9490930" y="1425923"/>
            <a:ext cx="1563438" cy="307777"/>
          </a:xfrm>
          <a:prstGeom prst="rect">
            <a:avLst/>
          </a:prstGeom>
          <a:solidFill>
            <a:srgbClr val="35C4FE"/>
          </a:solidFill>
          <a:ln>
            <a:noFill/>
          </a:ln>
          <a:effectLst/>
        </p:spPr>
        <p:txBody>
          <a:bodyPr wrap="square">
            <a:spAutoFit/>
          </a:bodyPr>
          <a:lstStyle>
            <a:defPPr>
              <a:defRPr lang="zh-CN"/>
            </a:defPPr>
            <a:lvl1pPr eaLnBrk="1" hangingPunct="1">
              <a:defRPr sz="1800">
                <a:latin typeface="黑体" panose="02010609060101010101" charset="-122"/>
                <a:ea typeface="黑体" panose="02010609060101010101" charset="-122"/>
              </a:defRPr>
            </a:lvl1pPr>
          </a:lstStyle>
          <a:p>
            <a:pPr algn="ctr"/>
            <a:r>
              <a:rPr lang="zh-CN" altLang="en-US" sz="1400" dirty="0">
                <a:solidFill>
                  <a:schemeClr val="bg1"/>
                </a:solidFill>
                <a:cs typeface="+mj-cs"/>
              </a:rPr>
              <a:t>面向供应链</a:t>
            </a:r>
          </a:p>
        </p:txBody>
      </p:sp>
    </p:spTree>
    <p:extLst>
      <p:ext uri="{BB962C8B-B14F-4D97-AF65-F5344CB8AC3E}">
        <p14:creationId xmlns:p14="http://schemas.microsoft.com/office/powerpoint/2010/main" val="3115167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EDBB4-93E1-481D-A93E-F0DFF033E972}"/>
              </a:ext>
            </a:extLst>
          </p:cNvPr>
          <p:cNvSpPr>
            <a:spLocks noGrp="1"/>
          </p:cNvSpPr>
          <p:nvPr>
            <p:ph type="title"/>
          </p:nvPr>
        </p:nvSpPr>
        <p:spPr/>
        <p:txBody>
          <a:bodyPr/>
          <a:lstStyle/>
          <a:p>
            <a:r>
              <a:rPr lang="en-US" altLang="zh-CN" dirty="0"/>
              <a:t>WMS</a:t>
            </a:r>
            <a:r>
              <a:rPr lang="zh-CN" altLang="en-US" dirty="0"/>
              <a:t>物流管理模块</a:t>
            </a:r>
          </a:p>
        </p:txBody>
      </p:sp>
      <p:grpSp>
        <p:nvGrpSpPr>
          <p:cNvPr id="904" name="组合 903">
            <a:extLst>
              <a:ext uri="{FF2B5EF4-FFF2-40B4-BE49-F238E27FC236}">
                <a16:creationId xmlns:a16="http://schemas.microsoft.com/office/drawing/2014/main" id="{94E61752-1D3A-4930-96B9-8888FD566E97}"/>
              </a:ext>
            </a:extLst>
          </p:cNvPr>
          <p:cNvGrpSpPr/>
          <p:nvPr/>
        </p:nvGrpSpPr>
        <p:grpSpPr>
          <a:xfrm>
            <a:off x="2921175" y="1030408"/>
            <a:ext cx="5429694" cy="4221508"/>
            <a:chOff x="3902075" y="1190625"/>
            <a:chExt cx="4481513" cy="4325938"/>
          </a:xfrm>
        </p:grpSpPr>
        <p:sp>
          <p:nvSpPr>
            <p:cNvPr id="905" name="AutoShape 3">
              <a:extLst>
                <a:ext uri="{FF2B5EF4-FFF2-40B4-BE49-F238E27FC236}">
                  <a16:creationId xmlns:a16="http://schemas.microsoft.com/office/drawing/2014/main" id="{CB75F292-02B7-4F8F-B906-10E9C03C24F7}"/>
                </a:ext>
              </a:extLst>
            </p:cNvPr>
            <p:cNvSpPr>
              <a:spLocks noChangeArrowheads="1"/>
            </p:cNvSpPr>
            <p:nvPr/>
          </p:nvSpPr>
          <p:spPr bwMode="auto">
            <a:xfrm>
              <a:off x="5275264" y="2555876"/>
              <a:ext cx="1716087" cy="1717675"/>
            </a:xfrm>
            <a:prstGeom prst="pentagon">
              <a:avLst/>
            </a:prstGeom>
            <a:solidFill>
              <a:sysClr val="window" lastClr="FFFFFF"/>
            </a:solidFill>
            <a:ln w="19050">
              <a:solidFill>
                <a:srgbClr val="954F72"/>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6" name="AutoShape 4">
              <a:extLst>
                <a:ext uri="{FF2B5EF4-FFF2-40B4-BE49-F238E27FC236}">
                  <a16:creationId xmlns:a16="http://schemas.microsoft.com/office/drawing/2014/main" id="{6858CF2A-1C73-4F93-9617-20080AB53A9A}"/>
                </a:ext>
              </a:extLst>
            </p:cNvPr>
            <p:cNvSpPr>
              <a:spLocks noChangeArrowheads="1"/>
            </p:cNvSpPr>
            <p:nvPr/>
          </p:nvSpPr>
          <p:spPr bwMode="auto">
            <a:xfrm flipH="1">
              <a:off x="5219709" y="3145560"/>
              <a:ext cx="1857375" cy="409946"/>
            </a:xfrm>
            <a:prstGeom prst="pentago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入厂物流</a:t>
              </a:r>
            </a:p>
          </p:txBody>
        </p:sp>
        <p:sp>
          <p:nvSpPr>
            <p:cNvPr id="907" name="Oval 5">
              <a:extLst>
                <a:ext uri="{FF2B5EF4-FFF2-40B4-BE49-F238E27FC236}">
                  <a16:creationId xmlns:a16="http://schemas.microsoft.com/office/drawing/2014/main" id="{2826F109-4D97-4293-8C5F-BA691E1F083B}"/>
                </a:ext>
              </a:extLst>
            </p:cNvPr>
            <p:cNvSpPr>
              <a:spLocks noChangeArrowheads="1"/>
            </p:cNvSpPr>
            <p:nvPr/>
          </p:nvSpPr>
          <p:spPr bwMode="auto">
            <a:xfrm>
              <a:off x="5351463" y="1190625"/>
              <a:ext cx="1587500" cy="1587500"/>
            </a:xfrm>
            <a:prstGeom prst="ellipse">
              <a:avLst/>
            </a:prstGeom>
            <a:solidFill>
              <a:sysClr val="window" lastClr="FFFFFF"/>
            </a:solidFill>
            <a:ln w="19050">
              <a:solidFill>
                <a:srgbClr val="954F72"/>
              </a:solidFill>
              <a:prstDash val="solid"/>
              <a:round/>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8" name="Oval 6">
              <a:extLst>
                <a:ext uri="{FF2B5EF4-FFF2-40B4-BE49-F238E27FC236}">
                  <a16:creationId xmlns:a16="http://schemas.microsoft.com/office/drawing/2014/main" id="{03580C8B-24C5-42CA-A261-FD0B66DB4EE8}"/>
                </a:ext>
              </a:extLst>
            </p:cNvPr>
            <p:cNvSpPr>
              <a:spLocks noChangeArrowheads="1"/>
            </p:cNvSpPr>
            <p:nvPr/>
          </p:nvSpPr>
          <p:spPr bwMode="auto">
            <a:xfrm>
              <a:off x="5437189" y="1276351"/>
              <a:ext cx="1412875" cy="1412875"/>
            </a:xfrm>
            <a:prstGeom prst="ellipse">
              <a:avLst/>
            </a:prstGeom>
            <a:gradFill flip="none" rotWithShape="1">
              <a:gsLst>
                <a:gs pos="0">
                  <a:srgbClr val="35C4FE">
                    <a:shade val="30000"/>
                    <a:satMod val="115000"/>
                  </a:srgbClr>
                </a:gs>
                <a:gs pos="50000">
                  <a:srgbClr val="35C4FE">
                    <a:shade val="67500"/>
                    <a:satMod val="115000"/>
                  </a:srgbClr>
                </a:gs>
                <a:gs pos="100000">
                  <a:srgbClr val="35C4FE">
                    <a:shade val="100000"/>
                    <a:satMod val="115000"/>
                  </a:srgbClr>
                </a:gs>
              </a:gsLst>
              <a:lin ang="5400000" scaled="1"/>
              <a:tileRect/>
            </a:gra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0" name="Text Box 8">
              <a:extLst>
                <a:ext uri="{FF2B5EF4-FFF2-40B4-BE49-F238E27FC236}">
                  <a16:creationId xmlns:a16="http://schemas.microsoft.com/office/drawing/2014/main" id="{9C95A697-49B5-42DA-9777-23C383CF7F6E}"/>
                </a:ext>
              </a:extLst>
            </p:cNvPr>
            <p:cNvSpPr txBox="1">
              <a:spLocks noChangeArrowheads="1"/>
            </p:cNvSpPr>
            <p:nvPr/>
          </p:nvSpPr>
          <p:spPr bwMode="auto">
            <a:xfrm flipH="1">
              <a:off x="5646727" y="1861794"/>
              <a:ext cx="1071562" cy="8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集货</a:t>
              </a:r>
            </a:p>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Milk Run</a:t>
              </a:r>
            </a:p>
          </p:txBody>
        </p:sp>
        <p:sp>
          <p:nvSpPr>
            <p:cNvPr id="912" name="Oval 10">
              <a:extLst>
                <a:ext uri="{FF2B5EF4-FFF2-40B4-BE49-F238E27FC236}">
                  <a16:creationId xmlns:a16="http://schemas.microsoft.com/office/drawing/2014/main" id="{A0013D53-A330-4529-9E77-EC75BD3E3885}"/>
                </a:ext>
              </a:extLst>
            </p:cNvPr>
            <p:cNvSpPr>
              <a:spLocks noChangeArrowheads="1"/>
            </p:cNvSpPr>
            <p:nvPr/>
          </p:nvSpPr>
          <p:spPr bwMode="auto">
            <a:xfrm>
              <a:off x="6796088" y="2281238"/>
              <a:ext cx="1587500" cy="1585912"/>
            </a:xfrm>
            <a:prstGeom prst="ellipse">
              <a:avLst/>
            </a:prstGeom>
            <a:solidFill>
              <a:sysClr val="window" lastClr="FFFFFF"/>
            </a:solidFill>
            <a:ln w="19050">
              <a:solidFill>
                <a:srgbClr val="44546A"/>
              </a:solidFill>
              <a:round/>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endParaRPr kumimoji="1"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3" name="Oval 11">
              <a:extLst>
                <a:ext uri="{FF2B5EF4-FFF2-40B4-BE49-F238E27FC236}">
                  <a16:creationId xmlns:a16="http://schemas.microsoft.com/office/drawing/2014/main" id="{40131B66-B2B1-43C4-AC35-B29F74CAD32A}"/>
                </a:ext>
              </a:extLst>
            </p:cNvPr>
            <p:cNvSpPr>
              <a:spLocks noChangeArrowheads="1"/>
            </p:cNvSpPr>
            <p:nvPr/>
          </p:nvSpPr>
          <p:spPr bwMode="auto">
            <a:xfrm>
              <a:off x="6865939" y="2377949"/>
              <a:ext cx="1412875" cy="1411287"/>
            </a:xfrm>
            <a:prstGeom prst="ellipse">
              <a:avLst/>
            </a:prstGeom>
            <a:gradFill flip="none" rotWithShape="1">
              <a:gsLst>
                <a:gs pos="0">
                  <a:srgbClr val="35C4FE">
                    <a:shade val="30000"/>
                    <a:satMod val="115000"/>
                  </a:srgbClr>
                </a:gs>
                <a:gs pos="50000">
                  <a:srgbClr val="35C4FE">
                    <a:shade val="67500"/>
                    <a:satMod val="115000"/>
                  </a:srgbClr>
                </a:gs>
                <a:gs pos="100000">
                  <a:srgbClr val="35C4FE">
                    <a:shade val="100000"/>
                    <a:satMod val="115000"/>
                  </a:srgbClr>
                </a:gs>
              </a:gsLst>
              <a:lin ang="2700000" scaled="1"/>
              <a:tileRect/>
            </a:gra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5" name="Text Box 13">
              <a:extLst>
                <a:ext uri="{FF2B5EF4-FFF2-40B4-BE49-F238E27FC236}">
                  <a16:creationId xmlns:a16="http://schemas.microsoft.com/office/drawing/2014/main" id="{D3F74492-4120-475F-97E4-02BE79722D3B}"/>
                </a:ext>
              </a:extLst>
            </p:cNvPr>
            <p:cNvSpPr txBox="1">
              <a:spLocks noChangeArrowheads="1"/>
            </p:cNvSpPr>
            <p:nvPr/>
          </p:nvSpPr>
          <p:spPr bwMode="auto">
            <a:xfrm flipH="1">
              <a:off x="7154883" y="3175706"/>
              <a:ext cx="840678" cy="25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器具管理</a:t>
              </a:r>
            </a:p>
          </p:txBody>
        </p:sp>
        <p:sp>
          <p:nvSpPr>
            <p:cNvPr id="917" name="Oval 15">
              <a:extLst>
                <a:ext uri="{FF2B5EF4-FFF2-40B4-BE49-F238E27FC236}">
                  <a16:creationId xmlns:a16="http://schemas.microsoft.com/office/drawing/2014/main" id="{02A4A07A-67BE-40F2-AA58-FE0123695CF3}"/>
                </a:ext>
              </a:extLst>
            </p:cNvPr>
            <p:cNvSpPr>
              <a:spLocks noChangeArrowheads="1"/>
            </p:cNvSpPr>
            <p:nvPr/>
          </p:nvSpPr>
          <p:spPr bwMode="auto">
            <a:xfrm>
              <a:off x="6299200" y="3929063"/>
              <a:ext cx="1587500" cy="1587500"/>
            </a:xfrm>
            <a:prstGeom prst="ellipse">
              <a:avLst/>
            </a:prstGeom>
            <a:solidFill>
              <a:sysClr val="window" lastClr="FFFFFF"/>
            </a:solidFill>
            <a:ln w="19050">
              <a:solidFill>
                <a:srgbClr val="44546A"/>
              </a:solidFill>
              <a:prstDash val="dash"/>
              <a:round/>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8" name="Oval 16">
              <a:extLst>
                <a:ext uri="{FF2B5EF4-FFF2-40B4-BE49-F238E27FC236}">
                  <a16:creationId xmlns:a16="http://schemas.microsoft.com/office/drawing/2014/main" id="{B121961A-3F21-4AB9-B121-9BE55674D7E1}"/>
                </a:ext>
              </a:extLst>
            </p:cNvPr>
            <p:cNvSpPr>
              <a:spLocks noChangeArrowheads="1"/>
            </p:cNvSpPr>
            <p:nvPr/>
          </p:nvSpPr>
          <p:spPr bwMode="auto">
            <a:xfrm>
              <a:off x="6384926" y="4014789"/>
              <a:ext cx="1412875" cy="1412875"/>
            </a:xfrm>
            <a:prstGeom prst="ellipse">
              <a:avLst/>
            </a:prstGeom>
            <a:gradFill flip="none" rotWithShape="1">
              <a:gsLst>
                <a:gs pos="0">
                  <a:srgbClr val="35C4FE">
                    <a:shade val="30000"/>
                    <a:satMod val="115000"/>
                  </a:srgbClr>
                </a:gs>
                <a:gs pos="50000">
                  <a:srgbClr val="35C4FE">
                    <a:shade val="67500"/>
                    <a:satMod val="115000"/>
                  </a:srgbClr>
                </a:gs>
                <a:gs pos="100000">
                  <a:srgbClr val="35C4FE">
                    <a:shade val="100000"/>
                    <a:satMod val="115000"/>
                  </a:srgbClr>
                </a:gs>
              </a:gsLst>
              <a:lin ang="2700000" scaled="1"/>
              <a:tileRect/>
            </a:gradFill>
            <a:ln w="19050">
              <a:solidFill>
                <a:sysClr val="window" lastClr="FFFFFF"/>
              </a:solidFill>
              <a:round/>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0" name="Text Box 18">
              <a:extLst>
                <a:ext uri="{FF2B5EF4-FFF2-40B4-BE49-F238E27FC236}">
                  <a16:creationId xmlns:a16="http://schemas.microsoft.com/office/drawing/2014/main" id="{4975B021-43B2-4964-84EC-F2AD0A5ECD35}"/>
                </a:ext>
              </a:extLst>
            </p:cNvPr>
            <p:cNvSpPr txBox="1">
              <a:spLocks noChangeArrowheads="1"/>
            </p:cNvSpPr>
            <p:nvPr/>
          </p:nvSpPr>
          <p:spPr bwMode="auto">
            <a:xfrm flipH="1">
              <a:off x="6615149" y="4913239"/>
              <a:ext cx="911225" cy="220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KD</a:t>
              </a: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件 管理</a:t>
              </a:r>
            </a:p>
          </p:txBody>
        </p:sp>
        <p:sp>
          <p:nvSpPr>
            <p:cNvPr id="922" name="Oval 20">
              <a:extLst>
                <a:ext uri="{FF2B5EF4-FFF2-40B4-BE49-F238E27FC236}">
                  <a16:creationId xmlns:a16="http://schemas.microsoft.com/office/drawing/2014/main" id="{CE9A747C-94AF-4A25-9273-66A4DE060887}"/>
                </a:ext>
              </a:extLst>
            </p:cNvPr>
            <p:cNvSpPr>
              <a:spLocks noChangeArrowheads="1"/>
            </p:cNvSpPr>
            <p:nvPr/>
          </p:nvSpPr>
          <p:spPr bwMode="auto">
            <a:xfrm>
              <a:off x="3902075" y="2281238"/>
              <a:ext cx="1587500" cy="1585912"/>
            </a:xfrm>
            <a:prstGeom prst="ellipse">
              <a:avLst/>
            </a:prstGeom>
            <a:solidFill>
              <a:sysClr val="window" lastClr="FFFFFF"/>
            </a:solidFill>
            <a:ln w="19050">
              <a:solidFill>
                <a:srgbClr val="44546A"/>
              </a:solidFill>
              <a:round/>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3" name="Oval 21">
              <a:extLst>
                <a:ext uri="{FF2B5EF4-FFF2-40B4-BE49-F238E27FC236}">
                  <a16:creationId xmlns:a16="http://schemas.microsoft.com/office/drawing/2014/main" id="{BCCE41D4-7D90-4800-85CE-3741C6F06775}"/>
                </a:ext>
              </a:extLst>
            </p:cNvPr>
            <p:cNvSpPr>
              <a:spLocks noChangeArrowheads="1"/>
            </p:cNvSpPr>
            <p:nvPr/>
          </p:nvSpPr>
          <p:spPr bwMode="auto">
            <a:xfrm>
              <a:off x="3987801" y="2366964"/>
              <a:ext cx="1412875" cy="1411287"/>
            </a:xfrm>
            <a:prstGeom prst="ellipse">
              <a:avLst/>
            </a:prstGeom>
            <a:gradFill flip="none" rotWithShape="1">
              <a:gsLst>
                <a:gs pos="0">
                  <a:srgbClr val="35C4FE">
                    <a:shade val="30000"/>
                    <a:satMod val="115000"/>
                  </a:srgbClr>
                </a:gs>
                <a:gs pos="50000">
                  <a:srgbClr val="35C4FE">
                    <a:shade val="67500"/>
                    <a:satMod val="115000"/>
                  </a:srgbClr>
                </a:gs>
                <a:gs pos="100000">
                  <a:srgbClr val="35C4FE">
                    <a:shade val="100000"/>
                    <a:satMod val="115000"/>
                  </a:srgbClr>
                </a:gs>
              </a:gsLst>
              <a:lin ang="2700000" scaled="1"/>
              <a:tileRect/>
            </a:gradFill>
            <a:ln>
              <a:noFill/>
              <a:headEnd/>
              <a:tailEnd/>
            </a:ln>
            <a:effectLst>
              <a:outerShdw blurRad="57150" dist="19050" dir="5400000" algn="ctr" rotWithShape="0">
                <a:srgbClr val="000000">
                  <a:alpha val="63000"/>
                </a:srgbClr>
              </a:outerShdw>
            </a:effectLst>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25" name="Text Box 23">
              <a:extLst>
                <a:ext uri="{FF2B5EF4-FFF2-40B4-BE49-F238E27FC236}">
                  <a16:creationId xmlns:a16="http://schemas.microsoft.com/office/drawing/2014/main" id="{27EDC10D-6E35-4501-B500-E7BD0F4DF884}"/>
                </a:ext>
              </a:extLst>
            </p:cNvPr>
            <p:cNvSpPr txBox="1">
              <a:spLocks noChangeArrowheads="1"/>
            </p:cNvSpPr>
            <p:nvPr/>
          </p:nvSpPr>
          <p:spPr bwMode="auto">
            <a:xfrm flipH="1">
              <a:off x="4191475" y="3172689"/>
              <a:ext cx="992188" cy="44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DC</a:t>
              </a: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、中转库</a:t>
              </a:r>
            </a:p>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收货存储</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27" name="Oval 25">
              <a:extLst>
                <a:ext uri="{FF2B5EF4-FFF2-40B4-BE49-F238E27FC236}">
                  <a16:creationId xmlns:a16="http://schemas.microsoft.com/office/drawing/2014/main" id="{BD2EA927-9F53-459C-8B06-8A837508782B}"/>
                </a:ext>
              </a:extLst>
            </p:cNvPr>
            <p:cNvSpPr>
              <a:spLocks noChangeArrowheads="1"/>
            </p:cNvSpPr>
            <p:nvPr/>
          </p:nvSpPr>
          <p:spPr bwMode="auto">
            <a:xfrm>
              <a:off x="4379913" y="3929063"/>
              <a:ext cx="1587500" cy="1587500"/>
            </a:xfrm>
            <a:prstGeom prst="ellipse">
              <a:avLst/>
            </a:prstGeom>
            <a:solidFill>
              <a:sysClr val="window" lastClr="FFFFFF"/>
            </a:solidFill>
            <a:ln w="19050">
              <a:solidFill>
                <a:srgbClr val="44546A"/>
              </a:solidFill>
              <a:round/>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8" name="Oval 26">
              <a:extLst>
                <a:ext uri="{FF2B5EF4-FFF2-40B4-BE49-F238E27FC236}">
                  <a16:creationId xmlns:a16="http://schemas.microsoft.com/office/drawing/2014/main" id="{D6D352D6-B51D-4D60-B743-E88D9285C3B6}"/>
                </a:ext>
              </a:extLst>
            </p:cNvPr>
            <p:cNvSpPr>
              <a:spLocks noChangeArrowheads="1"/>
            </p:cNvSpPr>
            <p:nvPr/>
          </p:nvSpPr>
          <p:spPr bwMode="auto">
            <a:xfrm>
              <a:off x="4465639" y="4014789"/>
              <a:ext cx="1412875" cy="1412875"/>
            </a:xfrm>
            <a:prstGeom prst="ellipse">
              <a:avLst/>
            </a:prstGeom>
            <a:gradFill flip="none" rotWithShape="1">
              <a:gsLst>
                <a:gs pos="0">
                  <a:srgbClr val="35C4FE">
                    <a:shade val="30000"/>
                    <a:satMod val="115000"/>
                  </a:srgbClr>
                </a:gs>
                <a:gs pos="50000">
                  <a:srgbClr val="35C4FE">
                    <a:shade val="67500"/>
                    <a:satMod val="115000"/>
                  </a:srgbClr>
                </a:gs>
                <a:gs pos="100000">
                  <a:srgbClr val="35C4FE">
                    <a:shade val="100000"/>
                    <a:satMod val="115000"/>
                  </a:srgbClr>
                </a:gs>
              </a:gsLst>
              <a:lin ang="2700000" scaled="1"/>
              <a:tileRect/>
            </a:gradFill>
            <a:ln w="19050">
              <a:solidFill>
                <a:sysClr val="window" lastClr="FFFFFF"/>
              </a:solidFill>
              <a:round/>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0" name="Text Box 28">
              <a:extLst>
                <a:ext uri="{FF2B5EF4-FFF2-40B4-BE49-F238E27FC236}">
                  <a16:creationId xmlns:a16="http://schemas.microsoft.com/office/drawing/2014/main" id="{4B005435-0F9F-4D80-A2B2-68D7181F060E}"/>
                </a:ext>
              </a:extLst>
            </p:cNvPr>
            <p:cNvSpPr txBox="1">
              <a:spLocks noChangeArrowheads="1"/>
            </p:cNvSpPr>
            <p:nvPr/>
          </p:nvSpPr>
          <p:spPr bwMode="auto">
            <a:xfrm flipH="1">
              <a:off x="4617368" y="4925620"/>
              <a:ext cx="1081087" cy="220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零部件上线</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937" name="组合 936">
            <a:extLst>
              <a:ext uri="{FF2B5EF4-FFF2-40B4-BE49-F238E27FC236}">
                <a16:creationId xmlns:a16="http://schemas.microsoft.com/office/drawing/2014/main" id="{8EDC8AB4-661B-46B3-B9CE-D565E535759A}"/>
              </a:ext>
            </a:extLst>
          </p:cNvPr>
          <p:cNvGrpSpPr/>
          <p:nvPr/>
        </p:nvGrpSpPr>
        <p:grpSpPr>
          <a:xfrm>
            <a:off x="119283" y="5354311"/>
            <a:ext cx="11904617" cy="946150"/>
            <a:chOff x="1947863" y="5722938"/>
            <a:chExt cx="8685212" cy="946150"/>
          </a:xfrm>
          <a:solidFill>
            <a:srgbClr val="70AD47">
              <a:lumMod val="20000"/>
              <a:lumOff val="80000"/>
            </a:srgbClr>
          </a:solidFill>
        </p:grpSpPr>
        <p:sp>
          <p:nvSpPr>
            <p:cNvPr id="938" name="Rectangle 35">
              <a:extLst>
                <a:ext uri="{FF2B5EF4-FFF2-40B4-BE49-F238E27FC236}">
                  <a16:creationId xmlns:a16="http://schemas.microsoft.com/office/drawing/2014/main" id="{21960470-7679-4F50-96F7-309FC65FEB22}"/>
                </a:ext>
              </a:extLst>
            </p:cNvPr>
            <p:cNvSpPr>
              <a:spLocks noChangeArrowheads="1"/>
            </p:cNvSpPr>
            <p:nvPr/>
          </p:nvSpPr>
          <p:spPr bwMode="auto">
            <a:xfrm>
              <a:off x="1947863" y="5722938"/>
              <a:ext cx="8685212" cy="914400"/>
            </a:xfrm>
            <a:prstGeom prst="rect">
              <a:avLst/>
            </a:prstGeom>
            <a:grpFill/>
            <a:ln w="9525">
              <a:solidFill>
                <a:sysClr val="windowText" lastClr="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9" name="Text Box 36">
              <a:extLst>
                <a:ext uri="{FF2B5EF4-FFF2-40B4-BE49-F238E27FC236}">
                  <a16:creationId xmlns:a16="http://schemas.microsoft.com/office/drawing/2014/main" id="{42F14BBC-B399-4077-A9A9-8487DB900E24}"/>
                </a:ext>
              </a:extLst>
            </p:cNvPr>
            <p:cNvSpPr txBox="1">
              <a:spLocks noChangeArrowheads="1"/>
            </p:cNvSpPr>
            <p:nvPr/>
          </p:nvSpPr>
          <p:spPr bwMode="auto">
            <a:xfrm>
              <a:off x="1976438" y="5761039"/>
              <a:ext cx="573011" cy="290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066" tIns="44755" rIns="86066" bIns="44755">
              <a:spAutoFit/>
            </a:bodyPr>
            <a:lstStyle>
              <a:lvl1pPr defTabSz="874713"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defTabSz="874713"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874713" eaLnBrk="0" fontAlgn="auto" latinLnBrk="0" hangingPunct="0">
                <a:lnSpc>
                  <a:spcPct val="100000"/>
                </a:lnSpc>
                <a:spcBef>
                  <a:spcPct val="0"/>
                </a:spcBef>
                <a:spcAft>
                  <a:spcPts val="0"/>
                </a:spcAft>
                <a:buClrTx/>
                <a:buSzTx/>
                <a:buFontTx/>
                <a:buNone/>
                <a:tabLst/>
                <a:defRPr/>
              </a:pPr>
              <a:r>
                <a:rPr kumimoji="0" lang="zh-CN" altLang="en-GB"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供应商</a:t>
              </a:r>
            </a:p>
          </p:txBody>
        </p:sp>
        <p:sp>
          <p:nvSpPr>
            <p:cNvPr id="940" name="Line 37">
              <a:extLst>
                <a:ext uri="{FF2B5EF4-FFF2-40B4-BE49-F238E27FC236}">
                  <a16:creationId xmlns:a16="http://schemas.microsoft.com/office/drawing/2014/main" id="{A55AC032-82E6-4835-9B94-352EF0CC949E}"/>
                </a:ext>
              </a:extLst>
            </p:cNvPr>
            <p:cNvSpPr>
              <a:spLocks noChangeShapeType="1"/>
            </p:cNvSpPr>
            <p:nvPr/>
          </p:nvSpPr>
          <p:spPr bwMode="auto">
            <a:xfrm>
              <a:off x="2862263" y="6332538"/>
              <a:ext cx="3276600" cy="0"/>
            </a:xfrm>
            <a:prstGeom prst="line">
              <a:avLst/>
            </a:prstGeom>
            <a:grpFill/>
            <a:ln w="76200">
              <a:solidFill>
                <a:srgbClr val="BD0326"/>
              </a:solidFill>
              <a:round/>
              <a:headEnd/>
              <a:tailEnd type="stealth" w="med" len="lg"/>
            </a:ln>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41" name="Text Box 38">
              <a:extLst>
                <a:ext uri="{FF2B5EF4-FFF2-40B4-BE49-F238E27FC236}">
                  <a16:creationId xmlns:a16="http://schemas.microsoft.com/office/drawing/2014/main" id="{1D2F4242-F206-4991-B9CA-05DAF3B7104E}"/>
                </a:ext>
              </a:extLst>
            </p:cNvPr>
            <p:cNvSpPr txBox="1">
              <a:spLocks noChangeArrowheads="1"/>
            </p:cNvSpPr>
            <p:nvPr/>
          </p:nvSpPr>
          <p:spPr bwMode="auto">
            <a:xfrm>
              <a:off x="6057901" y="5786438"/>
              <a:ext cx="815975" cy="88265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6066" tIns="44755" rIns="86066" bIns="44755">
              <a:spAutoFit/>
            </a:bodyPr>
            <a:lstStyle>
              <a:lvl1pPr defTabSz="874713"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defTabSz="874713"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874713" eaLnBrk="0" fontAlgn="auto" latinLnBrk="0" hangingPunct="0">
                <a:lnSpc>
                  <a:spcPct val="100000"/>
                </a:lnSpc>
                <a:spcBef>
                  <a:spcPct val="0"/>
                </a:spcBef>
                <a:spcAft>
                  <a:spcPts val="0"/>
                </a:spcAft>
                <a:buClrTx/>
                <a:buSzTx/>
                <a:buFontTx/>
                <a:buNone/>
                <a:tabLst/>
                <a:defRPr/>
              </a:pPr>
              <a:r>
                <a:rPr kumimoji="0" lang="zh-CN" altLang="en-GB"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   物流</a:t>
              </a:r>
            </a:p>
            <a:p>
              <a:pPr marL="0" marR="0" lvl="0" indent="0" defTabSz="874713" eaLnBrk="0" fontAlgn="auto" latinLnBrk="0" hangingPunct="0">
                <a:lnSpc>
                  <a:spcPct val="100000"/>
                </a:lnSpc>
                <a:spcBef>
                  <a:spcPct val="0"/>
                </a:spcBef>
                <a:spcAft>
                  <a:spcPts val="0"/>
                </a:spcAft>
                <a:buClrTx/>
                <a:buSzTx/>
                <a:buFontTx/>
                <a:buNone/>
                <a:tabLst/>
                <a:defRPr/>
              </a:pPr>
              <a:endParaRPr kumimoji="0" lang="en-GB" altLang="zh-CN"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874713" eaLnBrk="0" fontAlgn="auto" latinLnBrk="0" hangingPunct="0">
                <a:lnSpc>
                  <a:spcPct val="100000"/>
                </a:lnSpc>
                <a:spcBef>
                  <a:spcPct val="0"/>
                </a:spcBef>
                <a:spcAft>
                  <a:spcPts val="0"/>
                </a:spcAft>
                <a:buClrTx/>
                <a:buSzTx/>
                <a:buFontTx/>
                <a:buNone/>
                <a:tabLst/>
                <a:defRPr/>
              </a:pPr>
              <a:endParaRPr kumimoji="0" lang="en-GB" altLang="zh-CN"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874713" eaLnBrk="0" fontAlgn="auto" latinLnBrk="0" hangingPunct="0">
                <a:lnSpc>
                  <a:spcPct val="100000"/>
                </a:lnSpc>
                <a:spcBef>
                  <a:spcPct val="0"/>
                </a:spcBef>
                <a:spcAft>
                  <a:spcPts val="0"/>
                </a:spcAft>
                <a:buClrTx/>
                <a:buSzTx/>
                <a:buFontTx/>
                <a:buNone/>
                <a:tabLst/>
                <a:defRPr/>
              </a:pPr>
              <a:r>
                <a:rPr kumimoji="0" lang="zh-CN" altLang="en-GB"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   中心 </a:t>
              </a:r>
            </a:p>
          </p:txBody>
        </p:sp>
        <p:sp>
          <p:nvSpPr>
            <p:cNvPr id="942" name="Line 39">
              <a:extLst>
                <a:ext uri="{FF2B5EF4-FFF2-40B4-BE49-F238E27FC236}">
                  <a16:creationId xmlns:a16="http://schemas.microsoft.com/office/drawing/2014/main" id="{FAFC97E8-9479-4B8A-983C-260F79FE7E3B}"/>
                </a:ext>
              </a:extLst>
            </p:cNvPr>
            <p:cNvSpPr>
              <a:spLocks noChangeShapeType="1"/>
            </p:cNvSpPr>
            <p:nvPr/>
          </p:nvSpPr>
          <p:spPr bwMode="auto">
            <a:xfrm>
              <a:off x="6940551" y="6335714"/>
              <a:ext cx="2479675" cy="3175"/>
            </a:xfrm>
            <a:prstGeom prst="line">
              <a:avLst/>
            </a:prstGeom>
            <a:grpFill/>
            <a:ln w="76200">
              <a:solidFill>
                <a:srgbClr val="BD0326"/>
              </a:solidFill>
              <a:round/>
              <a:headEnd/>
              <a:tailEnd type="stealth" w="med" len="lg"/>
            </a:ln>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43" name="Text Box 40">
              <a:extLst>
                <a:ext uri="{FF2B5EF4-FFF2-40B4-BE49-F238E27FC236}">
                  <a16:creationId xmlns:a16="http://schemas.microsoft.com/office/drawing/2014/main" id="{4BA67133-2327-4D2A-8B7B-B4710C99D529}"/>
                </a:ext>
              </a:extLst>
            </p:cNvPr>
            <p:cNvSpPr txBox="1">
              <a:spLocks noChangeArrowheads="1"/>
            </p:cNvSpPr>
            <p:nvPr/>
          </p:nvSpPr>
          <p:spPr bwMode="auto">
            <a:xfrm>
              <a:off x="9598026" y="5773738"/>
              <a:ext cx="746125" cy="88265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6066" tIns="44755" rIns="86066" bIns="44755">
              <a:spAutoFit/>
            </a:bodyPr>
            <a:lstStyle>
              <a:lvl1pPr defTabSz="874713"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defTabSz="874713"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874713" eaLnBrk="0" fontAlgn="auto" latinLnBrk="0" hangingPunct="0">
                <a:lnSpc>
                  <a:spcPct val="100000"/>
                </a:lnSpc>
                <a:spcBef>
                  <a:spcPct val="0"/>
                </a:spcBef>
                <a:spcAft>
                  <a:spcPts val="0"/>
                </a:spcAft>
                <a:buClrTx/>
                <a:buSzTx/>
                <a:buFontTx/>
                <a:buNone/>
                <a:tabLst/>
                <a:defRPr/>
              </a:pPr>
              <a:r>
                <a:rPr kumimoji="0" lang="zh-CN" altLang="en-GB"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厂内</a:t>
              </a:r>
            </a:p>
            <a:p>
              <a:pPr marL="0" marR="0" lvl="0" indent="0" defTabSz="874713" eaLnBrk="0" fontAlgn="auto" latinLnBrk="0" hangingPunct="0">
                <a:lnSpc>
                  <a:spcPct val="100000"/>
                </a:lnSpc>
                <a:spcBef>
                  <a:spcPct val="0"/>
                </a:spcBef>
                <a:spcAft>
                  <a:spcPts val="0"/>
                </a:spcAft>
                <a:buClrTx/>
                <a:buSzTx/>
                <a:buFontTx/>
                <a:buNone/>
                <a:tabLst/>
                <a:defRPr/>
              </a:pPr>
              <a:endParaRPr kumimoji="0" lang="en-GB" altLang="zh-CN"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874713" eaLnBrk="0" fontAlgn="auto" latinLnBrk="0" hangingPunct="0">
                <a:lnSpc>
                  <a:spcPct val="100000"/>
                </a:lnSpc>
                <a:spcBef>
                  <a:spcPct val="0"/>
                </a:spcBef>
                <a:spcAft>
                  <a:spcPts val="0"/>
                </a:spcAft>
                <a:buClrTx/>
                <a:buSzTx/>
                <a:buFontTx/>
                <a:buNone/>
                <a:tabLst/>
                <a:defRPr/>
              </a:pPr>
              <a:endParaRPr kumimoji="0" lang="en-GB" altLang="zh-CN"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874713" eaLnBrk="0" fontAlgn="auto" latinLnBrk="0" hangingPunct="0">
                <a:lnSpc>
                  <a:spcPct val="100000"/>
                </a:lnSpc>
                <a:spcBef>
                  <a:spcPct val="0"/>
                </a:spcBef>
                <a:spcAft>
                  <a:spcPts val="0"/>
                </a:spcAft>
                <a:buClrTx/>
                <a:buSzTx/>
                <a:buFontTx/>
                <a:buNone/>
                <a:tabLst/>
                <a:defRPr/>
              </a:pPr>
              <a:r>
                <a:rPr kumimoji="0" lang="zh-CN" altLang="en-GB"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物流  </a:t>
              </a:r>
            </a:p>
          </p:txBody>
        </p:sp>
        <p:grpSp>
          <p:nvGrpSpPr>
            <p:cNvPr id="944" name="Group 41">
              <a:extLst>
                <a:ext uri="{FF2B5EF4-FFF2-40B4-BE49-F238E27FC236}">
                  <a16:creationId xmlns:a16="http://schemas.microsoft.com/office/drawing/2014/main" id="{99FD5B8F-730B-4FED-A69E-45BA012F926F}"/>
                </a:ext>
              </a:extLst>
            </p:cNvPr>
            <p:cNvGrpSpPr>
              <a:grpSpLocks/>
            </p:cNvGrpSpPr>
            <p:nvPr/>
          </p:nvGrpSpPr>
          <p:grpSpPr bwMode="auto">
            <a:xfrm>
              <a:off x="2178050" y="6096001"/>
              <a:ext cx="604838" cy="263525"/>
              <a:chOff x="596" y="3520"/>
              <a:chExt cx="381" cy="166"/>
            </a:xfrm>
            <a:grpFill/>
          </p:grpSpPr>
          <p:grpSp>
            <p:nvGrpSpPr>
              <p:cNvPr id="1257" name="Group 42">
                <a:extLst>
                  <a:ext uri="{FF2B5EF4-FFF2-40B4-BE49-F238E27FC236}">
                    <a16:creationId xmlns:a16="http://schemas.microsoft.com/office/drawing/2014/main" id="{F27F56F3-C995-46E3-A7DB-F527115250B3}"/>
                  </a:ext>
                </a:extLst>
              </p:cNvPr>
              <p:cNvGrpSpPr>
                <a:grpSpLocks/>
              </p:cNvGrpSpPr>
              <p:nvPr/>
            </p:nvGrpSpPr>
            <p:grpSpPr bwMode="auto">
              <a:xfrm>
                <a:off x="910" y="3580"/>
                <a:ext cx="67" cy="89"/>
                <a:chOff x="910" y="3685"/>
                <a:chExt cx="67" cy="89"/>
              </a:xfrm>
              <a:grpFill/>
            </p:grpSpPr>
            <p:grpSp>
              <p:nvGrpSpPr>
                <p:cNvPr id="1345" name="Group 43">
                  <a:extLst>
                    <a:ext uri="{FF2B5EF4-FFF2-40B4-BE49-F238E27FC236}">
                      <a16:creationId xmlns:a16="http://schemas.microsoft.com/office/drawing/2014/main" id="{EA136149-B5C5-482E-9089-82C63EBB9BA1}"/>
                    </a:ext>
                  </a:extLst>
                </p:cNvPr>
                <p:cNvGrpSpPr>
                  <a:grpSpLocks/>
                </p:cNvGrpSpPr>
                <p:nvPr/>
              </p:nvGrpSpPr>
              <p:grpSpPr bwMode="auto">
                <a:xfrm>
                  <a:off x="910" y="3685"/>
                  <a:ext cx="67" cy="52"/>
                  <a:chOff x="910" y="3685"/>
                  <a:chExt cx="67" cy="52"/>
                </a:xfrm>
                <a:grpFill/>
              </p:grpSpPr>
              <p:grpSp>
                <p:nvGrpSpPr>
                  <p:cNvPr id="1350" name="Group 44">
                    <a:extLst>
                      <a:ext uri="{FF2B5EF4-FFF2-40B4-BE49-F238E27FC236}">
                        <a16:creationId xmlns:a16="http://schemas.microsoft.com/office/drawing/2014/main" id="{CC9DE4AC-9E98-430C-8368-68C20C49562E}"/>
                      </a:ext>
                    </a:extLst>
                  </p:cNvPr>
                  <p:cNvGrpSpPr>
                    <a:grpSpLocks/>
                  </p:cNvGrpSpPr>
                  <p:nvPr/>
                </p:nvGrpSpPr>
                <p:grpSpPr bwMode="auto">
                  <a:xfrm>
                    <a:off x="926" y="3685"/>
                    <a:ext cx="20" cy="47"/>
                    <a:chOff x="926" y="3685"/>
                    <a:chExt cx="20" cy="47"/>
                  </a:xfrm>
                  <a:grpFill/>
                </p:grpSpPr>
                <p:sp>
                  <p:nvSpPr>
                    <p:cNvPr id="1352" name="Rectangle 45">
                      <a:extLst>
                        <a:ext uri="{FF2B5EF4-FFF2-40B4-BE49-F238E27FC236}">
                          <a16:creationId xmlns:a16="http://schemas.microsoft.com/office/drawing/2014/main" id="{EA2EE970-CFE8-4295-A29D-DE4D7DADBA97}"/>
                        </a:ext>
                      </a:extLst>
                    </p:cNvPr>
                    <p:cNvSpPr>
                      <a:spLocks noChangeArrowheads="1"/>
                    </p:cNvSpPr>
                    <p:nvPr/>
                  </p:nvSpPr>
                  <p:spPr bwMode="auto">
                    <a:xfrm>
                      <a:off x="930" y="3685"/>
                      <a:ext cx="13" cy="1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3" name="Rectangle 46">
                      <a:extLst>
                        <a:ext uri="{FF2B5EF4-FFF2-40B4-BE49-F238E27FC236}">
                          <a16:creationId xmlns:a16="http://schemas.microsoft.com/office/drawing/2014/main" id="{9E6DDE1A-42C9-4A1F-B5F5-63627DE21274}"/>
                        </a:ext>
                      </a:extLst>
                    </p:cNvPr>
                    <p:cNvSpPr>
                      <a:spLocks noChangeArrowheads="1"/>
                    </p:cNvSpPr>
                    <p:nvPr/>
                  </p:nvSpPr>
                  <p:spPr bwMode="auto">
                    <a:xfrm>
                      <a:off x="926" y="3692"/>
                      <a:ext cx="20" cy="40"/>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351" name="Rectangle 49">
                    <a:extLst>
                      <a:ext uri="{FF2B5EF4-FFF2-40B4-BE49-F238E27FC236}">
                        <a16:creationId xmlns:a16="http://schemas.microsoft.com/office/drawing/2014/main" id="{6639A5E6-C89E-4510-9355-CE94B67830B6}"/>
                      </a:ext>
                    </a:extLst>
                  </p:cNvPr>
                  <p:cNvSpPr>
                    <a:spLocks noChangeArrowheads="1"/>
                  </p:cNvSpPr>
                  <p:nvPr/>
                </p:nvSpPr>
                <p:spPr bwMode="auto">
                  <a:xfrm>
                    <a:off x="910" y="3729"/>
                    <a:ext cx="67" cy="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346" name="Group 50">
                  <a:extLst>
                    <a:ext uri="{FF2B5EF4-FFF2-40B4-BE49-F238E27FC236}">
                      <a16:creationId xmlns:a16="http://schemas.microsoft.com/office/drawing/2014/main" id="{D5790EFD-5E3C-4C0B-AC17-A4E4EC9F41BA}"/>
                    </a:ext>
                  </a:extLst>
                </p:cNvPr>
                <p:cNvGrpSpPr>
                  <a:grpSpLocks/>
                </p:cNvGrpSpPr>
                <p:nvPr/>
              </p:nvGrpSpPr>
              <p:grpSpPr bwMode="auto">
                <a:xfrm>
                  <a:off x="917" y="3741"/>
                  <a:ext cx="52" cy="33"/>
                  <a:chOff x="917" y="3741"/>
                  <a:chExt cx="52" cy="33"/>
                </a:xfrm>
                <a:grpFill/>
              </p:grpSpPr>
              <p:sp>
                <p:nvSpPr>
                  <p:cNvPr id="1347" name="Rectangle 51">
                    <a:extLst>
                      <a:ext uri="{FF2B5EF4-FFF2-40B4-BE49-F238E27FC236}">
                        <a16:creationId xmlns:a16="http://schemas.microsoft.com/office/drawing/2014/main" id="{30BB9EFC-8320-4F21-A5FE-5C1E066D2222}"/>
                      </a:ext>
                    </a:extLst>
                  </p:cNvPr>
                  <p:cNvSpPr>
                    <a:spLocks noChangeArrowheads="1"/>
                  </p:cNvSpPr>
                  <p:nvPr/>
                </p:nvSpPr>
                <p:spPr bwMode="auto">
                  <a:xfrm>
                    <a:off x="917" y="3741"/>
                    <a:ext cx="13"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8" name="Rectangle 52">
                    <a:extLst>
                      <a:ext uri="{FF2B5EF4-FFF2-40B4-BE49-F238E27FC236}">
                        <a16:creationId xmlns:a16="http://schemas.microsoft.com/office/drawing/2014/main" id="{8016DED5-0330-4DC0-A798-C72E42382B3E}"/>
                      </a:ext>
                    </a:extLst>
                  </p:cNvPr>
                  <p:cNvSpPr>
                    <a:spLocks noChangeArrowheads="1"/>
                  </p:cNvSpPr>
                  <p:nvPr/>
                </p:nvSpPr>
                <p:spPr bwMode="auto">
                  <a:xfrm>
                    <a:off x="955" y="3741"/>
                    <a:ext cx="14"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9" name="Rectangle 53">
                    <a:extLst>
                      <a:ext uri="{FF2B5EF4-FFF2-40B4-BE49-F238E27FC236}">
                        <a16:creationId xmlns:a16="http://schemas.microsoft.com/office/drawing/2014/main" id="{BD10FCCF-2406-4181-9B56-6F4812C62E28}"/>
                      </a:ext>
                    </a:extLst>
                  </p:cNvPr>
                  <p:cNvSpPr>
                    <a:spLocks noChangeArrowheads="1"/>
                  </p:cNvSpPr>
                  <p:nvPr/>
                </p:nvSpPr>
                <p:spPr bwMode="auto">
                  <a:xfrm>
                    <a:off x="936" y="3741"/>
                    <a:ext cx="14"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258" name="Group 54">
                <a:extLst>
                  <a:ext uri="{FF2B5EF4-FFF2-40B4-BE49-F238E27FC236}">
                    <a16:creationId xmlns:a16="http://schemas.microsoft.com/office/drawing/2014/main" id="{8540A78A-C302-43DD-9B15-4BFA51C9151C}"/>
                  </a:ext>
                </a:extLst>
              </p:cNvPr>
              <p:cNvGrpSpPr>
                <a:grpSpLocks/>
              </p:cNvGrpSpPr>
              <p:nvPr/>
            </p:nvGrpSpPr>
            <p:grpSpPr bwMode="auto">
              <a:xfrm>
                <a:off x="596" y="3607"/>
                <a:ext cx="67" cy="70"/>
                <a:chOff x="596" y="3712"/>
                <a:chExt cx="67" cy="70"/>
              </a:xfrm>
              <a:grpFill/>
            </p:grpSpPr>
            <p:grpSp>
              <p:nvGrpSpPr>
                <p:cNvPr id="1336" name="Group 55">
                  <a:extLst>
                    <a:ext uri="{FF2B5EF4-FFF2-40B4-BE49-F238E27FC236}">
                      <a16:creationId xmlns:a16="http://schemas.microsoft.com/office/drawing/2014/main" id="{7E4A2B5D-4B0C-4D81-864A-AA75D1CD6114}"/>
                    </a:ext>
                  </a:extLst>
                </p:cNvPr>
                <p:cNvGrpSpPr>
                  <a:grpSpLocks/>
                </p:cNvGrpSpPr>
                <p:nvPr/>
              </p:nvGrpSpPr>
              <p:grpSpPr bwMode="auto">
                <a:xfrm>
                  <a:off x="596" y="3712"/>
                  <a:ext cx="67" cy="70"/>
                  <a:chOff x="596" y="3712"/>
                  <a:chExt cx="67" cy="70"/>
                </a:xfrm>
                <a:grpFill/>
              </p:grpSpPr>
              <p:sp>
                <p:nvSpPr>
                  <p:cNvPr id="1341" name="Rectangle 56">
                    <a:extLst>
                      <a:ext uri="{FF2B5EF4-FFF2-40B4-BE49-F238E27FC236}">
                        <a16:creationId xmlns:a16="http://schemas.microsoft.com/office/drawing/2014/main" id="{68BB58AF-08B5-4B43-B6DA-2CEE378686B7}"/>
                      </a:ext>
                    </a:extLst>
                  </p:cNvPr>
                  <p:cNvSpPr>
                    <a:spLocks noChangeArrowheads="1"/>
                  </p:cNvSpPr>
                  <p:nvPr/>
                </p:nvSpPr>
                <p:spPr bwMode="auto">
                  <a:xfrm>
                    <a:off x="635" y="3712"/>
                    <a:ext cx="21" cy="20"/>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342" name="Group 57">
                    <a:extLst>
                      <a:ext uri="{FF2B5EF4-FFF2-40B4-BE49-F238E27FC236}">
                        <a16:creationId xmlns:a16="http://schemas.microsoft.com/office/drawing/2014/main" id="{8DDF701C-0C2F-4EAB-B90D-CDACE2B2D52E}"/>
                      </a:ext>
                    </a:extLst>
                  </p:cNvPr>
                  <p:cNvGrpSpPr>
                    <a:grpSpLocks/>
                  </p:cNvGrpSpPr>
                  <p:nvPr/>
                </p:nvGrpSpPr>
                <p:grpSpPr bwMode="auto">
                  <a:xfrm>
                    <a:off x="596" y="3729"/>
                    <a:ext cx="67" cy="53"/>
                    <a:chOff x="596" y="3729"/>
                    <a:chExt cx="67" cy="53"/>
                  </a:xfrm>
                  <a:grpFill/>
                </p:grpSpPr>
                <p:sp>
                  <p:nvSpPr>
                    <p:cNvPr id="1343" name="Rectangle 58">
                      <a:extLst>
                        <a:ext uri="{FF2B5EF4-FFF2-40B4-BE49-F238E27FC236}">
                          <a16:creationId xmlns:a16="http://schemas.microsoft.com/office/drawing/2014/main" id="{A1A75193-B45E-4D14-8FC5-3B4CBBBDA7A0}"/>
                        </a:ext>
                      </a:extLst>
                    </p:cNvPr>
                    <p:cNvSpPr>
                      <a:spLocks noChangeArrowheads="1"/>
                    </p:cNvSpPr>
                    <p:nvPr/>
                  </p:nvSpPr>
                  <p:spPr bwMode="auto">
                    <a:xfrm>
                      <a:off x="598" y="3734"/>
                      <a:ext cx="63" cy="4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4" name="Rectangle 59">
                      <a:extLst>
                        <a:ext uri="{FF2B5EF4-FFF2-40B4-BE49-F238E27FC236}">
                          <a16:creationId xmlns:a16="http://schemas.microsoft.com/office/drawing/2014/main" id="{4C210FDD-2910-4254-BC7B-3765B2D3DFC6}"/>
                        </a:ext>
                      </a:extLst>
                    </p:cNvPr>
                    <p:cNvSpPr>
                      <a:spLocks noChangeArrowheads="1"/>
                    </p:cNvSpPr>
                    <p:nvPr/>
                  </p:nvSpPr>
                  <p:spPr bwMode="auto">
                    <a:xfrm>
                      <a:off x="596" y="3729"/>
                      <a:ext cx="67" cy="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337" name="Group 60">
                  <a:extLst>
                    <a:ext uri="{FF2B5EF4-FFF2-40B4-BE49-F238E27FC236}">
                      <a16:creationId xmlns:a16="http://schemas.microsoft.com/office/drawing/2014/main" id="{9213251B-5EAA-49F6-82FB-3638572019D4}"/>
                    </a:ext>
                  </a:extLst>
                </p:cNvPr>
                <p:cNvGrpSpPr>
                  <a:grpSpLocks/>
                </p:cNvGrpSpPr>
                <p:nvPr/>
              </p:nvGrpSpPr>
              <p:grpSpPr bwMode="auto">
                <a:xfrm>
                  <a:off x="602" y="3741"/>
                  <a:ext cx="54" cy="33"/>
                  <a:chOff x="602" y="3741"/>
                  <a:chExt cx="54" cy="33"/>
                </a:xfrm>
                <a:grpFill/>
              </p:grpSpPr>
              <p:sp>
                <p:nvSpPr>
                  <p:cNvPr id="1338" name="Rectangle 61">
                    <a:extLst>
                      <a:ext uri="{FF2B5EF4-FFF2-40B4-BE49-F238E27FC236}">
                        <a16:creationId xmlns:a16="http://schemas.microsoft.com/office/drawing/2014/main" id="{566A6475-3C3B-401F-A941-FCDBD8874B04}"/>
                      </a:ext>
                    </a:extLst>
                  </p:cNvPr>
                  <p:cNvSpPr>
                    <a:spLocks noChangeArrowheads="1"/>
                  </p:cNvSpPr>
                  <p:nvPr/>
                </p:nvSpPr>
                <p:spPr bwMode="auto">
                  <a:xfrm>
                    <a:off x="640" y="3741"/>
                    <a:ext cx="16"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9" name="Rectangle 62">
                    <a:extLst>
                      <a:ext uri="{FF2B5EF4-FFF2-40B4-BE49-F238E27FC236}">
                        <a16:creationId xmlns:a16="http://schemas.microsoft.com/office/drawing/2014/main" id="{558B4003-0F09-47FD-A6F7-0ABE790EE3CE}"/>
                      </a:ext>
                    </a:extLst>
                  </p:cNvPr>
                  <p:cNvSpPr>
                    <a:spLocks noChangeArrowheads="1"/>
                  </p:cNvSpPr>
                  <p:nvPr/>
                </p:nvSpPr>
                <p:spPr bwMode="auto">
                  <a:xfrm>
                    <a:off x="602" y="3741"/>
                    <a:ext cx="16"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0" name="Rectangle 63">
                    <a:extLst>
                      <a:ext uri="{FF2B5EF4-FFF2-40B4-BE49-F238E27FC236}">
                        <a16:creationId xmlns:a16="http://schemas.microsoft.com/office/drawing/2014/main" id="{25C574FE-811B-4B08-AB7F-30C412595494}"/>
                      </a:ext>
                    </a:extLst>
                  </p:cNvPr>
                  <p:cNvSpPr>
                    <a:spLocks noChangeArrowheads="1"/>
                  </p:cNvSpPr>
                  <p:nvPr/>
                </p:nvSpPr>
                <p:spPr bwMode="auto">
                  <a:xfrm>
                    <a:off x="621" y="3741"/>
                    <a:ext cx="16"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259" name="Group 64">
                <a:extLst>
                  <a:ext uri="{FF2B5EF4-FFF2-40B4-BE49-F238E27FC236}">
                    <a16:creationId xmlns:a16="http://schemas.microsoft.com/office/drawing/2014/main" id="{DCF8F31E-8982-4552-94C2-1569F1054109}"/>
                  </a:ext>
                </a:extLst>
              </p:cNvPr>
              <p:cNvGrpSpPr>
                <a:grpSpLocks/>
              </p:cNvGrpSpPr>
              <p:nvPr/>
            </p:nvGrpSpPr>
            <p:grpSpPr bwMode="auto">
              <a:xfrm>
                <a:off x="654" y="3520"/>
                <a:ext cx="263" cy="166"/>
                <a:chOff x="654" y="3625"/>
                <a:chExt cx="263" cy="166"/>
              </a:xfrm>
              <a:grpFill/>
            </p:grpSpPr>
            <p:grpSp>
              <p:nvGrpSpPr>
                <p:cNvPr id="1260" name="Group 65">
                  <a:extLst>
                    <a:ext uri="{FF2B5EF4-FFF2-40B4-BE49-F238E27FC236}">
                      <a16:creationId xmlns:a16="http://schemas.microsoft.com/office/drawing/2014/main" id="{732E0060-88BE-4EC4-96EB-1FFD3FF8C5F2}"/>
                    </a:ext>
                  </a:extLst>
                </p:cNvPr>
                <p:cNvGrpSpPr>
                  <a:grpSpLocks/>
                </p:cNvGrpSpPr>
                <p:nvPr/>
              </p:nvGrpSpPr>
              <p:grpSpPr bwMode="auto">
                <a:xfrm>
                  <a:off x="654" y="3625"/>
                  <a:ext cx="263" cy="166"/>
                  <a:chOff x="654" y="3625"/>
                  <a:chExt cx="263" cy="166"/>
                </a:xfrm>
                <a:grpFill/>
              </p:grpSpPr>
              <p:sp>
                <p:nvSpPr>
                  <p:cNvPr id="1331" name="Rectangle 66">
                    <a:extLst>
                      <a:ext uri="{FF2B5EF4-FFF2-40B4-BE49-F238E27FC236}">
                        <a16:creationId xmlns:a16="http://schemas.microsoft.com/office/drawing/2014/main" id="{D2C54E22-BCBA-4162-9430-8F8E1A234634}"/>
                      </a:ext>
                    </a:extLst>
                  </p:cNvPr>
                  <p:cNvSpPr>
                    <a:spLocks noChangeArrowheads="1"/>
                  </p:cNvSpPr>
                  <p:nvPr/>
                </p:nvSpPr>
                <p:spPr bwMode="auto">
                  <a:xfrm>
                    <a:off x="658" y="3652"/>
                    <a:ext cx="255" cy="139"/>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2" name="Rectangle 67">
                    <a:extLst>
                      <a:ext uri="{FF2B5EF4-FFF2-40B4-BE49-F238E27FC236}">
                        <a16:creationId xmlns:a16="http://schemas.microsoft.com/office/drawing/2014/main" id="{826DE59A-7843-4BA3-846C-0DA5E047472F}"/>
                      </a:ext>
                    </a:extLst>
                  </p:cNvPr>
                  <p:cNvSpPr>
                    <a:spLocks noChangeArrowheads="1"/>
                  </p:cNvSpPr>
                  <p:nvPr/>
                </p:nvSpPr>
                <p:spPr bwMode="auto">
                  <a:xfrm>
                    <a:off x="721" y="3629"/>
                    <a:ext cx="20" cy="1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3" name="Rectangle 68">
                    <a:extLst>
                      <a:ext uri="{FF2B5EF4-FFF2-40B4-BE49-F238E27FC236}">
                        <a16:creationId xmlns:a16="http://schemas.microsoft.com/office/drawing/2014/main" id="{5EAB9272-1D36-4188-AF8E-0208F2DF90A3}"/>
                      </a:ext>
                    </a:extLst>
                  </p:cNvPr>
                  <p:cNvSpPr>
                    <a:spLocks noChangeArrowheads="1"/>
                  </p:cNvSpPr>
                  <p:nvPr/>
                </p:nvSpPr>
                <p:spPr bwMode="auto">
                  <a:xfrm>
                    <a:off x="768" y="3625"/>
                    <a:ext cx="26" cy="2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4" name="Rectangle 69">
                    <a:extLst>
                      <a:ext uri="{FF2B5EF4-FFF2-40B4-BE49-F238E27FC236}">
                        <a16:creationId xmlns:a16="http://schemas.microsoft.com/office/drawing/2014/main" id="{B75ACC36-04DD-4AC2-BA98-47E39ED39090}"/>
                      </a:ext>
                    </a:extLst>
                  </p:cNvPr>
                  <p:cNvSpPr>
                    <a:spLocks noChangeArrowheads="1"/>
                  </p:cNvSpPr>
                  <p:nvPr/>
                </p:nvSpPr>
                <p:spPr bwMode="auto">
                  <a:xfrm>
                    <a:off x="654" y="3644"/>
                    <a:ext cx="263" cy="1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5" name="Rectangle 70">
                    <a:extLst>
                      <a:ext uri="{FF2B5EF4-FFF2-40B4-BE49-F238E27FC236}">
                        <a16:creationId xmlns:a16="http://schemas.microsoft.com/office/drawing/2014/main" id="{5A0643A8-7839-4BFD-A4A8-6DE0479D960A}"/>
                      </a:ext>
                    </a:extLst>
                  </p:cNvPr>
                  <p:cNvSpPr>
                    <a:spLocks noChangeArrowheads="1"/>
                  </p:cNvSpPr>
                  <p:nvPr/>
                </p:nvSpPr>
                <p:spPr bwMode="auto">
                  <a:xfrm>
                    <a:off x="658" y="3719"/>
                    <a:ext cx="255" cy="6"/>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261" name="Group 71">
                  <a:extLst>
                    <a:ext uri="{FF2B5EF4-FFF2-40B4-BE49-F238E27FC236}">
                      <a16:creationId xmlns:a16="http://schemas.microsoft.com/office/drawing/2014/main" id="{DAECE93F-97FE-4BFC-95A1-BEA3C1966669}"/>
                    </a:ext>
                  </a:extLst>
                </p:cNvPr>
                <p:cNvGrpSpPr>
                  <a:grpSpLocks/>
                </p:cNvGrpSpPr>
                <p:nvPr/>
              </p:nvGrpSpPr>
              <p:grpSpPr bwMode="auto">
                <a:xfrm>
                  <a:off x="663" y="3665"/>
                  <a:ext cx="242" cy="112"/>
                  <a:chOff x="663" y="3665"/>
                  <a:chExt cx="242" cy="112"/>
                </a:xfrm>
                <a:grpFill/>
              </p:grpSpPr>
              <p:grpSp>
                <p:nvGrpSpPr>
                  <p:cNvPr id="1266" name="Group 72">
                    <a:extLst>
                      <a:ext uri="{FF2B5EF4-FFF2-40B4-BE49-F238E27FC236}">
                        <a16:creationId xmlns:a16="http://schemas.microsoft.com/office/drawing/2014/main" id="{5522DD9C-0CBC-43ED-924D-38BBD3E49351}"/>
                      </a:ext>
                    </a:extLst>
                  </p:cNvPr>
                  <p:cNvGrpSpPr>
                    <a:grpSpLocks/>
                  </p:cNvGrpSpPr>
                  <p:nvPr/>
                </p:nvGrpSpPr>
                <p:grpSpPr bwMode="auto">
                  <a:xfrm>
                    <a:off x="698" y="3732"/>
                    <a:ext cx="32" cy="45"/>
                    <a:chOff x="698" y="3732"/>
                    <a:chExt cx="32" cy="45"/>
                  </a:xfrm>
                  <a:grpFill/>
                </p:grpSpPr>
                <p:sp>
                  <p:nvSpPr>
                    <p:cNvPr id="1327" name="Rectangle 73">
                      <a:extLst>
                        <a:ext uri="{FF2B5EF4-FFF2-40B4-BE49-F238E27FC236}">
                          <a16:creationId xmlns:a16="http://schemas.microsoft.com/office/drawing/2014/main" id="{4F6516F8-955D-4A69-A6DB-D7B30F1026C9}"/>
                        </a:ext>
                      </a:extLst>
                    </p:cNvPr>
                    <p:cNvSpPr>
                      <a:spLocks noChangeArrowheads="1"/>
                    </p:cNvSpPr>
                    <p:nvPr/>
                  </p:nvSpPr>
                  <p:spPr bwMode="auto">
                    <a:xfrm>
                      <a:off x="699"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8" name="Rectangle 74">
                      <a:extLst>
                        <a:ext uri="{FF2B5EF4-FFF2-40B4-BE49-F238E27FC236}">
                          <a16:creationId xmlns:a16="http://schemas.microsoft.com/office/drawing/2014/main" id="{83A75EC0-C9C9-43C1-8800-E974CCF18316}"/>
                        </a:ext>
                      </a:extLst>
                    </p:cNvPr>
                    <p:cNvSpPr>
                      <a:spLocks noChangeArrowheads="1"/>
                    </p:cNvSpPr>
                    <p:nvPr/>
                  </p:nvSpPr>
                  <p:spPr bwMode="auto">
                    <a:xfrm>
                      <a:off x="698"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9" name="Line 75">
                      <a:extLst>
                        <a:ext uri="{FF2B5EF4-FFF2-40B4-BE49-F238E27FC236}">
                          <a16:creationId xmlns:a16="http://schemas.microsoft.com/office/drawing/2014/main" id="{56E4A51C-EC61-4971-B3C5-814720B64B06}"/>
                        </a:ext>
                      </a:extLst>
                    </p:cNvPr>
                    <p:cNvSpPr>
                      <a:spLocks noChangeShapeType="1"/>
                    </p:cNvSpPr>
                    <p:nvPr/>
                  </p:nvSpPr>
                  <p:spPr bwMode="auto">
                    <a:xfrm>
                      <a:off x="714"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30" name="Line 76">
                      <a:extLst>
                        <a:ext uri="{FF2B5EF4-FFF2-40B4-BE49-F238E27FC236}">
                          <a16:creationId xmlns:a16="http://schemas.microsoft.com/office/drawing/2014/main" id="{B267A7F9-6DD5-42BB-9106-AA4B1AA62495}"/>
                        </a:ext>
                      </a:extLst>
                    </p:cNvPr>
                    <p:cNvSpPr>
                      <a:spLocks noChangeShapeType="1"/>
                    </p:cNvSpPr>
                    <p:nvPr/>
                  </p:nvSpPr>
                  <p:spPr bwMode="auto">
                    <a:xfrm>
                      <a:off x="700" y="3753"/>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67" name="Group 77">
                    <a:extLst>
                      <a:ext uri="{FF2B5EF4-FFF2-40B4-BE49-F238E27FC236}">
                        <a16:creationId xmlns:a16="http://schemas.microsoft.com/office/drawing/2014/main" id="{02234EC5-38EC-4EAA-9944-6AA981CDB0A1}"/>
                      </a:ext>
                    </a:extLst>
                  </p:cNvPr>
                  <p:cNvGrpSpPr>
                    <a:grpSpLocks/>
                  </p:cNvGrpSpPr>
                  <p:nvPr/>
                </p:nvGrpSpPr>
                <p:grpSpPr bwMode="auto">
                  <a:xfrm>
                    <a:off x="733" y="3732"/>
                    <a:ext cx="32" cy="45"/>
                    <a:chOff x="733" y="3732"/>
                    <a:chExt cx="32" cy="45"/>
                  </a:xfrm>
                  <a:grpFill/>
                </p:grpSpPr>
                <p:sp>
                  <p:nvSpPr>
                    <p:cNvPr id="1323" name="Rectangle 78">
                      <a:extLst>
                        <a:ext uri="{FF2B5EF4-FFF2-40B4-BE49-F238E27FC236}">
                          <a16:creationId xmlns:a16="http://schemas.microsoft.com/office/drawing/2014/main" id="{C0FBF19B-3C30-4DA0-94B5-C40061836C71}"/>
                        </a:ext>
                      </a:extLst>
                    </p:cNvPr>
                    <p:cNvSpPr>
                      <a:spLocks noChangeArrowheads="1"/>
                    </p:cNvSpPr>
                    <p:nvPr/>
                  </p:nvSpPr>
                  <p:spPr bwMode="auto">
                    <a:xfrm>
                      <a:off x="73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4" name="Rectangle 79">
                      <a:extLst>
                        <a:ext uri="{FF2B5EF4-FFF2-40B4-BE49-F238E27FC236}">
                          <a16:creationId xmlns:a16="http://schemas.microsoft.com/office/drawing/2014/main" id="{08A32FD7-9249-455C-8C55-6503F238DD24}"/>
                        </a:ext>
                      </a:extLst>
                    </p:cNvPr>
                    <p:cNvSpPr>
                      <a:spLocks noChangeArrowheads="1"/>
                    </p:cNvSpPr>
                    <p:nvPr/>
                  </p:nvSpPr>
                  <p:spPr bwMode="auto">
                    <a:xfrm>
                      <a:off x="733"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5" name="Line 80">
                      <a:extLst>
                        <a:ext uri="{FF2B5EF4-FFF2-40B4-BE49-F238E27FC236}">
                          <a16:creationId xmlns:a16="http://schemas.microsoft.com/office/drawing/2014/main" id="{F76697F2-0B5C-4D42-83BA-7844404A940A}"/>
                        </a:ext>
                      </a:extLst>
                    </p:cNvPr>
                    <p:cNvSpPr>
                      <a:spLocks noChangeShapeType="1"/>
                    </p:cNvSpPr>
                    <p:nvPr/>
                  </p:nvSpPr>
                  <p:spPr bwMode="auto">
                    <a:xfrm>
                      <a:off x="749"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26" name="Line 81">
                      <a:extLst>
                        <a:ext uri="{FF2B5EF4-FFF2-40B4-BE49-F238E27FC236}">
                          <a16:creationId xmlns:a16="http://schemas.microsoft.com/office/drawing/2014/main" id="{0515AA8D-C9A1-41FA-BC7B-8D9A8ED7670F}"/>
                        </a:ext>
                      </a:extLst>
                    </p:cNvPr>
                    <p:cNvSpPr>
                      <a:spLocks noChangeShapeType="1"/>
                    </p:cNvSpPr>
                    <p:nvPr/>
                  </p:nvSpPr>
                  <p:spPr bwMode="auto">
                    <a:xfrm>
                      <a:off x="735" y="3753"/>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68" name="Group 82">
                    <a:extLst>
                      <a:ext uri="{FF2B5EF4-FFF2-40B4-BE49-F238E27FC236}">
                        <a16:creationId xmlns:a16="http://schemas.microsoft.com/office/drawing/2014/main" id="{B24C19FF-8441-4A73-9215-77FFEE9F1E56}"/>
                      </a:ext>
                    </a:extLst>
                  </p:cNvPr>
                  <p:cNvGrpSpPr>
                    <a:grpSpLocks/>
                  </p:cNvGrpSpPr>
                  <p:nvPr/>
                </p:nvGrpSpPr>
                <p:grpSpPr bwMode="auto">
                  <a:xfrm>
                    <a:off x="873" y="3732"/>
                    <a:ext cx="31" cy="45"/>
                    <a:chOff x="873" y="3732"/>
                    <a:chExt cx="31" cy="45"/>
                  </a:xfrm>
                  <a:grpFill/>
                </p:grpSpPr>
                <p:sp>
                  <p:nvSpPr>
                    <p:cNvPr id="1319" name="Rectangle 83">
                      <a:extLst>
                        <a:ext uri="{FF2B5EF4-FFF2-40B4-BE49-F238E27FC236}">
                          <a16:creationId xmlns:a16="http://schemas.microsoft.com/office/drawing/2014/main" id="{A1FD3761-6F44-4C8E-BB07-D6458C3224E6}"/>
                        </a:ext>
                      </a:extLst>
                    </p:cNvPr>
                    <p:cNvSpPr>
                      <a:spLocks noChangeArrowheads="1"/>
                    </p:cNvSpPr>
                    <p:nvPr/>
                  </p:nvSpPr>
                  <p:spPr bwMode="auto">
                    <a:xfrm>
                      <a:off x="87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0" name="Rectangle 84">
                      <a:extLst>
                        <a:ext uri="{FF2B5EF4-FFF2-40B4-BE49-F238E27FC236}">
                          <a16:creationId xmlns:a16="http://schemas.microsoft.com/office/drawing/2014/main" id="{4C3830C4-C622-4EDF-BC31-8A9309C961D8}"/>
                        </a:ext>
                      </a:extLst>
                    </p:cNvPr>
                    <p:cNvSpPr>
                      <a:spLocks noChangeArrowheads="1"/>
                    </p:cNvSpPr>
                    <p:nvPr/>
                  </p:nvSpPr>
                  <p:spPr bwMode="auto">
                    <a:xfrm>
                      <a:off x="873" y="3773"/>
                      <a:ext cx="31"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1" name="Line 85">
                      <a:extLst>
                        <a:ext uri="{FF2B5EF4-FFF2-40B4-BE49-F238E27FC236}">
                          <a16:creationId xmlns:a16="http://schemas.microsoft.com/office/drawing/2014/main" id="{8ED5647A-3179-4B15-A1B1-697A0A2705D4}"/>
                        </a:ext>
                      </a:extLst>
                    </p:cNvPr>
                    <p:cNvSpPr>
                      <a:spLocks noChangeShapeType="1"/>
                    </p:cNvSpPr>
                    <p:nvPr/>
                  </p:nvSpPr>
                  <p:spPr bwMode="auto">
                    <a:xfrm>
                      <a:off x="888"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22" name="Line 86">
                      <a:extLst>
                        <a:ext uri="{FF2B5EF4-FFF2-40B4-BE49-F238E27FC236}">
                          <a16:creationId xmlns:a16="http://schemas.microsoft.com/office/drawing/2014/main" id="{01E2A1CD-64DF-4633-AFA7-C4CD04D8B91D}"/>
                        </a:ext>
                      </a:extLst>
                    </p:cNvPr>
                    <p:cNvSpPr>
                      <a:spLocks noChangeShapeType="1"/>
                    </p:cNvSpPr>
                    <p:nvPr/>
                  </p:nvSpPr>
                  <p:spPr bwMode="auto">
                    <a:xfrm>
                      <a:off x="874" y="3753"/>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69" name="Group 87">
                    <a:extLst>
                      <a:ext uri="{FF2B5EF4-FFF2-40B4-BE49-F238E27FC236}">
                        <a16:creationId xmlns:a16="http://schemas.microsoft.com/office/drawing/2014/main" id="{6C3A2B2F-A4E5-4F2D-B75E-F14B6BF42493}"/>
                      </a:ext>
                    </a:extLst>
                  </p:cNvPr>
                  <p:cNvGrpSpPr>
                    <a:grpSpLocks/>
                  </p:cNvGrpSpPr>
                  <p:nvPr/>
                </p:nvGrpSpPr>
                <p:grpSpPr bwMode="auto">
                  <a:xfrm>
                    <a:off x="663" y="3732"/>
                    <a:ext cx="32" cy="45"/>
                    <a:chOff x="663" y="3732"/>
                    <a:chExt cx="32" cy="45"/>
                  </a:xfrm>
                  <a:grpFill/>
                </p:grpSpPr>
                <p:sp>
                  <p:nvSpPr>
                    <p:cNvPr id="1315" name="Rectangle 88">
                      <a:extLst>
                        <a:ext uri="{FF2B5EF4-FFF2-40B4-BE49-F238E27FC236}">
                          <a16:creationId xmlns:a16="http://schemas.microsoft.com/office/drawing/2014/main" id="{FC294F16-09E0-4ADB-BD73-C2C531C960DD}"/>
                        </a:ext>
                      </a:extLst>
                    </p:cNvPr>
                    <p:cNvSpPr>
                      <a:spLocks noChangeArrowheads="1"/>
                    </p:cNvSpPr>
                    <p:nvPr/>
                  </p:nvSpPr>
                  <p:spPr bwMode="auto">
                    <a:xfrm>
                      <a:off x="66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6" name="Rectangle 89">
                      <a:extLst>
                        <a:ext uri="{FF2B5EF4-FFF2-40B4-BE49-F238E27FC236}">
                          <a16:creationId xmlns:a16="http://schemas.microsoft.com/office/drawing/2014/main" id="{998DEBA7-2124-400E-B2F2-5D8905F5FA4E}"/>
                        </a:ext>
                      </a:extLst>
                    </p:cNvPr>
                    <p:cNvSpPr>
                      <a:spLocks noChangeArrowheads="1"/>
                    </p:cNvSpPr>
                    <p:nvPr/>
                  </p:nvSpPr>
                  <p:spPr bwMode="auto">
                    <a:xfrm>
                      <a:off x="663"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7" name="Line 90">
                      <a:extLst>
                        <a:ext uri="{FF2B5EF4-FFF2-40B4-BE49-F238E27FC236}">
                          <a16:creationId xmlns:a16="http://schemas.microsoft.com/office/drawing/2014/main" id="{03E5F5EF-3E0F-494A-BE04-2F204BC8721C}"/>
                        </a:ext>
                      </a:extLst>
                    </p:cNvPr>
                    <p:cNvSpPr>
                      <a:spLocks noChangeShapeType="1"/>
                    </p:cNvSpPr>
                    <p:nvPr/>
                  </p:nvSpPr>
                  <p:spPr bwMode="auto">
                    <a:xfrm>
                      <a:off x="678"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18" name="Line 91">
                      <a:extLst>
                        <a:ext uri="{FF2B5EF4-FFF2-40B4-BE49-F238E27FC236}">
                          <a16:creationId xmlns:a16="http://schemas.microsoft.com/office/drawing/2014/main" id="{D2F212BA-6A18-4E5B-A1AA-75082B37A3B7}"/>
                        </a:ext>
                      </a:extLst>
                    </p:cNvPr>
                    <p:cNvSpPr>
                      <a:spLocks noChangeShapeType="1"/>
                    </p:cNvSpPr>
                    <p:nvPr/>
                  </p:nvSpPr>
                  <p:spPr bwMode="auto">
                    <a:xfrm>
                      <a:off x="665" y="3753"/>
                      <a:ext cx="27"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70" name="Group 92">
                    <a:extLst>
                      <a:ext uri="{FF2B5EF4-FFF2-40B4-BE49-F238E27FC236}">
                        <a16:creationId xmlns:a16="http://schemas.microsoft.com/office/drawing/2014/main" id="{AFF3189E-5958-4DC0-89B4-D77921BBC589}"/>
                      </a:ext>
                    </a:extLst>
                  </p:cNvPr>
                  <p:cNvGrpSpPr>
                    <a:grpSpLocks/>
                  </p:cNvGrpSpPr>
                  <p:nvPr/>
                </p:nvGrpSpPr>
                <p:grpSpPr bwMode="auto">
                  <a:xfrm>
                    <a:off x="769" y="3665"/>
                    <a:ext cx="31" cy="45"/>
                    <a:chOff x="769" y="3665"/>
                    <a:chExt cx="31" cy="45"/>
                  </a:xfrm>
                  <a:grpFill/>
                </p:grpSpPr>
                <p:sp>
                  <p:nvSpPr>
                    <p:cNvPr id="1311" name="Rectangle 93">
                      <a:extLst>
                        <a:ext uri="{FF2B5EF4-FFF2-40B4-BE49-F238E27FC236}">
                          <a16:creationId xmlns:a16="http://schemas.microsoft.com/office/drawing/2014/main" id="{7974762C-17F5-4A46-9961-F9A44A18885A}"/>
                        </a:ext>
                      </a:extLst>
                    </p:cNvPr>
                    <p:cNvSpPr>
                      <a:spLocks noChangeArrowheads="1"/>
                    </p:cNvSpPr>
                    <p:nvPr/>
                  </p:nvSpPr>
                  <p:spPr bwMode="auto">
                    <a:xfrm>
                      <a:off x="770"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2" name="Rectangle 94">
                      <a:extLst>
                        <a:ext uri="{FF2B5EF4-FFF2-40B4-BE49-F238E27FC236}">
                          <a16:creationId xmlns:a16="http://schemas.microsoft.com/office/drawing/2014/main" id="{B2977431-748E-42B2-9B85-C11F6F87D276}"/>
                        </a:ext>
                      </a:extLst>
                    </p:cNvPr>
                    <p:cNvSpPr>
                      <a:spLocks noChangeArrowheads="1"/>
                    </p:cNvSpPr>
                    <p:nvPr/>
                  </p:nvSpPr>
                  <p:spPr bwMode="auto">
                    <a:xfrm>
                      <a:off x="769" y="3706"/>
                      <a:ext cx="31"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3" name="Line 95">
                      <a:extLst>
                        <a:ext uri="{FF2B5EF4-FFF2-40B4-BE49-F238E27FC236}">
                          <a16:creationId xmlns:a16="http://schemas.microsoft.com/office/drawing/2014/main" id="{7E1C9F54-FF18-44D7-8E5F-3A7AE264BC02}"/>
                        </a:ext>
                      </a:extLst>
                    </p:cNvPr>
                    <p:cNvSpPr>
                      <a:spLocks noChangeShapeType="1"/>
                    </p:cNvSpPr>
                    <p:nvPr/>
                  </p:nvSpPr>
                  <p:spPr bwMode="auto">
                    <a:xfrm>
                      <a:off x="784"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14" name="Line 96">
                      <a:extLst>
                        <a:ext uri="{FF2B5EF4-FFF2-40B4-BE49-F238E27FC236}">
                          <a16:creationId xmlns:a16="http://schemas.microsoft.com/office/drawing/2014/main" id="{B0F2598C-14F0-4459-8937-F9054FC39FD2}"/>
                        </a:ext>
                      </a:extLst>
                    </p:cNvPr>
                    <p:cNvSpPr>
                      <a:spLocks noChangeShapeType="1"/>
                    </p:cNvSpPr>
                    <p:nvPr/>
                  </p:nvSpPr>
                  <p:spPr bwMode="auto">
                    <a:xfrm>
                      <a:off x="770"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71" name="Group 97">
                    <a:extLst>
                      <a:ext uri="{FF2B5EF4-FFF2-40B4-BE49-F238E27FC236}">
                        <a16:creationId xmlns:a16="http://schemas.microsoft.com/office/drawing/2014/main" id="{0665DAF5-E6DD-4873-85B1-0136582C6ABA}"/>
                      </a:ext>
                    </a:extLst>
                  </p:cNvPr>
                  <p:cNvGrpSpPr>
                    <a:grpSpLocks/>
                  </p:cNvGrpSpPr>
                  <p:nvPr/>
                </p:nvGrpSpPr>
                <p:grpSpPr bwMode="auto">
                  <a:xfrm>
                    <a:off x="803" y="3732"/>
                    <a:ext cx="32" cy="45"/>
                    <a:chOff x="803" y="3732"/>
                    <a:chExt cx="32" cy="45"/>
                  </a:xfrm>
                  <a:grpFill/>
                </p:grpSpPr>
                <p:sp>
                  <p:nvSpPr>
                    <p:cNvPr id="1307" name="Rectangle 98">
                      <a:extLst>
                        <a:ext uri="{FF2B5EF4-FFF2-40B4-BE49-F238E27FC236}">
                          <a16:creationId xmlns:a16="http://schemas.microsoft.com/office/drawing/2014/main" id="{55514725-2A68-471C-89FF-0A4B4C280415}"/>
                        </a:ext>
                      </a:extLst>
                    </p:cNvPr>
                    <p:cNvSpPr>
                      <a:spLocks noChangeArrowheads="1"/>
                    </p:cNvSpPr>
                    <p:nvPr/>
                  </p:nvSpPr>
                  <p:spPr bwMode="auto">
                    <a:xfrm>
                      <a:off x="80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8" name="Rectangle 99">
                      <a:extLst>
                        <a:ext uri="{FF2B5EF4-FFF2-40B4-BE49-F238E27FC236}">
                          <a16:creationId xmlns:a16="http://schemas.microsoft.com/office/drawing/2014/main" id="{46225CDA-3396-417F-B656-1C16272A807D}"/>
                        </a:ext>
                      </a:extLst>
                    </p:cNvPr>
                    <p:cNvSpPr>
                      <a:spLocks noChangeArrowheads="1"/>
                    </p:cNvSpPr>
                    <p:nvPr/>
                  </p:nvSpPr>
                  <p:spPr bwMode="auto">
                    <a:xfrm>
                      <a:off x="803"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9" name="Line 100">
                      <a:extLst>
                        <a:ext uri="{FF2B5EF4-FFF2-40B4-BE49-F238E27FC236}">
                          <a16:creationId xmlns:a16="http://schemas.microsoft.com/office/drawing/2014/main" id="{8885A313-CB63-4AD1-89B3-D1CB426C4121}"/>
                        </a:ext>
                      </a:extLst>
                    </p:cNvPr>
                    <p:cNvSpPr>
                      <a:spLocks noChangeShapeType="1"/>
                    </p:cNvSpPr>
                    <p:nvPr/>
                  </p:nvSpPr>
                  <p:spPr bwMode="auto">
                    <a:xfrm>
                      <a:off x="819"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10" name="Line 101">
                      <a:extLst>
                        <a:ext uri="{FF2B5EF4-FFF2-40B4-BE49-F238E27FC236}">
                          <a16:creationId xmlns:a16="http://schemas.microsoft.com/office/drawing/2014/main" id="{5368AD56-3184-46DA-8C1E-08D4C1B74B33}"/>
                        </a:ext>
                      </a:extLst>
                    </p:cNvPr>
                    <p:cNvSpPr>
                      <a:spLocks noChangeShapeType="1"/>
                    </p:cNvSpPr>
                    <p:nvPr/>
                  </p:nvSpPr>
                  <p:spPr bwMode="auto">
                    <a:xfrm>
                      <a:off x="805" y="3753"/>
                      <a:ext cx="27"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72" name="Group 102">
                    <a:extLst>
                      <a:ext uri="{FF2B5EF4-FFF2-40B4-BE49-F238E27FC236}">
                        <a16:creationId xmlns:a16="http://schemas.microsoft.com/office/drawing/2014/main" id="{8214A8EC-061E-4544-B4D9-C931CBA42C5C}"/>
                      </a:ext>
                    </a:extLst>
                  </p:cNvPr>
                  <p:cNvGrpSpPr>
                    <a:grpSpLocks/>
                  </p:cNvGrpSpPr>
                  <p:nvPr/>
                </p:nvGrpSpPr>
                <p:grpSpPr bwMode="auto">
                  <a:xfrm>
                    <a:off x="838" y="3732"/>
                    <a:ext cx="31" cy="45"/>
                    <a:chOff x="838" y="3732"/>
                    <a:chExt cx="31" cy="45"/>
                  </a:xfrm>
                  <a:grpFill/>
                </p:grpSpPr>
                <p:sp>
                  <p:nvSpPr>
                    <p:cNvPr id="1303" name="Rectangle 103">
                      <a:extLst>
                        <a:ext uri="{FF2B5EF4-FFF2-40B4-BE49-F238E27FC236}">
                          <a16:creationId xmlns:a16="http://schemas.microsoft.com/office/drawing/2014/main" id="{CB56E35B-5859-4B2A-B0AB-BF7149A54BBB}"/>
                        </a:ext>
                      </a:extLst>
                    </p:cNvPr>
                    <p:cNvSpPr>
                      <a:spLocks noChangeArrowheads="1"/>
                    </p:cNvSpPr>
                    <p:nvPr/>
                  </p:nvSpPr>
                  <p:spPr bwMode="auto">
                    <a:xfrm>
                      <a:off x="839"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4" name="Rectangle 104">
                      <a:extLst>
                        <a:ext uri="{FF2B5EF4-FFF2-40B4-BE49-F238E27FC236}">
                          <a16:creationId xmlns:a16="http://schemas.microsoft.com/office/drawing/2014/main" id="{47EE3DFC-1B66-46DA-81E1-E6D0D5EBFE1C}"/>
                        </a:ext>
                      </a:extLst>
                    </p:cNvPr>
                    <p:cNvSpPr>
                      <a:spLocks noChangeArrowheads="1"/>
                    </p:cNvSpPr>
                    <p:nvPr/>
                  </p:nvSpPr>
                  <p:spPr bwMode="auto">
                    <a:xfrm>
                      <a:off x="838" y="3773"/>
                      <a:ext cx="31"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5" name="Line 105">
                      <a:extLst>
                        <a:ext uri="{FF2B5EF4-FFF2-40B4-BE49-F238E27FC236}">
                          <a16:creationId xmlns:a16="http://schemas.microsoft.com/office/drawing/2014/main" id="{EBD1F3DB-C2FC-4B21-B44F-E37DB735BE44}"/>
                        </a:ext>
                      </a:extLst>
                    </p:cNvPr>
                    <p:cNvSpPr>
                      <a:spLocks noChangeShapeType="1"/>
                    </p:cNvSpPr>
                    <p:nvPr/>
                  </p:nvSpPr>
                  <p:spPr bwMode="auto">
                    <a:xfrm>
                      <a:off x="853"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06" name="Line 106">
                      <a:extLst>
                        <a:ext uri="{FF2B5EF4-FFF2-40B4-BE49-F238E27FC236}">
                          <a16:creationId xmlns:a16="http://schemas.microsoft.com/office/drawing/2014/main" id="{C3BDB830-77FB-44DB-A319-9670C36DEAD3}"/>
                        </a:ext>
                      </a:extLst>
                    </p:cNvPr>
                    <p:cNvSpPr>
                      <a:spLocks noChangeShapeType="1"/>
                    </p:cNvSpPr>
                    <p:nvPr/>
                  </p:nvSpPr>
                  <p:spPr bwMode="auto">
                    <a:xfrm>
                      <a:off x="839" y="3753"/>
                      <a:ext cx="29"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73" name="Group 107">
                    <a:extLst>
                      <a:ext uri="{FF2B5EF4-FFF2-40B4-BE49-F238E27FC236}">
                        <a16:creationId xmlns:a16="http://schemas.microsoft.com/office/drawing/2014/main" id="{7775953F-D84B-4D2F-92C7-7A80887F31BB}"/>
                      </a:ext>
                    </a:extLst>
                  </p:cNvPr>
                  <p:cNvGrpSpPr>
                    <a:grpSpLocks/>
                  </p:cNvGrpSpPr>
                  <p:nvPr/>
                </p:nvGrpSpPr>
                <p:grpSpPr bwMode="auto">
                  <a:xfrm>
                    <a:off x="698" y="3665"/>
                    <a:ext cx="32" cy="45"/>
                    <a:chOff x="698" y="3665"/>
                    <a:chExt cx="32" cy="45"/>
                  </a:xfrm>
                  <a:grpFill/>
                </p:grpSpPr>
                <p:sp>
                  <p:nvSpPr>
                    <p:cNvPr id="1299" name="Rectangle 108">
                      <a:extLst>
                        <a:ext uri="{FF2B5EF4-FFF2-40B4-BE49-F238E27FC236}">
                          <a16:creationId xmlns:a16="http://schemas.microsoft.com/office/drawing/2014/main" id="{095DEBF2-4B07-4139-A29B-002D267B8D0C}"/>
                        </a:ext>
                      </a:extLst>
                    </p:cNvPr>
                    <p:cNvSpPr>
                      <a:spLocks noChangeArrowheads="1"/>
                    </p:cNvSpPr>
                    <p:nvPr/>
                  </p:nvSpPr>
                  <p:spPr bwMode="auto">
                    <a:xfrm>
                      <a:off x="700" y="3665"/>
                      <a:ext cx="28"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0" name="Rectangle 109">
                      <a:extLst>
                        <a:ext uri="{FF2B5EF4-FFF2-40B4-BE49-F238E27FC236}">
                          <a16:creationId xmlns:a16="http://schemas.microsoft.com/office/drawing/2014/main" id="{E2A4B45F-D9C5-4EFE-8366-E254C58D7089}"/>
                        </a:ext>
                      </a:extLst>
                    </p:cNvPr>
                    <p:cNvSpPr>
                      <a:spLocks noChangeArrowheads="1"/>
                    </p:cNvSpPr>
                    <p:nvPr/>
                  </p:nvSpPr>
                  <p:spPr bwMode="auto">
                    <a:xfrm>
                      <a:off x="698"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1" name="Line 110">
                      <a:extLst>
                        <a:ext uri="{FF2B5EF4-FFF2-40B4-BE49-F238E27FC236}">
                          <a16:creationId xmlns:a16="http://schemas.microsoft.com/office/drawing/2014/main" id="{FBFE1494-84E6-4408-8E59-45D92E865A10}"/>
                        </a:ext>
                      </a:extLst>
                    </p:cNvPr>
                    <p:cNvSpPr>
                      <a:spLocks noChangeShapeType="1"/>
                    </p:cNvSpPr>
                    <p:nvPr/>
                  </p:nvSpPr>
                  <p:spPr bwMode="auto">
                    <a:xfrm>
                      <a:off x="714"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02" name="Line 111">
                      <a:extLst>
                        <a:ext uri="{FF2B5EF4-FFF2-40B4-BE49-F238E27FC236}">
                          <a16:creationId xmlns:a16="http://schemas.microsoft.com/office/drawing/2014/main" id="{D010F804-E44C-4945-9752-C059783D91C9}"/>
                        </a:ext>
                      </a:extLst>
                    </p:cNvPr>
                    <p:cNvSpPr>
                      <a:spLocks noChangeShapeType="1"/>
                    </p:cNvSpPr>
                    <p:nvPr/>
                  </p:nvSpPr>
                  <p:spPr bwMode="auto">
                    <a:xfrm>
                      <a:off x="700"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74" name="Group 112">
                    <a:extLst>
                      <a:ext uri="{FF2B5EF4-FFF2-40B4-BE49-F238E27FC236}">
                        <a16:creationId xmlns:a16="http://schemas.microsoft.com/office/drawing/2014/main" id="{33245C8A-4757-47EF-BCBB-1DAE753F1EE5}"/>
                      </a:ext>
                    </a:extLst>
                  </p:cNvPr>
                  <p:cNvGrpSpPr>
                    <a:grpSpLocks/>
                  </p:cNvGrpSpPr>
                  <p:nvPr/>
                </p:nvGrpSpPr>
                <p:grpSpPr bwMode="auto">
                  <a:xfrm>
                    <a:off x="733" y="3665"/>
                    <a:ext cx="32" cy="45"/>
                    <a:chOff x="733" y="3665"/>
                    <a:chExt cx="32" cy="45"/>
                  </a:xfrm>
                  <a:grpFill/>
                </p:grpSpPr>
                <p:sp>
                  <p:nvSpPr>
                    <p:cNvPr id="1295" name="Rectangle 113">
                      <a:extLst>
                        <a:ext uri="{FF2B5EF4-FFF2-40B4-BE49-F238E27FC236}">
                          <a16:creationId xmlns:a16="http://schemas.microsoft.com/office/drawing/2014/main" id="{79AD5C9D-646D-45C0-B51D-EF55E737A671}"/>
                        </a:ext>
                      </a:extLst>
                    </p:cNvPr>
                    <p:cNvSpPr>
                      <a:spLocks noChangeArrowheads="1"/>
                    </p:cNvSpPr>
                    <p:nvPr/>
                  </p:nvSpPr>
                  <p:spPr bwMode="auto">
                    <a:xfrm>
                      <a:off x="735"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6" name="Rectangle 114">
                      <a:extLst>
                        <a:ext uri="{FF2B5EF4-FFF2-40B4-BE49-F238E27FC236}">
                          <a16:creationId xmlns:a16="http://schemas.microsoft.com/office/drawing/2014/main" id="{C9B754B3-343C-4AF0-9694-4B46DA4CE103}"/>
                        </a:ext>
                      </a:extLst>
                    </p:cNvPr>
                    <p:cNvSpPr>
                      <a:spLocks noChangeArrowheads="1"/>
                    </p:cNvSpPr>
                    <p:nvPr/>
                  </p:nvSpPr>
                  <p:spPr bwMode="auto">
                    <a:xfrm>
                      <a:off x="73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7" name="Line 115">
                      <a:extLst>
                        <a:ext uri="{FF2B5EF4-FFF2-40B4-BE49-F238E27FC236}">
                          <a16:creationId xmlns:a16="http://schemas.microsoft.com/office/drawing/2014/main" id="{F00D6633-C931-43ED-836B-39C5207A6A99}"/>
                        </a:ext>
                      </a:extLst>
                    </p:cNvPr>
                    <p:cNvSpPr>
                      <a:spLocks noChangeShapeType="1"/>
                    </p:cNvSpPr>
                    <p:nvPr/>
                  </p:nvSpPr>
                  <p:spPr bwMode="auto">
                    <a:xfrm>
                      <a:off x="74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98" name="Line 116">
                      <a:extLst>
                        <a:ext uri="{FF2B5EF4-FFF2-40B4-BE49-F238E27FC236}">
                          <a16:creationId xmlns:a16="http://schemas.microsoft.com/office/drawing/2014/main" id="{EF068E6B-2437-4A00-8A5E-98CA13E1894B}"/>
                        </a:ext>
                      </a:extLst>
                    </p:cNvPr>
                    <p:cNvSpPr>
                      <a:spLocks noChangeShapeType="1"/>
                    </p:cNvSpPr>
                    <p:nvPr/>
                  </p:nvSpPr>
                  <p:spPr bwMode="auto">
                    <a:xfrm>
                      <a:off x="73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75" name="Group 117">
                    <a:extLst>
                      <a:ext uri="{FF2B5EF4-FFF2-40B4-BE49-F238E27FC236}">
                        <a16:creationId xmlns:a16="http://schemas.microsoft.com/office/drawing/2014/main" id="{FB7213F2-06A4-4CE0-A275-898537FB3254}"/>
                      </a:ext>
                    </a:extLst>
                  </p:cNvPr>
                  <p:cNvGrpSpPr>
                    <a:grpSpLocks/>
                  </p:cNvGrpSpPr>
                  <p:nvPr/>
                </p:nvGrpSpPr>
                <p:grpSpPr bwMode="auto">
                  <a:xfrm>
                    <a:off x="873" y="3665"/>
                    <a:ext cx="32" cy="45"/>
                    <a:chOff x="873" y="3665"/>
                    <a:chExt cx="32" cy="45"/>
                  </a:xfrm>
                  <a:grpFill/>
                </p:grpSpPr>
                <p:sp>
                  <p:nvSpPr>
                    <p:cNvPr id="1291" name="Rectangle 118">
                      <a:extLst>
                        <a:ext uri="{FF2B5EF4-FFF2-40B4-BE49-F238E27FC236}">
                          <a16:creationId xmlns:a16="http://schemas.microsoft.com/office/drawing/2014/main" id="{6B55D82E-782C-4819-9927-AE867BFD1B47}"/>
                        </a:ext>
                      </a:extLst>
                    </p:cNvPr>
                    <p:cNvSpPr>
                      <a:spLocks noChangeArrowheads="1"/>
                    </p:cNvSpPr>
                    <p:nvPr/>
                  </p:nvSpPr>
                  <p:spPr bwMode="auto">
                    <a:xfrm>
                      <a:off x="874"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2" name="Rectangle 119">
                      <a:extLst>
                        <a:ext uri="{FF2B5EF4-FFF2-40B4-BE49-F238E27FC236}">
                          <a16:creationId xmlns:a16="http://schemas.microsoft.com/office/drawing/2014/main" id="{C8860F75-4488-4F32-91C1-1BADDA058C7C}"/>
                        </a:ext>
                      </a:extLst>
                    </p:cNvPr>
                    <p:cNvSpPr>
                      <a:spLocks noChangeArrowheads="1"/>
                    </p:cNvSpPr>
                    <p:nvPr/>
                  </p:nvSpPr>
                  <p:spPr bwMode="auto">
                    <a:xfrm>
                      <a:off x="87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3" name="Line 120">
                      <a:extLst>
                        <a:ext uri="{FF2B5EF4-FFF2-40B4-BE49-F238E27FC236}">
                          <a16:creationId xmlns:a16="http://schemas.microsoft.com/office/drawing/2014/main" id="{DEDD8B81-EF54-48E5-A850-63B2806B8332}"/>
                        </a:ext>
                      </a:extLst>
                    </p:cNvPr>
                    <p:cNvSpPr>
                      <a:spLocks noChangeShapeType="1"/>
                    </p:cNvSpPr>
                    <p:nvPr/>
                  </p:nvSpPr>
                  <p:spPr bwMode="auto">
                    <a:xfrm>
                      <a:off x="88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94" name="Line 121">
                      <a:extLst>
                        <a:ext uri="{FF2B5EF4-FFF2-40B4-BE49-F238E27FC236}">
                          <a16:creationId xmlns:a16="http://schemas.microsoft.com/office/drawing/2014/main" id="{1078F898-A34D-46A4-B04A-D31891E7976A}"/>
                        </a:ext>
                      </a:extLst>
                    </p:cNvPr>
                    <p:cNvSpPr>
                      <a:spLocks noChangeShapeType="1"/>
                    </p:cNvSpPr>
                    <p:nvPr/>
                  </p:nvSpPr>
                  <p:spPr bwMode="auto">
                    <a:xfrm>
                      <a:off x="87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76" name="Group 122">
                    <a:extLst>
                      <a:ext uri="{FF2B5EF4-FFF2-40B4-BE49-F238E27FC236}">
                        <a16:creationId xmlns:a16="http://schemas.microsoft.com/office/drawing/2014/main" id="{4F96080C-3722-4500-ADD9-DF9AF9689B0A}"/>
                      </a:ext>
                    </a:extLst>
                  </p:cNvPr>
                  <p:cNvGrpSpPr>
                    <a:grpSpLocks/>
                  </p:cNvGrpSpPr>
                  <p:nvPr/>
                </p:nvGrpSpPr>
                <p:grpSpPr bwMode="auto">
                  <a:xfrm>
                    <a:off x="663" y="3665"/>
                    <a:ext cx="32" cy="45"/>
                    <a:chOff x="663" y="3665"/>
                    <a:chExt cx="32" cy="45"/>
                  </a:xfrm>
                  <a:grpFill/>
                </p:grpSpPr>
                <p:sp>
                  <p:nvSpPr>
                    <p:cNvPr id="1287" name="Rectangle 123">
                      <a:extLst>
                        <a:ext uri="{FF2B5EF4-FFF2-40B4-BE49-F238E27FC236}">
                          <a16:creationId xmlns:a16="http://schemas.microsoft.com/office/drawing/2014/main" id="{645CDE11-6997-4612-8217-9206B416375A}"/>
                        </a:ext>
                      </a:extLst>
                    </p:cNvPr>
                    <p:cNvSpPr>
                      <a:spLocks noChangeArrowheads="1"/>
                    </p:cNvSpPr>
                    <p:nvPr/>
                  </p:nvSpPr>
                  <p:spPr bwMode="auto">
                    <a:xfrm>
                      <a:off x="665"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8" name="Rectangle 124">
                      <a:extLst>
                        <a:ext uri="{FF2B5EF4-FFF2-40B4-BE49-F238E27FC236}">
                          <a16:creationId xmlns:a16="http://schemas.microsoft.com/office/drawing/2014/main" id="{A1430012-9F21-4529-A15C-8533B51065F5}"/>
                        </a:ext>
                      </a:extLst>
                    </p:cNvPr>
                    <p:cNvSpPr>
                      <a:spLocks noChangeArrowheads="1"/>
                    </p:cNvSpPr>
                    <p:nvPr/>
                  </p:nvSpPr>
                  <p:spPr bwMode="auto">
                    <a:xfrm>
                      <a:off x="66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9" name="Line 125">
                      <a:extLst>
                        <a:ext uri="{FF2B5EF4-FFF2-40B4-BE49-F238E27FC236}">
                          <a16:creationId xmlns:a16="http://schemas.microsoft.com/office/drawing/2014/main" id="{FE2908B3-EAF3-4A03-AB84-A8C0DFCE8DE1}"/>
                        </a:ext>
                      </a:extLst>
                    </p:cNvPr>
                    <p:cNvSpPr>
                      <a:spLocks noChangeShapeType="1"/>
                    </p:cNvSpPr>
                    <p:nvPr/>
                  </p:nvSpPr>
                  <p:spPr bwMode="auto">
                    <a:xfrm>
                      <a:off x="67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90" name="Line 126">
                      <a:extLst>
                        <a:ext uri="{FF2B5EF4-FFF2-40B4-BE49-F238E27FC236}">
                          <a16:creationId xmlns:a16="http://schemas.microsoft.com/office/drawing/2014/main" id="{B7372B31-7660-48B8-A9BC-5200AEBBBDEB}"/>
                        </a:ext>
                      </a:extLst>
                    </p:cNvPr>
                    <p:cNvSpPr>
                      <a:spLocks noChangeShapeType="1"/>
                    </p:cNvSpPr>
                    <p:nvPr/>
                  </p:nvSpPr>
                  <p:spPr bwMode="auto">
                    <a:xfrm>
                      <a:off x="66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77" name="Group 127">
                    <a:extLst>
                      <a:ext uri="{FF2B5EF4-FFF2-40B4-BE49-F238E27FC236}">
                        <a16:creationId xmlns:a16="http://schemas.microsoft.com/office/drawing/2014/main" id="{4AE7AF82-8227-4EE6-BF3A-F745EE8D7F12}"/>
                      </a:ext>
                    </a:extLst>
                  </p:cNvPr>
                  <p:cNvGrpSpPr>
                    <a:grpSpLocks/>
                  </p:cNvGrpSpPr>
                  <p:nvPr/>
                </p:nvGrpSpPr>
                <p:grpSpPr bwMode="auto">
                  <a:xfrm>
                    <a:off x="803" y="3665"/>
                    <a:ext cx="32" cy="45"/>
                    <a:chOff x="803" y="3665"/>
                    <a:chExt cx="32" cy="45"/>
                  </a:xfrm>
                  <a:grpFill/>
                </p:grpSpPr>
                <p:sp>
                  <p:nvSpPr>
                    <p:cNvPr id="1283" name="Rectangle 128">
                      <a:extLst>
                        <a:ext uri="{FF2B5EF4-FFF2-40B4-BE49-F238E27FC236}">
                          <a16:creationId xmlns:a16="http://schemas.microsoft.com/office/drawing/2014/main" id="{F8D06D8D-C989-4A41-8105-250FEFBA401E}"/>
                        </a:ext>
                      </a:extLst>
                    </p:cNvPr>
                    <p:cNvSpPr>
                      <a:spLocks noChangeArrowheads="1"/>
                    </p:cNvSpPr>
                    <p:nvPr/>
                  </p:nvSpPr>
                  <p:spPr bwMode="auto">
                    <a:xfrm>
                      <a:off x="805" y="3665"/>
                      <a:ext cx="28"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4" name="Rectangle 129">
                      <a:extLst>
                        <a:ext uri="{FF2B5EF4-FFF2-40B4-BE49-F238E27FC236}">
                          <a16:creationId xmlns:a16="http://schemas.microsoft.com/office/drawing/2014/main" id="{EDFF26C5-1044-4F88-ACC5-28A6E1F306FD}"/>
                        </a:ext>
                      </a:extLst>
                    </p:cNvPr>
                    <p:cNvSpPr>
                      <a:spLocks noChangeArrowheads="1"/>
                    </p:cNvSpPr>
                    <p:nvPr/>
                  </p:nvSpPr>
                  <p:spPr bwMode="auto">
                    <a:xfrm>
                      <a:off x="80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5" name="Line 130">
                      <a:extLst>
                        <a:ext uri="{FF2B5EF4-FFF2-40B4-BE49-F238E27FC236}">
                          <a16:creationId xmlns:a16="http://schemas.microsoft.com/office/drawing/2014/main" id="{AC052F76-DDD7-4FF2-9A99-512A03D37FD7}"/>
                        </a:ext>
                      </a:extLst>
                    </p:cNvPr>
                    <p:cNvSpPr>
                      <a:spLocks noChangeShapeType="1"/>
                    </p:cNvSpPr>
                    <p:nvPr/>
                  </p:nvSpPr>
                  <p:spPr bwMode="auto">
                    <a:xfrm>
                      <a:off x="81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86" name="Line 131">
                      <a:extLst>
                        <a:ext uri="{FF2B5EF4-FFF2-40B4-BE49-F238E27FC236}">
                          <a16:creationId xmlns:a16="http://schemas.microsoft.com/office/drawing/2014/main" id="{45472197-D242-4FA8-80B6-ED0F542C785A}"/>
                        </a:ext>
                      </a:extLst>
                    </p:cNvPr>
                    <p:cNvSpPr>
                      <a:spLocks noChangeShapeType="1"/>
                    </p:cNvSpPr>
                    <p:nvPr/>
                  </p:nvSpPr>
                  <p:spPr bwMode="auto">
                    <a:xfrm>
                      <a:off x="80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78" name="Group 132">
                    <a:extLst>
                      <a:ext uri="{FF2B5EF4-FFF2-40B4-BE49-F238E27FC236}">
                        <a16:creationId xmlns:a16="http://schemas.microsoft.com/office/drawing/2014/main" id="{BE576320-2D61-4245-B2E8-60BDE974C4F4}"/>
                      </a:ext>
                    </a:extLst>
                  </p:cNvPr>
                  <p:cNvGrpSpPr>
                    <a:grpSpLocks/>
                  </p:cNvGrpSpPr>
                  <p:nvPr/>
                </p:nvGrpSpPr>
                <p:grpSpPr bwMode="auto">
                  <a:xfrm>
                    <a:off x="838" y="3665"/>
                    <a:ext cx="32" cy="45"/>
                    <a:chOff x="838" y="3665"/>
                    <a:chExt cx="32" cy="45"/>
                  </a:xfrm>
                  <a:grpFill/>
                </p:grpSpPr>
                <p:sp>
                  <p:nvSpPr>
                    <p:cNvPr id="1279" name="Rectangle 133">
                      <a:extLst>
                        <a:ext uri="{FF2B5EF4-FFF2-40B4-BE49-F238E27FC236}">
                          <a16:creationId xmlns:a16="http://schemas.microsoft.com/office/drawing/2014/main" id="{1799C3EC-1B5E-407F-8531-C2F2F796C711}"/>
                        </a:ext>
                      </a:extLst>
                    </p:cNvPr>
                    <p:cNvSpPr>
                      <a:spLocks noChangeArrowheads="1"/>
                    </p:cNvSpPr>
                    <p:nvPr/>
                  </p:nvSpPr>
                  <p:spPr bwMode="auto">
                    <a:xfrm>
                      <a:off x="839"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0" name="Rectangle 134">
                      <a:extLst>
                        <a:ext uri="{FF2B5EF4-FFF2-40B4-BE49-F238E27FC236}">
                          <a16:creationId xmlns:a16="http://schemas.microsoft.com/office/drawing/2014/main" id="{58BF731B-2089-4DF3-B570-80BE7CA8C072}"/>
                        </a:ext>
                      </a:extLst>
                    </p:cNvPr>
                    <p:cNvSpPr>
                      <a:spLocks noChangeArrowheads="1"/>
                    </p:cNvSpPr>
                    <p:nvPr/>
                  </p:nvSpPr>
                  <p:spPr bwMode="auto">
                    <a:xfrm>
                      <a:off x="838"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1" name="Line 135">
                      <a:extLst>
                        <a:ext uri="{FF2B5EF4-FFF2-40B4-BE49-F238E27FC236}">
                          <a16:creationId xmlns:a16="http://schemas.microsoft.com/office/drawing/2014/main" id="{C438A9F6-3B6D-49D7-B4B4-294524444D8A}"/>
                        </a:ext>
                      </a:extLst>
                    </p:cNvPr>
                    <p:cNvSpPr>
                      <a:spLocks noChangeShapeType="1"/>
                    </p:cNvSpPr>
                    <p:nvPr/>
                  </p:nvSpPr>
                  <p:spPr bwMode="auto">
                    <a:xfrm>
                      <a:off x="854"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82" name="Line 136">
                      <a:extLst>
                        <a:ext uri="{FF2B5EF4-FFF2-40B4-BE49-F238E27FC236}">
                          <a16:creationId xmlns:a16="http://schemas.microsoft.com/office/drawing/2014/main" id="{657F8EFA-5D97-4BC7-9A2A-15A8C300B2CD}"/>
                        </a:ext>
                      </a:extLst>
                    </p:cNvPr>
                    <p:cNvSpPr>
                      <a:spLocks noChangeShapeType="1"/>
                    </p:cNvSpPr>
                    <p:nvPr/>
                  </p:nvSpPr>
                  <p:spPr bwMode="auto">
                    <a:xfrm>
                      <a:off x="840"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grpSp>
              <p:nvGrpSpPr>
                <p:cNvPr id="1262" name="Group 137">
                  <a:extLst>
                    <a:ext uri="{FF2B5EF4-FFF2-40B4-BE49-F238E27FC236}">
                      <a16:creationId xmlns:a16="http://schemas.microsoft.com/office/drawing/2014/main" id="{A8EDC8A8-A318-4E07-B4A8-7FE3F8781034}"/>
                    </a:ext>
                  </a:extLst>
                </p:cNvPr>
                <p:cNvGrpSpPr>
                  <a:grpSpLocks/>
                </p:cNvGrpSpPr>
                <p:nvPr/>
              </p:nvGrpSpPr>
              <p:grpSpPr bwMode="auto">
                <a:xfrm>
                  <a:off x="769" y="3728"/>
                  <a:ext cx="30" cy="62"/>
                  <a:chOff x="769" y="3728"/>
                  <a:chExt cx="30" cy="62"/>
                </a:xfrm>
                <a:grpFill/>
              </p:grpSpPr>
              <p:sp>
                <p:nvSpPr>
                  <p:cNvPr id="1263" name="Rectangle 138">
                    <a:extLst>
                      <a:ext uri="{FF2B5EF4-FFF2-40B4-BE49-F238E27FC236}">
                        <a16:creationId xmlns:a16="http://schemas.microsoft.com/office/drawing/2014/main" id="{F7CB8EDF-E4B6-4656-A480-5251CA0E5C58}"/>
                      </a:ext>
                    </a:extLst>
                  </p:cNvPr>
                  <p:cNvSpPr>
                    <a:spLocks noChangeArrowheads="1"/>
                  </p:cNvSpPr>
                  <p:nvPr/>
                </p:nvSpPr>
                <p:spPr bwMode="auto">
                  <a:xfrm>
                    <a:off x="769" y="3728"/>
                    <a:ext cx="30" cy="6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64" name="Rectangle 139">
                    <a:extLst>
                      <a:ext uri="{FF2B5EF4-FFF2-40B4-BE49-F238E27FC236}">
                        <a16:creationId xmlns:a16="http://schemas.microsoft.com/office/drawing/2014/main" id="{08423D0A-1D57-4654-B9C8-8899FE7DFFEC}"/>
                      </a:ext>
                    </a:extLst>
                  </p:cNvPr>
                  <p:cNvSpPr>
                    <a:spLocks noChangeArrowheads="1"/>
                  </p:cNvSpPr>
                  <p:nvPr/>
                </p:nvSpPr>
                <p:spPr bwMode="auto">
                  <a:xfrm>
                    <a:off x="772" y="3734"/>
                    <a:ext cx="23" cy="5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65" name="Oval 140">
                    <a:extLst>
                      <a:ext uri="{FF2B5EF4-FFF2-40B4-BE49-F238E27FC236}">
                        <a16:creationId xmlns:a16="http://schemas.microsoft.com/office/drawing/2014/main" id="{D5D9012C-4A09-4B1F-B7B0-21284371E711}"/>
                      </a:ext>
                    </a:extLst>
                  </p:cNvPr>
                  <p:cNvSpPr>
                    <a:spLocks noChangeArrowheads="1"/>
                  </p:cNvSpPr>
                  <p:nvPr/>
                </p:nvSpPr>
                <p:spPr bwMode="auto">
                  <a:xfrm>
                    <a:off x="790" y="3760"/>
                    <a:ext cx="3" cy="3"/>
                  </a:xfrm>
                  <a:prstGeom prst="ellipse">
                    <a:avLst/>
                  </a:prstGeom>
                  <a:grpFill/>
                  <a:ln w="1588">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grpSp>
          <p:nvGrpSpPr>
            <p:cNvPr id="945" name="Group 141">
              <a:extLst>
                <a:ext uri="{FF2B5EF4-FFF2-40B4-BE49-F238E27FC236}">
                  <a16:creationId xmlns:a16="http://schemas.microsoft.com/office/drawing/2014/main" id="{FAC72E21-74FA-4FE4-9F4C-45D3783F2532}"/>
                </a:ext>
              </a:extLst>
            </p:cNvPr>
            <p:cNvGrpSpPr>
              <a:grpSpLocks/>
            </p:cNvGrpSpPr>
            <p:nvPr/>
          </p:nvGrpSpPr>
          <p:grpSpPr bwMode="auto">
            <a:xfrm>
              <a:off x="6200775" y="6099176"/>
              <a:ext cx="604838" cy="263525"/>
              <a:chOff x="596" y="3520"/>
              <a:chExt cx="381" cy="166"/>
            </a:xfrm>
            <a:grpFill/>
          </p:grpSpPr>
          <p:grpSp>
            <p:nvGrpSpPr>
              <p:cNvPr id="1158" name="Group 142">
                <a:extLst>
                  <a:ext uri="{FF2B5EF4-FFF2-40B4-BE49-F238E27FC236}">
                    <a16:creationId xmlns:a16="http://schemas.microsoft.com/office/drawing/2014/main" id="{0986F666-D130-4E48-81AB-CEC56E818BC5}"/>
                  </a:ext>
                </a:extLst>
              </p:cNvPr>
              <p:cNvGrpSpPr>
                <a:grpSpLocks/>
              </p:cNvGrpSpPr>
              <p:nvPr/>
            </p:nvGrpSpPr>
            <p:grpSpPr bwMode="auto">
              <a:xfrm>
                <a:off x="910" y="3580"/>
                <a:ext cx="67" cy="97"/>
                <a:chOff x="910" y="3685"/>
                <a:chExt cx="67" cy="97"/>
              </a:xfrm>
              <a:grpFill/>
            </p:grpSpPr>
            <p:grpSp>
              <p:nvGrpSpPr>
                <p:cNvPr id="1246" name="Group 143">
                  <a:extLst>
                    <a:ext uri="{FF2B5EF4-FFF2-40B4-BE49-F238E27FC236}">
                      <a16:creationId xmlns:a16="http://schemas.microsoft.com/office/drawing/2014/main" id="{04144C9F-E54C-478F-8894-D1E939A6849A}"/>
                    </a:ext>
                  </a:extLst>
                </p:cNvPr>
                <p:cNvGrpSpPr>
                  <a:grpSpLocks/>
                </p:cNvGrpSpPr>
                <p:nvPr/>
              </p:nvGrpSpPr>
              <p:grpSpPr bwMode="auto">
                <a:xfrm>
                  <a:off x="910" y="3685"/>
                  <a:ext cx="67" cy="97"/>
                  <a:chOff x="910" y="3685"/>
                  <a:chExt cx="67" cy="97"/>
                </a:xfrm>
                <a:grpFill/>
              </p:grpSpPr>
              <p:grpSp>
                <p:nvGrpSpPr>
                  <p:cNvPr id="1251" name="Group 144">
                    <a:extLst>
                      <a:ext uri="{FF2B5EF4-FFF2-40B4-BE49-F238E27FC236}">
                        <a16:creationId xmlns:a16="http://schemas.microsoft.com/office/drawing/2014/main" id="{F40174E0-F041-4859-A013-3B6806E0DC9E}"/>
                      </a:ext>
                    </a:extLst>
                  </p:cNvPr>
                  <p:cNvGrpSpPr>
                    <a:grpSpLocks/>
                  </p:cNvGrpSpPr>
                  <p:nvPr/>
                </p:nvGrpSpPr>
                <p:grpSpPr bwMode="auto">
                  <a:xfrm>
                    <a:off x="926" y="3685"/>
                    <a:ext cx="20" cy="47"/>
                    <a:chOff x="926" y="3685"/>
                    <a:chExt cx="20" cy="47"/>
                  </a:xfrm>
                  <a:grpFill/>
                </p:grpSpPr>
                <p:sp>
                  <p:nvSpPr>
                    <p:cNvPr id="1255" name="Rectangle 145">
                      <a:extLst>
                        <a:ext uri="{FF2B5EF4-FFF2-40B4-BE49-F238E27FC236}">
                          <a16:creationId xmlns:a16="http://schemas.microsoft.com/office/drawing/2014/main" id="{AC7E3857-F781-4612-AFA7-C7455F225677}"/>
                        </a:ext>
                      </a:extLst>
                    </p:cNvPr>
                    <p:cNvSpPr>
                      <a:spLocks noChangeArrowheads="1"/>
                    </p:cNvSpPr>
                    <p:nvPr/>
                  </p:nvSpPr>
                  <p:spPr bwMode="auto">
                    <a:xfrm>
                      <a:off x="930" y="3685"/>
                      <a:ext cx="13" cy="1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6" name="Rectangle 146">
                      <a:extLst>
                        <a:ext uri="{FF2B5EF4-FFF2-40B4-BE49-F238E27FC236}">
                          <a16:creationId xmlns:a16="http://schemas.microsoft.com/office/drawing/2014/main" id="{3FD27E4B-AC0A-4DC7-BD63-B4C437A731BA}"/>
                        </a:ext>
                      </a:extLst>
                    </p:cNvPr>
                    <p:cNvSpPr>
                      <a:spLocks noChangeArrowheads="1"/>
                    </p:cNvSpPr>
                    <p:nvPr/>
                  </p:nvSpPr>
                  <p:spPr bwMode="auto">
                    <a:xfrm>
                      <a:off x="926" y="3692"/>
                      <a:ext cx="20" cy="40"/>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252" name="Group 147">
                    <a:extLst>
                      <a:ext uri="{FF2B5EF4-FFF2-40B4-BE49-F238E27FC236}">
                        <a16:creationId xmlns:a16="http://schemas.microsoft.com/office/drawing/2014/main" id="{644DE044-BEA4-477E-919B-FD9D6EC3EC6E}"/>
                      </a:ext>
                    </a:extLst>
                  </p:cNvPr>
                  <p:cNvGrpSpPr>
                    <a:grpSpLocks/>
                  </p:cNvGrpSpPr>
                  <p:nvPr/>
                </p:nvGrpSpPr>
                <p:grpSpPr bwMode="auto">
                  <a:xfrm>
                    <a:off x="910" y="3729"/>
                    <a:ext cx="67" cy="53"/>
                    <a:chOff x="910" y="3729"/>
                    <a:chExt cx="67" cy="53"/>
                  </a:xfrm>
                  <a:grpFill/>
                </p:grpSpPr>
                <p:sp>
                  <p:nvSpPr>
                    <p:cNvPr id="1253" name="Rectangle 148">
                      <a:extLst>
                        <a:ext uri="{FF2B5EF4-FFF2-40B4-BE49-F238E27FC236}">
                          <a16:creationId xmlns:a16="http://schemas.microsoft.com/office/drawing/2014/main" id="{7CDE69FE-FCD5-43E2-ADC9-A68E59315794}"/>
                        </a:ext>
                      </a:extLst>
                    </p:cNvPr>
                    <p:cNvSpPr>
                      <a:spLocks noChangeArrowheads="1"/>
                    </p:cNvSpPr>
                    <p:nvPr/>
                  </p:nvSpPr>
                  <p:spPr bwMode="auto">
                    <a:xfrm>
                      <a:off x="912" y="3734"/>
                      <a:ext cx="63" cy="4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4" name="Rectangle 149">
                      <a:extLst>
                        <a:ext uri="{FF2B5EF4-FFF2-40B4-BE49-F238E27FC236}">
                          <a16:creationId xmlns:a16="http://schemas.microsoft.com/office/drawing/2014/main" id="{C48A728A-C310-4915-9E3C-04B34BFB9EB1}"/>
                        </a:ext>
                      </a:extLst>
                    </p:cNvPr>
                    <p:cNvSpPr>
                      <a:spLocks noChangeArrowheads="1"/>
                    </p:cNvSpPr>
                    <p:nvPr/>
                  </p:nvSpPr>
                  <p:spPr bwMode="auto">
                    <a:xfrm>
                      <a:off x="910" y="3729"/>
                      <a:ext cx="67" cy="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247" name="Group 150">
                  <a:extLst>
                    <a:ext uri="{FF2B5EF4-FFF2-40B4-BE49-F238E27FC236}">
                      <a16:creationId xmlns:a16="http://schemas.microsoft.com/office/drawing/2014/main" id="{5C425CA9-7AF8-4371-966D-2149FE826216}"/>
                    </a:ext>
                  </a:extLst>
                </p:cNvPr>
                <p:cNvGrpSpPr>
                  <a:grpSpLocks/>
                </p:cNvGrpSpPr>
                <p:nvPr/>
              </p:nvGrpSpPr>
              <p:grpSpPr bwMode="auto">
                <a:xfrm>
                  <a:off x="917" y="3741"/>
                  <a:ext cx="52" cy="33"/>
                  <a:chOff x="917" y="3741"/>
                  <a:chExt cx="52" cy="33"/>
                </a:xfrm>
                <a:grpFill/>
              </p:grpSpPr>
              <p:sp>
                <p:nvSpPr>
                  <p:cNvPr id="1248" name="Rectangle 151">
                    <a:extLst>
                      <a:ext uri="{FF2B5EF4-FFF2-40B4-BE49-F238E27FC236}">
                        <a16:creationId xmlns:a16="http://schemas.microsoft.com/office/drawing/2014/main" id="{3D34C12B-67AD-496F-AC96-FD336C484FCF}"/>
                      </a:ext>
                    </a:extLst>
                  </p:cNvPr>
                  <p:cNvSpPr>
                    <a:spLocks noChangeArrowheads="1"/>
                  </p:cNvSpPr>
                  <p:nvPr/>
                </p:nvSpPr>
                <p:spPr bwMode="auto">
                  <a:xfrm>
                    <a:off x="917" y="3741"/>
                    <a:ext cx="13"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9" name="Rectangle 152">
                    <a:extLst>
                      <a:ext uri="{FF2B5EF4-FFF2-40B4-BE49-F238E27FC236}">
                        <a16:creationId xmlns:a16="http://schemas.microsoft.com/office/drawing/2014/main" id="{21C64E17-62F5-4B5B-B54C-58C6411AAA2B}"/>
                      </a:ext>
                    </a:extLst>
                  </p:cNvPr>
                  <p:cNvSpPr>
                    <a:spLocks noChangeArrowheads="1"/>
                  </p:cNvSpPr>
                  <p:nvPr/>
                </p:nvSpPr>
                <p:spPr bwMode="auto">
                  <a:xfrm>
                    <a:off x="955" y="3741"/>
                    <a:ext cx="14"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0" name="Rectangle 153">
                    <a:extLst>
                      <a:ext uri="{FF2B5EF4-FFF2-40B4-BE49-F238E27FC236}">
                        <a16:creationId xmlns:a16="http://schemas.microsoft.com/office/drawing/2014/main" id="{3E1315FB-33C9-4EDF-920A-D02EF120975B}"/>
                      </a:ext>
                    </a:extLst>
                  </p:cNvPr>
                  <p:cNvSpPr>
                    <a:spLocks noChangeArrowheads="1"/>
                  </p:cNvSpPr>
                  <p:nvPr/>
                </p:nvSpPr>
                <p:spPr bwMode="auto">
                  <a:xfrm>
                    <a:off x="936" y="3741"/>
                    <a:ext cx="14"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159" name="Group 154">
                <a:extLst>
                  <a:ext uri="{FF2B5EF4-FFF2-40B4-BE49-F238E27FC236}">
                    <a16:creationId xmlns:a16="http://schemas.microsoft.com/office/drawing/2014/main" id="{3DC2E7E7-CEF1-457C-8AE7-2506DF526076}"/>
                  </a:ext>
                </a:extLst>
              </p:cNvPr>
              <p:cNvGrpSpPr>
                <a:grpSpLocks/>
              </p:cNvGrpSpPr>
              <p:nvPr/>
            </p:nvGrpSpPr>
            <p:grpSpPr bwMode="auto">
              <a:xfrm>
                <a:off x="596" y="3607"/>
                <a:ext cx="67" cy="70"/>
                <a:chOff x="596" y="3712"/>
                <a:chExt cx="67" cy="70"/>
              </a:xfrm>
              <a:grpFill/>
            </p:grpSpPr>
            <p:grpSp>
              <p:nvGrpSpPr>
                <p:cNvPr id="1237" name="Group 155">
                  <a:extLst>
                    <a:ext uri="{FF2B5EF4-FFF2-40B4-BE49-F238E27FC236}">
                      <a16:creationId xmlns:a16="http://schemas.microsoft.com/office/drawing/2014/main" id="{2361B106-1B2E-4348-9C58-2D7C7874EEE4}"/>
                    </a:ext>
                  </a:extLst>
                </p:cNvPr>
                <p:cNvGrpSpPr>
                  <a:grpSpLocks/>
                </p:cNvGrpSpPr>
                <p:nvPr/>
              </p:nvGrpSpPr>
              <p:grpSpPr bwMode="auto">
                <a:xfrm>
                  <a:off x="596" y="3712"/>
                  <a:ext cx="67" cy="70"/>
                  <a:chOff x="596" y="3712"/>
                  <a:chExt cx="67" cy="70"/>
                </a:xfrm>
                <a:grpFill/>
              </p:grpSpPr>
              <p:sp>
                <p:nvSpPr>
                  <p:cNvPr id="1242" name="Rectangle 156">
                    <a:extLst>
                      <a:ext uri="{FF2B5EF4-FFF2-40B4-BE49-F238E27FC236}">
                        <a16:creationId xmlns:a16="http://schemas.microsoft.com/office/drawing/2014/main" id="{F7E48200-DE70-4A40-8115-651836DF3D57}"/>
                      </a:ext>
                    </a:extLst>
                  </p:cNvPr>
                  <p:cNvSpPr>
                    <a:spLocks noChangeArrowheads="1"/>
                  </p:cNvSpPr>
                  <p:nvPr/>
                </p:nvSpPr>
                <p:spPr bwMode="auto">
                  <a:xfrm>
                    <a:off x="635" y="3712"/>
                    <a:ext cx="21" cy="20"/>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243" name="Group 157">
                    <a:extLst>
                      <a:ext uri="{FF2B5EF4-FFF2-40B4-BE49-F238E27FC236}">
                        <a16:creationId xmlns:a16="http://schemas.microsoft.com/office/drawing/2014/main" id="{F0CF4969-9BC3-460F-90C6-281D4BE50163}"/>
                      </a:ext>
                    </a:extLst>
                  </p:cNvPr>
                  <p:cNvGrpSpPr>
                    <a:grpSpLocks/>
                  </p:cNvGrpSpPr>
                  <p:nvPr/>
                </p:nvGrpSpPr>
                <p:grpSpPr bwMode="auto">
                  <a:xfrm>
                    <a:off x="596" y="3729"/>
                    <a:ext cx="67" cy="53"/>
                    <a:chOff x="596" y="3729"/>
                    <a:chExt cx="67" cy="53"/>
                  </a:xfrm>
                  <a:grpFill/>
                </p:grpSpPr>
                <p:sp>
                  <p:nvSpPr>
                    <p:cNvPr id="1244" name="Rectangle 158">
                      <a:extLst>
                        <a:ext uri="{FF2B5EF4-FFF2-40B4-BE49-F238E27FC236}">
                          <a16:creationId xmlns:a16="http://schemas.microsoft.com/office/drawing/2014/main" id="{E15E6913-AB4D-4A3E-9A99-0B722E2C9F89}"/>
                        </a:ext>
                      </a:extLst>
                    </p:cNvPr>
                    <p:cNvSpPr>
                      <a:spLocks noChangeArrowheads="1"/>
                    </p:cNvSpPr>
                    <p:nvPr/>
                  </p:nvSpPr>
                  <p:spPr bwMode="auto">
                    <a:xfrm>
                      <a:off x="598" y="3734"/>
                      <a:ext cx="63" cy="4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5" name="Rectangle 159">
                      <a:extLst>
                        <a:ext uri="{FF2B5EF4-FFF2-40B4-BE49-F238E27FC236}">
                          <a16:creationId xmlns:a16="http://schemas.microsoft.com/office/drawing/2014/main" id="{7AC25B44-0FDF-4669-96A0-9D028DA3C879}"/>
                        </a:ext>
                      </a:extLst>
                    </p:cNvPr>
                    <p:cNvSpPr>
                      <a:spLocks noChangeArrowheads="1"/>
                    </p:cNvSpPr>
                    <p:nvPr/>
                  </p:nvSpPr>
                  <p:spPr bwMode="auto">
                    <a:xfrm>
                      <a:off x="596" y="3729"/>
                      <a:ext cx="67" cy="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238" name="Group 160">
                  <a:extLst>
                    <a:ext uri="{FF2B5EF4-FFF2-40B4-BE49-F238E27FC236}">
                      <a16:creationId xmlns:a16="http://schemas.microsoft.com/office/drawing/2014/main" id="{F8B14B70-2D92-42EE-ACB6-9B8E2F220185}"/>
                    </a:ext>
                  </a:extLst>
                </p:cNvPr>
                <p:cNvGrpSpPr>
                  <a:grpSpLocks/>
                </p:cNvGrpSpPr>
                <p:nvPr/>
              </p:nvGrpSpPr>
              <p:grpSpPr bwMode="auto">
                <a:xfrm>
                  <a:off x="602" y="3741"/>
                  <a:ext cx="54" cy="33"/>
                  <a:chOff x="602" y="3741"/>
                  <a:chExt cx="54" cy="33"/>
                </a:xfrm>
                <a:grpFill/>
              </p:grpSpPr>
              <p:sp>
                <p:nvSpPr>
                  <p:cNvPr id="1239" name="Rectangle 161">
                    <a:extLst>
                      <a:ext uri="{FF2B5EF4-FFF2-40B4-BE49-F238E27FC236}">
                        <a16:creationId xmlns:a16="http://schemas.microsoft.com/office/drawing/2014/main" id="{DCCC1352-37DF-4DC0-92CF-00FA5BC7A48C}"/>
                      </a:ext>
                    </a:extLst>
                  </p:cNvPr>
                  <p:cNvSpPr>
                    <a:spLocks noChangeArrowheads="1"/>
                  </p:cNvSpPr>
                  <p:nvPr/>
                </p:nvSpPr>
                <p:spPr bwMode="auto">
                  <a:xfrm>
                    <a:off x="640" y="3741"/>
                    <a:ext cx="16"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0" name="Rectangle 162">
                    <a:extLst>
                      <a:ext uri="{FF2B5EF4-FFF2-40B4-BE49-F238E27FC236}">
                        <a16:creationId xmlns:a16="http://schemas.microsoft.com/office/drawing/2014/main" id="{C74F505D-A1DD-4994-8FFF-20BF4DF87E60}"/>
                      </a:ext>
                    </a:extLst>
                  </p:cNvPr>
                  <p:cNvSpPr>
                    <a:spLocks noChangeArrowheads="1"/>
                  </p:cNvSpPr>
                  <p:nvPr/>
                </p:nvSpPr>
                <p:spPr bwMode="auto">
                  <a:xfrm>
                    <a:off x="602" y="3741"/>
                    <a:ext cx="16"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1" name="Rectangle 163">
                    <a:extLst>
                      <a:ext uri="{FF2B5EF4-FFF2-40B4-BE49-F238E27FC236}">
                        <a16:creationId xmlns:a16="http://schemas.microsoft.com/office/drawing/2014/main" id="{F22D546A-7566-4D4E-8FF1-1DBAC9BCB16B}"/>
                      </a:ext>
                    </a:extLst>
                  </p:cNvPr>
                  <p:cNvSpPr>
                    <a:spLocks noChangeArrowheads="1"/>
                  </p:cNvSpPr>
                  <p:nvPr/>
                </p:nvSpPr>
                <p:spPr bwMode="auto">
                  <a:xfrm>
                    <a:off x="621" y="3741"/>
                    <a:ext cx="16"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160" name="Group 164">
                <a:extLst>
                  <a:ext uri="{FF2B5EF4-FFF2-40B4-BE49-F238E27FC236}">
                    <a16:creationId xmlns:a16="http://schemas.microsoft.com/office/drawing/2014/main" id="{5A2FBCEC-7DB2-4D17-B244-5AE94A7DFD00}"/>
                  </a:ext>
                </a:extLst>
              </p:cNvPr>
              <p:cNvGrpSpPr>
                <a:grpSpLocks/>
              </p:cNvGrpSpPr>
              <p:nvPr/>
            </p:nvGrpSpPr>
            <p:grpSpPr bwMode="auto">
              <a:xfrm>
                <a:off x="654" y="3520"/>
                <a:ext cx="263" cy="166"/>
                <a:chOff x="654" y="3625"/>
                <a:chExt cx="263" cy="166"/>
              </a:xfrm>
              <a:grpFill/>
            </p:grpSpPr>
            <p:grpSp>
              <p:nvGrpSpPr>
                <p:cNvPr id="1161" name="Group 165">
                  <a:extLst>
                    <a:ext uri="{FF2B5EF4-FFF2-40B4-BE49-F238E27FC236}">
                      <a16:creationId xmlns:a16="http://schemas.microsoft.com/office/drawing/2014/main" id="{B9E10C46-3977-49E2-BB7D-D88866EA6F3A}"/>
                    </a:ext>
                  </a:extLst>
                </p:cNvPr>
                <p:cNvGrpSpPr>
                  <a:grpSpLocks/>
                </p:cNvGrpSpPr>
                <p:nvPr/>
              </p:nvGrpSpPr>
              <p:grpSpPr bwMode="auto">
                <a:xfrm>
                  <a:off x="654" y="3625"/>
                  <a:ext cx="263" cy="166"/>
                  <a:chOff x="654" y="3625"/>
                  <a:chExt cx="263" cy="166"/>
                </a:xfrm>
                <a:grpFill/>
              </p:grpSpPr>
              <p:sp>
                <p:nvSpPr>
                  <p:cNvPr id="1232" name="Rectangle 166">
                    <a:extLst>
                      <a:ext uri="{FF2B5EF4-FFF2-40B4-BE49-F238E27FC236}">
                        <a16:creationId xmlns:a16="http://schemas.microsoft.com/office/drawing/2014/main" id="{CE0A81FF-8205-4423-B473-B011EB42A17D}"/>
                      </a:ext>
                    </a:extLst>
                  </p:cNvPr>
                  <p:cNvSpPr>
                    <a:spLocks noChangeArrowheads="1"/>
                  </p:cNvSpPr>
                  <p:nvPr/>
                </p:nvSpPr>
                <p:spPr bwMode="auto">
                  <a:xfrm>
                    <a:off x="658" y="3652"/>
                    <a:ext cx="255" cy="139"/>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3" name="Rectangle 167">
                    <a:extLst>
                      <a:ext uri="{FF2B5EF4-FFF2-40B4-BE49-F238E27FC236}">
                        <a16:creationId xmlns:a16="http://schemas.microsoft.com/office/drawing/2014/main" id="{AB67FFC8-93B2-45F6-9E6F-BC31F675C015}"/>
                      </a:ext>
                    </a:extLst>
                  </p:cNvPr>
                  <p:cNvSpPr>
                    <a:spLocks noChangeArrowheads="1"/>
                  </p:cNvSpPr>
                  <p:nvPr/>
                </p:nvSpPr>
                <p:spPr bwMode="auto">
                  <a:xfrm>
                    <a:off x="721" y="3629"/>
                    <a:ext cx="20" cy="1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4" name="Rectangle 168">
                    <a:extLst>
                      <a:ext uri="{FF2B5EF4-FFF2-40B4-BE49-F238E27FC236}">
                        <a16:creationId xmlns:a16="http://schemas.microsoft.com/office/drawing/2014/main" id="{D62BE722-E225-4B0A-A786-524927C9F20D}"/>
                      </a:ext>
                    </a:extLst>
                  </p:cNvPr>
                  <p:cNvSpPr>
                    <a:spLocks noChangeArrowheads="1"/>
                  </p:cNvSpPr>
                  <p:nvPr/>
                </p:nvSpPr>
                <p:spPr bwMode="auto">
                  <a:xfrm>
                    <a:off x="768" y="3625"/>
                    <a:ext cx="26" cy="2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5" name="Rectangle 169">
                    <a:extLst>
                      <a:ext uri="{FF2B5EF4-FFF2-40B4-BE49-F238E27FC236}">
                        <a16:creationId xmlns:a16="http://schemas.microsoft.com/office/drawing/2014/main" id="{2E53355E-0EEE-4388-A20E-D36C8E54B85B}"/>
                      </a:ext>
                    </a:extLst>
                  </p:cNvPr>
                  <p:cNvSpPr>
                    <a:spLocks noChangeArrowheads="1"/>
                  </p:cNvSpPr>
                  <p:nvPr/>
                </p:nvSpPr>
                <p:spPr bwMode="auto">
                  <a:xfrm>
                    <a:off x="654" y="3644"/>
                    <a:ext cx="263" cy="1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6" name="Rectangle 170">
                    <a:extLst>
                      <a:ext uri="{FF2B5EF4-FFF2-40B4-BE49-F238E27FC236}">
                        <a16:creationId xmlns:a16="http://schemas.microsoft.com/office/drawing/2014/main" id="{9D509F44-C7C4-411C-A2B0-92BC51E89FA7}"/>
                      </a:ext>
                    </a:extLst>
                  </p:cNvPr>
                  <p:cNvSpPr>
                    <a:spLocks noChangeArrowheads="1"/>
                  </p:cNvSpPr>
                  <p:nvPr/>
                </p:nvSpPr>
                <p:spPr bwMode="auto">
                  <a:xfrm>
                    <a:off x="658" y="3719"/>
                    <a:ext cx="255" cy="6"/>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62" name="Group 171">
                  <a:extLst>
                    <a:ext uri="{FF2B5EF4-FFF2-40B4-BE49-F238E27FC236}">
                      <a16:creationId xmlns:a16="http://schemas.microsoft.com/office/drawing/2014/main" id="{1C2EC5EC-D537-4957-B544-E9C88BE55B92}"/>
                    </a:ext>
                  </a:extLst>
                </p:cNvPr>
                <p:cNvGrpSpPr>
                  <a:grpSpLocks/>
                </p:cNvGrpSpPr>
                <p:nvPr/>
              </p:nvGrpSpPr>
              <p:grpSpPr bwMode="auto">
                <a:xfrm>
                  <a:off x="663" y="3665"/>
                  <a:ext cx="242" cy="112"/>
                  <a:chOff x="663" y="3665"/>
                  <a:chExt cx="242" cy="112"/>
                </a:xfrm>
                <a:grpFill/>
              </p:grpSpPr>
              <p:grpSp>
                <p:nvGrpSpPr>
                  <p:cNvPr id="1167" name="Group 172">
                    <a:extLst>
                      <a:ext uri="{FF2B5EF4-FFF2-40B4-BE49-F238E27FC236}">
                        <a16:creationId xmlns:a16="http://schemas.microsoft.com/office/drawing/2014/main" id="{0D42744A-C3AC-4476-A053-55DEA74E64AD}"/>
                      </a:ext>
                    </a:extLst>
                  </p:cNvPr>
                  <p:cNvGrpSpPr>
                    <a:grpSpLocks/>
                  </p:cNvGrpSpPr>
                  <p:nvPr/>
                </p:nvGrpSpPr>
                <p:grpSpPr bwMode="auto">
                  <a:xfrm>
                    <a:off x="698" y="3732"/>
                    <a:ext cx="32" cy="45"/>
                    <a:chOff x="698" y="3732"/>
                    <a:chExt cx="32" cy="45"/>
                  </a:xfrm>
                  <a:grpFill/>
                </p:grpSpPr>
                <p:sp>
                  <p:nvSpPr>
                    <p:cNvPr id="1228" name="Rectangle 173">
                      <a:extLst>
                        <a:ext uri="{FF2B5EF4-FFF2-40B4-BE49-F238E27FC236}">
                          <a16:creationId xmlns:a16="http://schemas.microsoft.com/office/drawing/2014/main" id="{6FEFF082-7949-4D70-A937-B4C4906E70D2}"/>
                        </a:ext>
                      </a:extLst>
                    </p:cNvPr>
                    <p:cNvSpPr>
                      <a:spLocks noChangeArrowheads="1"/>
                    </p:cNvSpPr>
                    <p:nvPr/>
                  </p:nvSpPr>
                  <p:spPr bwMode="auto">
                    <a:xfrm>
                      <a:off x="699"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9" name="Rectangle 174">
                      <a:extLst>
                        <a:ext uri="{FF2B5EF4-FFF2-40B4-BE49-F238E27FC236}">
                          <a16:creationId xmlns:a16="http://schemas.microsoft.com/office/drawing/2014/main" id="{DD73B040-1EC8-40C7-A252-6C0C98ABBABB}"/>
                        </a:ext>
                      </a:extLst>
                    </p:cNvPr>
                    <p:cNvSpPr>
                      <a:spLocks noChangeArrowheads="1"/>
                    </p:cNvSpPr>
                    <p:nvPr/>
                  </p:nvSpPr>
                  <p:spPr bwMode="auto">
                    <a:xfrm>
                      <a:off x="698"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0" name="Line 175">
                      <a:extLst>
                        <a:ext uri="{FF2B5EF4-FFF2-40B4-BE49-F238E27FC236}">
                          <a16:creationId xmlns:a16="http://schemas.microsoft.com/office/drawing/2014/main" id="{C450EB8E-5D15-44EB-84AE-C566EDA7880E}"/>
                        </a:ext>
                      </a:extLst>
                    </p:cNvPr>
                    <p:cNvSpPr>
                      <a:spLocks noChangeShapeType="1"/>
                    </p:cNvSpPr>
                    <p:nvPr/>
                  </p:nvSpPr>
                  <p:spPr bwMode="auto">
                    <a:xfrm>
                      <a:off x="714"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31" name="Line 176">
                      <a:extLst>
                        <a:ext uri="{FF2B5EF4-FFF2-40B4-BE49-F238E27FC236}">
                          <a16:creationId xmlns:a16="http://schemas.microsoft.com/office/drawing/2014/main" id="{268BC4DF-BE05-4B2B-B64E-5049B4E2E9A3}"/>
                        </a:ext>
                      </a:extLst>
                    </p:cNvPr>
                    <p:cNvSpPr>
                      <a:spLocks noChangeShapeType="1"/>
                    </p:cNvSpPr>
                    <p:nvPr/>
                  </p:nvSpPr>
                  <p:spPr bwMode="auto">
                    <a:xfrm>
                      <a:off x="700" y="3753"/>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68" name="Group 177">
                    <a:extLst>
                      <a:ext uri="{FF2B5EF4-FFF2-40B4-BE49-F238E27FC236}">
                        <a16:creationId xmlns:a16="http://schemas.microsoft.com/office/drawing/2014/main" id="{BEA7D7B1-5C78-4524-A22B-D68E83715B40}"/>
                      </a:ext>
                    </a:extLst>
                  </p:cNvPr>
                  <p:cNvGrpSpPr>
                    <a:grpSpLocks/>
                  </p:cNvGrpSpPr>
                  <p:nvPr/>
                </p:nvGrpSpPr>
                <p:grpSpPr bwMode="auto">
                  <a:xfrm>
                    <a:off x="733" y="3732"/>
                    <a:ext cx="32" cy="45"/>
                    <a:chOff x="733" y="3732"/>
                    <a:chExt cx="32" cy="45"/>
                  </a:xfrm>
                  <a:grpFill/>
                </p:grpSpPr>
                <p:sp>
                  <p:nvSpPr>
                    <p:cNvPr id="1224" name="Rectangle 178">
                      <a:extLst>
                        <a:ext uri="{FF2B5EF4-FFF2-40B4-BE49-F238E27FC236}">
                          <a16:creationId xmlns:a16="http://schemas.microsoft.com/office/drawing/2014/main" id="{B3722E26-2AC7-47FE-9E3C-02FA9E2068B9}"/>
                        </a:ext>
                      </a:extLst>
                    </p:cNvPr>
                    <p:cNvSpPr>
                      <a:spLocks noChangeArrowheads="1"/>
                    </p:cNvSpPr>
                    <p:nvPr/>
                  </p:nvSpPr>
                  <p:spPr bwMode="auto">
                    <a:xfrm>
                      <a:off x="73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5" name="Rectangle 179">
                      <a:extLst>
                        <a:ext uri="{FF2B5EF4-FFF2-40B4-BE49-F238E27FC236}">
                          <a16:creationId xmlns:a16="http://schemas.microsoft.com/office/drawing/2014/main" id="{6018888F-4E8A-4F76-8538-2EF25F32E8BA}"/>
                        </a:ext>
                      </a:extLst>
                    </p:cNvPr>
                    <p:cNvSpPr>
                      <a:spLocks noChangeArrowheads="1"/>
                    </p:cNvSpPr>
                    <p:nvPr/>
                  </p:nvSpPr>
                  <p:spPr bwMode="auto">
                    <a:xfrm>
                      <a:off x="733"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6" name="Line 180">
                      <a:extLst>
                        <a:ext uri="{FF2B5EF4-FFF2-40B4-BE49-F238E27FC236}">
                          <a16:creationId xmlns:a16="http://schemas.microsoft.com/office/drawing/2014/main" id="{0BEAFB99-E79F-4B53-97D5-EC9288CE20D4}"/>
                        </a:ext>
                      </a:extLst>
                    </p:cNvPr>
                    <p:cNvSpPr>
                      <a:spLocks noChangeShapeType="1"/>
                    </p:cNvSpPr>
                    <p:nvPr/>
                  </p:nvSpPr>
                  <p:spPr bwMode="auto">
                    <a:xfrm>
                      <a:off x="749"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27" name="Line 181">
                      <a:extLst>
                        <a:ext uri="{FF2B5EF4-FFF2-40B4-BE49-F238E27FC236}">
                          <a16:creationId xmlns:a16="http://schemas.microsoft.com/office/drawing/2014/main" id="{B984C12A-4E28-4D6C-8934-2ECCD9CF8139}"/>
                        </a:ext>
                      </a:extLst>
                    </p:cNvPr>
                    <p:cNvSpPr>
                      <a:spLocks noChangeShapeType="1"/>
                    </p:cNvSpPr>
                    <p:nvPr/>
                  </p:nvSpPr>
                  <p:spPr bwMode="auto">
                    <a:xfrm>
                      <a:off x="735" y="3753"/>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69" name="Group 182">
                    <a:extLst>
                      <a:ext uri="{FF2B5EF4-FFF2-40B4-BE49-F238E27FC236}">
                        <a16:creationId xmlns:a16="http://schemas.microsoft.com/office/drawing/2014/main" id="{8AF30C45-FC74-4FA4-934E-A24333A0702F}"/>
                      </a:ext>
                    </a:extLst>
                  </p:cNvPr>
                  <p:cNvGrpSpPr>
                    <a:grpSpLocks/>
                  </p:cNvGrpSpPr>
                  <p:nvPr/>
                </p:nvGrpSpPr>
                <p:grpSpPr bwMode="auto">
                  <a:xfrm>
                    <a:off x="873" y="3732"/>
                    <a:ext cx="31" cy="45"/>
                    <a:chOff x="873" y="3732"/>
                    <a:chExt cx="31" cy="45"/>
                  </a:xfrm>
                  <a:grpFill/>
                </p:grpSpPr>
                <p:sp>
                  <p:nvSpPr>
                    <p:cNvPr id="1220" name="Rectangle 183">
                      <a:extLst>
                        <a:ext uri="{FF2B5EF4-FFF2-40B4-BE49-F238E27FC236}">
                          <a16:creationId xmlns:a16="http://schemas.microsoft.com/office/drawing/2014/main" id="{1AF3228F-1741-4EFE-89C3-FA3815D94BEE}"/>
                        </a:ext>
                      </a:extLst>
                    </p:cNvPr>
                    <p:cNvSpPr>
                      <a:spLocks noChangeArrowheads="1"/>
                    </p:cNvSpPr>
                    <p:nvPr/>
                  </p:nvSpPr>
                  <p:spPr bwMode="auto">
                    <a:xfrm>
                      <a:off x="87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1" name="Rectangle 184">
                      <a:extLst>
                        <a:ext uri="{FF2B5EF4-FFF2-40B4-BE49-F238E27FC236}">
                          <a16:creationId xmlns:a16="http://schemas.microsoft.com/office/drawing/2014/main" id="{AC9132AB-050A-48AC-B825-AAB2C8ED0E90}"/>
                        </a:ext>
                      </a:extLst>
                    </p:cNvPr>
                    <p:cNvSpPr>
                      <a:spLocks noChangeArrowheads="1"/>
                    </p:cNvSpPr>
                    <p:nvPr/>
                  </p:nvSpPr>
                  <p:spPr bwMode="auto">
                    <a:xfrm>
                      <a:off x="873" y="3773"/>
                      <a:ext cx="31"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2" name="Line 185">
                      <a:extLst>
                        <a:ext uri="{FF2B5EF4-FFF2-40B4-BE49-F238E27FC236}">
                          <a16:creationId xmlns:a16="http://schemas.microsoft.com/office/drawing/2014/main" id="{E506B4B8-FCDC-4621-8C9F-5CD67867CE2A}"/>
                        </a:ext>
                      </a:extLst>
                    </p:cNvPr>
                    <p:cNvSpPr>
                      <a:spLocks noChangeShapeType="1"/>
                    </p:cNvSpPr>
                    <p:nvPr/>
                  </p:nvSpPr>
                  <p:spPr bwMode="auto">
                    <a:xfrm>
                      <a:off x="888"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23" name="Line 186">
                      <a:extLst>
                        <a:ext uri="{FF2B5EF4-FFF2-40B4-BE49-F238E27FC236}">
                          <a16:creationId xmlns:a16="http://schemas.microsoft.com/office/drawing/2014/main" id="{DCE3D38A-9FBC-440F-A0AA-652DE4FB2CD9}"/>
                        </a:ext>
                      </a:extLst>
                    </p:cNvPr>
                    <p:cNvSpPr>
                      <a:spLocks noChangeShapeType="1"/>
                    </p:cNvSpPr>
                    <p:nvPr/>
                  </p:nvSpPr>
                  <p:spPr bwMode="auto">
                    <a:xfrm>
                      <a:off x="874" y="3753"/>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0" name="Group 187">
                    <a:extLst>
                      <a:ext uri="{FF2B5EF4-FFF2-40B4-BE49-F238E27FC236}">
                        <a16:creationId xmlns:a16="http://schemas.microsoft.com/office/drawing/2014/main" id="{6A196B57-40AD-44C7-8F19-0FFA1B0990A1}"/>
                      </a:ext>
                    </a:extLst>
                  </p:cNvPr>
                  <p:cNvGrpSpPr>
                    <a:grpSpLocks/>
                  </p:cNvGrpSpPr>
                  <p:nvPr/>
                </p:nvGrpSpPr>
                <p:grpSpPr bwMode="auto">
                  <a:xfrm>
                    <a:off x="663" y="3732"/>
                    <a:ext cx="32" cy="45"/>
                    <a:chOff x="663" y="3732"/>
                    <a:chExt cx="32" cy="45"/>
                  </a:xfrm>
                  <a:grpFill/>
                </p:grpSpPr>
                <p:sp>
                  <p:nvSpPr>
                    <p:cNvPr id="1216" name="Rectangle 188">
                      <a:extLst>
                        <a:ext uri="{FF2B5EF4-FFF2-40B4-BE49-F238E27FC236}">
                          <a16:creationId xmlns:a16="http://schemas.microsoft.com/office/drawing/2014/main" id="{8BC90D3E-293D-408C-904F-B860B0624330}"/>
                        </a:ext>
                      </a:extLst>
                    </p:cNvPr>
                    <p:cNvSpPr>
                      <a:spLocks noChangeArrowheads="1"/>
                    </p:cNvSpPr>
                    <p:nvPr/>
                  </p:nvSpPr>
                  <p:spPr bwMode="auto">
                    <a:xfrm>
                      <a:off x="66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7" name="Rectangle 189">
                      <a:extLst>
                        <a:ext uri="{FF2B5EF4-FFF2-40B4-BE49-F238E27FC236}">
                          <a16:creationId xmlns:a16="http://schemas.microsoft.com/office/drawing/2014/main" id="{EC2FEBA2-CBF1-450E-B5EC-14A0B092D6E0}"/>
                        </a:ext>
                      </a:extLst>
                    </p:cNvPr>
                    <p:cNvSpPr>
                      <a:spLocks noChangeArrowheads="1"/>
                    </p:cNvSpPr>
                    <p:nvPr/>
                  </p:nvSpPr>
                  <p:spPr bwMode="auto">
                    <a:xfrm>
                      <a:off x="663"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8" name="Line 190">
                      <a:extLst>
                        <a:ext uri="{FF2B5EF4-FFF2-40B4-BE49-F238E27FC236}">
                          <a16:creationId xmlns:a16="http://schemas.microsoft.com/office/drawing/2014/main" id="{978CFEB3-B485-4193-BE3F-01CC730AB8D5}"/>
                        </a:ext>
                      </a:extLst>
                    </p:cNvPr>
                    <p:cNvSpPr>
                      <a:spLocks noChangeShapeType="1"/>
                    </p:cNvSpPr>
                    <p:nvPr/>
                  </p:nvSpPr>
                  <p:spPr bwMode="auto">
                    <a:xfrm>
                      <a:off x="678"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19" name="Line 191">
                      <a:extLst>
                        <a:ext uri="{FF2B5EF4-FFF2-40B4-BE49-F238E27FC236}">
                          <a16:creationId xmlns:a16="http://schemas.microsoft.com/office/drawing/2014/main" id="{E3478898-183D-484C-AB7A-C3FCF50C1E30}"/>
                        </a:ext>
                      </a:extLst>
                    </p:cNvPr>
                    <p:cNvSpPr>
                      <a:spLocks noChangeShapeType="1"/>
                    </p:cNvSpPr>
                    <p:nvPr/>
                  </p:nvSpPr>
                  <p:spPr bwMode="auto">
                    <a:xfrm>
                      <a:off x="665" y="3753"/>
                      <a:ext cx="27"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1" name="Group 192">
                    <a:extLst>
                      <a:ext uri="{FF2B5EF4-FFF2-40B4-BE49-F238E27FC236}">
                        <a16:creationId xmlns:a16="http://schemas.microsoft.com/office/drawing/2014/main" id="{DC8C9171-E650-43C2-AC93-C33216D116F8}"/>
                      </a:ext>
                    </a:extLst>
                  </p:cNvPr>
                  <p:cNvGrpSpPr>
                    <a:grpSpLocks/>
                  </p:cNvGrpSpPr>
                  <p:nvPr/>
                </p:nvGrpSpPr>
                <p:grpSpPr bwMode="auto">
                  <a:xfrm>
                    <a:off x="769" y="3665"/>
                    <a:ext cx="31" cy="45"/>
                    <a:chOff x="769" y="3665"/>
                    <a:chExt cx="31" cy="45"/>
                  </a:xfrm>
                  <a:grpFill/>
                </p:grpSpPr>
                <p:sp>
                  <p:nvSpPr>
                    <p:cNvPr id="1212" name="Rectangle 193">
                      <a:extLst>
                        <a:ext uri="{FF2B5EF4-FFF2-40B4-BE49-F238E27FC236}">
                          <a16:creationId xmlns:a16="http://schemas.microsoft.com/office/drawing/2014/main" id="{4CB5A912-646C-4BB1-BA7E-84185D61197C}"/>
                        </a:ext>
                      </a:extLst>
                    </p:cNvPr>
                    <p:cNvSpPr>
                      <a:spLocks noChangeArrowheads="1"/>
                    </p:cNvSpPr>
                    <p:nvPr/>
                  </p:nvSpPr>
                  <p:spPr bwMode="auto">
                    <a:xfrm>
                      <a:off x="770"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3" name="Rectangle 194">
                      <a:extLst>
                        <a:ext uri="{FF2B5EF4-FFF2-40B4-BE49-F238E27FC236}">
                          <a16:creationId xmlns:a16="http://schemas.microsoft.com/office/drawing/2014/main" id="{53CED0AA-403C-4FCA-98EC-4815D46C2AB1}"/>
                        </a:ext>
                      </a:extLst>
                    </p:cNvPr>
                    <p:cNvSpPr>
                      <a:spLocks noChangeArrowheads="1"/>
                    </p:cNvSpPr>
                    <p:nvPr/>
                  </p:nvSpPr>
                  <p:spPr bwMode="auto">
                    <a:xfrm>
                      <a:off x="769" y="3706"/>
                      <a:ext cx="31"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4" name="Line 195">
                      <a:extLst>
                        <a:ext uri="{FF2B5EF4-FFF2-40B4-BE49-F238E27FC236}">
                          <a16:creationId xmlns:a16="http://schemas.microsoft.com/office/drawing/2014/main" id="{2C0707B6-32AE-402E-84A0-0BA225D78EBE}"/>
                        </a:ext>
                      </a:extLst>
                    </p:cNvPr>
                    <p:cNvSpPr>
                      <a:spLocks noChangeShapeType="1"/>
                    </p:cNvSpPr>
                    <p:nvPr/>
                  </p:nvSpPr>
                  <p:spPr bwMode="auto">
                    <a:xfrm>
                      <a:off x="784"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15" name="Line 196">
                      <a:extLst>
                        <a:ext uri="{FF2B5EF4-FFF2-40B4-BE49-F238E27FC236}">
                          <a16:creationId xmlns:a16="http://schemas.microsoft.com/office/drawing/2014/main" id="{AEECEB88-9BB9-4F36-98BF-9AF73F2A300A}"/>
                        </a:ext>
                      </a:extLst>
                    </p:cNvPr>
                    <p:cNvSpPr>
                      <a:spLocks noChangeShapeType="1"/>
                    </p:cNvSpPr>
                    <p:nvPr/>
                  </p:nvSpPr>
                  <p:spPr bwMode="auto">
                    <a:xfrm>
                      <a:off x="770"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2" name="Group 197">
                    <a:extLst>
                      <a:ext uri="{FF2B5EF4-FFF2-40B4-BE49-F238E27FC236}">
                        <a16:creationId xmlns:a16="http://schemas.microsoft.com/office/drawing/2014/main" id="{3C47B5EE-508F-432A-915C-1279360BA100}"/>
                      </a:ext>
                    </a:extLst>
                  </p:cNvPr>
                  <p:cNvGrpSpPr>
                    <a:grpSpLocks/>
                  </p:cNvGrpSpPr>
                  <p:nvPr/>
                </p:nvGrpSpPr>
                <p:grpSpPr bwMode="auto">
                  <a:xfrm>
                    <a:off x="803" y="3732"/>
                    <a:ext cx="32" cy="45"/>
                    <a:chOff x="803" y="3732"/>
                    <a:chExt cx="32" cy="45"/>
                  </a:xfrm>
                  <a:grpFill/>
                </p:grpSpPr>
                <p:sp>
                  <p:nvSpPr>
                    <p:cNvPr id="1208" name="Rectangle 198">
                      <a:extLst>
                        <a:ext uri="{FF2B5EF4-FFF2-40B4-BE49-F238E27FC236}">
                          <a16:creationId xmlns:a16="http://schemas.microsoft.com/office/drawing/2014/main" id="{50E2469E-1D6A-4AAD-B7DA-155EA223969A}"/>
                        </a:ext>
                      </a:extLst>
                    </p:cNvPr>
                    <p:cNvSpPr>
                      <a:spLocks noChangeArrowheads="1"/>
                    </p:cNvSpPr>
                    <p:nvPr/>
                  </p:nvSpPr>
                  <p:spPr bwMode="auto">
                    <a:xfrm>
                      <a:off x="80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9" name="Rectangle 199">
                      <a:extLst>
                        <a:ext uri="{FF2B5EF4-FFF2-40B4-BE49-F238E27FC236}">
                          <a16:creationId xmlns:a16="http://schemas.microsoft.com/office/drawing/2014/main" id="{3E4102CA-016E-437C-9B07-A21F3043F1CF}"/>
                        </a:ext>
                      </a:extLst>
                    </p:cNvPr>
                    <p:cNvSpPr>
                      <a:spLocks noChangeArrowheads="1"/>
                    </p:cNvSpPr>
                    <p:nvPr/>
                  </p:nvSpPr>
                  <p:spPr bwMode="auto">
                    <a:xfrm>
                      <a:off x="803"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0" name="Line 200">
                      <a:extLst>
                        <a:ext uri="{FF2B5EF4-FFF2-40B4-BE49-F238E27FC236}">
                          <a16:creationId xmlns:a16="http://schemas.microsoft.com/office/drawing/2014/main" id="{08A94483-4C49-491B-9654-C1735465A4D2}"/>
                        </a:ext>
                      </a:extLst>
                    </p:cNvPr>
                    <p:cNvSpPr>
                      <a:spLocks noChangeShapeType="1"/>
                    </p:cNvSpPr>
                    <p:nvPr/>
                  </p:nvSpPr>
                  <p:spPr bwMode="auto">
                    <a:xfrm>
                      <a:off x="819"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11" name="Line 201">
                      <a:extLst>
                        <a:ext uri="{FF2B5EF4-FFF2-40B4-BE49-F238E27FC236}">
                          <a16:creationId xmlns:a16="http://schemas.microsoft.com/office/drawing/2014/main" id="{23B508EF-719D-4D53-A456-2B2F0B24E9E3}"/>
                        </a:ext>
                      </a:extLst>
                    </p:cNvPr>
                    <p:cNvSpPr>
                      <a:spLocks noChangeShapeType="1"/>
                    </p:cNvSpPr>
                    <p:nvPr/>
                  </p:nvSpPr>
                  <p:spPr bwMode="auto">
                    <a:xfrm>
                      <a:off x="805" y="3753"/>
                      <a:ext cx="27"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3" name="Group 202">
                    <a:extLst>
                      <a:ext uri="{FF2B5EF4-FFF2-40B4-BE49-F238E27FC236}">
                        <a16:creationId xmlns:a16="http://schemas.microsoft.com/office/drawing/2014/main" id="{C52E9425-91D3-470D-ADF4-7CF9426993C3}"/>
                      </a:ext>
                    </a:extLst>
                  </p:cNvPr>
                  <p:cNvGrpSpPr>
                    <a:grpSpLocks/>
                  </p:cNvGrpSpPr>
                  <p:nvPr/>
                </p:nvGrpSpPr>
                <p:grpSpPr bwMode="auto">
                  <a:xfrm>
                    <a:off x="838" y="3732"/>
                    <a:ext cx="31" cy="45"/>
                    <a:chOff x="838" y="3732"/>
                    <a:chExt cx="31" cy="45"/>
                  </a:xfrm>
                  <a:grpFill/>
                </p:grpSpPr>
                <p:sp>
                  <p:nvSpPr>
                    <p:cNvPr id="1204" name="Rectangle 203">
                      <a:extLst>
                        <a:ext uri="{FF2B5EF4-FFF2-40B4-BE49-F238E27FC236}">
                          <a16:creationId xmlns:a16="http://schemas.microsoft.com/office/drawing/2014/main" id="{5FCD32D8-3D9B-4556-9C1D-C1B57813CB7E}"/>
                        </a:ext>
                      </a:extLst>
                    </p:cNvPr>
                    <p:cNvSpPr>
                      <a:spLocks noChangeArrowheads="1"/>
                    </p:cNvSpPr>
                    <p:nvPr/>
                  </p:nvSpPr>
                  <p:spPr bwMode="auto">
                    <a:xfrm>
                      <a:off x="839"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5" name="Rectangle 204">
                      <a:extLst>
                        <a:ext uri="{FF2B5EF4-FFF2-40B4-BE49-F238E27FC236}">
                          <a16:creationId xmlns:a16="http://schemas.microsoft.com/office/drawing/2014/main" id="{67F5C625-4411-4BF5-B033-97D636BF4E74}"/>
                        </a:ext>
                      </a:extLst>
                    </p:cNvPr>
                    <p:cNvSpPr>
                      <a:spLocks noChangeArrowheads="1"/>
                    </p:cNvSpPr>
                    <p:nvPr/>
                  </p:nvSpPr>
                  <p:spPr bwMode="auto">
                    <a:xfrm>
                      <a:off x="838" y="3773"/>
                      <a:ext cx="31"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6" name="Line 205">
                      <a:extLst>
                        <a:ext uri="{FF2B5EF4-FFF2-40B4-BE49-F238E27FC236}">
                          <a16:creationId xmlns:a16="http://schemas.microsoft.com/office/drawing/2014/main" id="{ECA06628-8756-4DDC-9054-2F17D151917B}"/>
                        </a:ext>
                      </a:extLst>
                    </p:cNvPr>
                    <p:cNvSpPr>
                      <a:spLocks noChangeShapeType="1"/>
                    </p:cNvSpPr>
                    <p:nvPr/>
                  </p:nvSpPr>
                  <p:spPr bwMode="auto">
                    <a:xfrm>
                      <a:off x="853"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07" name="Line 206">
                      <a:extLst>
                        <a:ext uri="{FF2B5EF4-FFF2-40B4-BE49-F238E27FC236}">
                          <a16:creationId xmlns:a16="http://schemas.microsoft.com/office/drawing/2014/main" id="{BDD1DE8B-D207-41AC-9809-DAF1998DC9C0}"/>
                        </a:ext>
                      </a:extLst>
                    </p:cNvPr>
                    <p:cNvSpPr>
                      <a:spLocks noChangeShapeType="1"/>
                    </p:cNvSpPr>
                    <p:nvPr/>
                  </p:nvSpPr>
                  <p:spPr bwMode="auto">
                    <a:xfrm>
                      <a:off x="839" y="3753"/>
                      <a:ext cx="29"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4" name="Group 207">
                    <a:extLst>
                      <a:ext uri="{FF2B5EF4-FFF2-40B4-BE49-F238E27FC236}">
                        <a16:creationId xmlns:a16="http://schemas.microsoft.com/office/drawing/2014/main" id="{7B029E23-F3E4-4404-B8BC-E7DC4C6A6DD1}"/>
                      </a:ext>
                    </a:extLst>
                  </p:cNvPr>
                  <p:cNvGrpSpPr>
                    <a:grpSpLocks/>
                  </p:cNvGrpSpPr>
                  <p:nvPr/>
                </p:nvGrpSpPr>
                <p:grpSpPr bwMode="auto">
                  <a:xfrm>
                    <a:off x="698" y="3665"/>
                    <a:ext cx="32" cy="45"/>
                    <a:chOff x="698" y="3665"/>
                    <a:chExt cx="32" cy="45"/>
                  </a:xfrm>
                  <a:grpFill/>
                </p:grpSpPr>
                <p:sp>
                  <p:nvSpPr>
                    <p:cNvPr id="1200" name="Rectangle 208">
                      <a:extLst>
                        <a:ext uri="{FF2B5EF4-FFF2-40B4-BE49-F238E27FC236}">
                          <a16:creationId xmlns:a16="http://schemas.microsoft.com/office/drawing/2014/main" id="{9C7508DB-00BB-4F16-9C79-0426AC94A8E5}"/>
                        </a:ext>
                      </a:extLst>
                    </p:cNvPr>
                    <p:cNvSpPr>
                      <a:spLocks noChangeArrowheads="1"/>
                    </p:cNvSpPr>
                    <p:nvPr/>
                  </p:nvSpPr>
                  <p:spPr bwMode="auto">
                    <a:xfrm>
                      <a:off x="700" y="3665"/>
                      <a:ext cx="28"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1" name="Rectangle 209">
                      <a:extLst>
                        <a:ext uri="{FF2B5EF4-FFF2-40B4-BE49-F238E27FC236}">
                          <a16:creationId xmlns:a16="http://schemas.microsoft.com/office/drawing/2014/main" id="{CAB41A60-325F-4BA9-8C85-981D5752A26F}"/>
                        </a:ext>
                      </a:extLst>
                    </p:cNvPr>
                    <p:cNvSpPr>
                      <a:spLocks noChangeArrowheads="1"/>
                    </p:cNvSpPr>
                    <p:nvPr/>
                  </p:nvSpPr>
                  <p:spPr bwMode="auto">
                    <a:xfrm>
                      <a:off x="698"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2" name="Line 210">
                      <a:extLst>
                        <a:ext uri="{FF2B5EF4-FFF2-40B4-BE49-F238E27FC236}">
                          <a16:creationId xmlns:a16="http://schemas.microsoft.com/office/drawing/2014/main" id="{1FB2DBD1-7E17-402B-9A99-C1E303EF1DC2}"/>
                        </a:ext>
                      </a:extLst>
                    </p:cNvPr>
                    <p:cNvSpPr>
                      <a:spLocks noChangeShapeType="1"/>
                    </p:cNvSpPr>
                    <p:nvPr/>
                  </p:nvSpPr>
                  <p:spPr bwMode="auto">
                    <a:xfrm>
                      <a:off x="714"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03" name="Line 211">
                      <a:extLst>
                        <a:ext uri="{FF2B5EF4-FFF2-40B4-BE49-F238E27FC236}">
                          <a16:creationId xmlns:a16="http://schemas.microsoft.com/office/drawing/2014/main" id="{B6A36B83-6999-404E-A6BE-0A325CEECC1A}"/>
                        </a:ext>
                      </a:extLst>
                    </p:cNvPr>
                    <p:cNvSpPr>
                      <a:spLocks noChangeShapeType="1"/>
                    </p:cNvSpPr>
                    <p:nvPr/>
                  </p:nvSpPr>
                  <p:spPr bwMode="auto">
                    <a:xfrm>
                      <a:off x="700"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5" name="Group 212">
                    <a:extLst>
                      <a:ext uri="{FF2B5EF4-FFF2-40B4-BE49-F238E27FC236}">
                        <a16:creationId xmlns:a16="http://schemas.microsoft.com/office/drawing/2014/main" id="{F24F315E-0CB6-4530-BB88-6EC0BB312747}"/>
                      </a:ext>
                    </a:extLst>
                  </p:cNvPr>
                  <p:cNvGrpSpPr>
                    <a:grpSpLocks/>
                  </p:cNvGrpSpPr>
                  <p:nvPr/>
                </p:nvGrpSpPr>
                <p:grpSpPr bwMode="auto">
                  <a:xfrm>
                    <a:off x="733" y="3665"/>
                    <a:ext cx="32" cy="45"/>
                    <a:chOff x="733" y="3665"/>
                    <a:chExt cx="32" cy="45"/>
                  </a:xfrm>
                  <a:grpFill/>
                </p:grpSpPr>
                <p:sp>
                  <p:nvSpPr>
                    <p:cNvPr id="1196" name="Rectangle 213">
                      <a:extLst>
                        <a:ext uri="{FF2B5EF4-FFF2-40B4-BE49-F238E27FC236}">
                          <a16:creationId xmlns:a16="http://schemas.microsoft.com/office/drawing/2014/main" id="{E036E785-2686-4EB2-8DEC-BA9A55CC3273}"/>
                        </a:ext>
                      </a:extLst>
                    </p:cNvPr>
                    <p:cNvSpPr>
                      <a:spLocks noChangeArrowheads="1"/>
                    </p:cNvSpPr>
                    <p:nvPr/>
                  </p:nvSpPr>
                  <p:spPr bwMode="auto">
                    <a:xfrm>
                      <a:off x="735"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7" name="Rectangle 214">
                      <a:extLst>
                        <a:ext uri="{FF2B5EF4-FFF2-40B4-BE49-F238E27FC236}">
                          <a16:creationId xmlns:a16="http://schemas.microsoft.com/office/drawing/2014/main" id="{7B9DBFDB-7AC6-440C-8198-34FC6B99D0F6}"/>
                        </a:ext>
                      </a:extLst>
                    </p:cNvPr>
                    <p:cNvSpPr>
                      <a:spLocks noChangeArrowheads="1"/>
                    </p:cNvSpPr>
                    <p:nvPr/>
                  </p:nvSpPr>
                  <p:spPr bwMode="auto">
                    <a:xfrm>
                      <a:off x="73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8" name="Line 215">
                      <a:extLst>
                        <a:ext uri="{FF2B5EF4-FFF2-40B4-BE49-F238E27FC236}">
                          <a16:creationId xmlns:a16="http://schemas.microsoft.com/office/drawing/2014/main" id="{8543C172-A836-4C27-B347-01155EDBEA3C}"/>
                        </a:ext>
                      </a:extLst>
                    </p:cNvPr>
                    <p:cNvSpPr>
                      <a:spLocks noChangeShapeType="1"/>
                    </p:cNvSpPr>
                    <p:nvPr/>
                  </p:nvSpPr>
                  <p:spPr bwMode="auto">
                    <a:xfrm>
                      <a:off x="74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99" name="Line 216">
                      <a:extLst>
                        <a:ext uri="{FF2B5EF4-FFF2-40B4-BE49-F238E27FC236}">
                          <a16:creationId xmlns:a16="http://schemas.microsoft.com/office/drawing/2014/main" id="{FFE4BDA3-EEB1-4FA7-BA59-8DCC09649E9F}"/>
                        </a:ext>
                      </a:extLst>
                    </p:cNvPr>
                    <p:cNvSpPr>
                      <a:spLocks noChangeShapeType="1"/>
                    </p:cNvSpPr>
                    <p:nvPr/>
                  </p:nvSpPr>
                  <p:spPr bwMode="auto">
                    <a:xfrm>
                      <a:off x="73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6" name="Group 217">
                    <a:extLst>
                      <a:ext uri="{FF2B5EF4-FFF2-40B4-BE49-F238E27FC236}">
                        <a16:creationId xmlns:a16="http://schemas.microsoft.com/office/drawing/2014/main" id="{B0B5483B-74A6-4A21-9C85-18CD5C771403}"/>
                      </a:ext>
                    </a:extLst>
                  </p:cNvPr>
                  <p:cNvGrpSpPr>
                    <a:grpSpLocks/>
                  </p:cNvGrpSpPr>
                  <p:nvPr/>
                </p:nvGrpSpPr>
                <p:grpSpPr bwMode="auto">
                  <a:xfrm>
                    <a:off x="873" y="3665"/>
                    <a:ext cx="32" cy="45"/>
                    <a:chOff x="873" y="3665"/>
                    <a:chExt cx="32" cy="45"/>
                  </a:xfrm>
                  <a:grpFill/>
                </p:grpSpPr>
                <p:sp>
                  <p:nvSpPr>
                    <p:cNvPr id="1192" name="Rectangle 218">
                      <a:extLst>
                        <a:ext uri="{FF2B5EF4-FFF2-40B4-BE49-F238E27FC236}">
                          <a16:creationId xmlns:a16="http://schemas.microsoft.com/office/drawing/2014/main" id="{B44CF4FE-6C63-40AB-B8FF-5E39120B6E2B}"/>
                        </a:ext>
                      </a:extLst>
                    </p:cNvPr>
                    <p:cNvSpPr>
                      <a:spLocks noChangeArrowheads="1"/>
                    </p:cNvSpPr>
                    <p:nvPr/>
                  </p:nvSpPr>
                  <p:spPr bwMode="auto">
                    <a:xfrm>
                      <a:off x="874"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3" name="Rectangle 219">
                      <a:extLst>
                        <a:ext uri="{FF2B5EF4-FFF2-40B4-BE49-F238E27FC236}">
                          <a16:creationId xmlns:a16="http://schemas.microsoft.com/office/drawing/2014/main" id="{36188824-271C-4F4C-A160-6578030FA549}"/>
                        </a:ext>
                      </a:extLst>
                    </p:cNvPr>
                    <p:cNvSpPr>
                      <a:spLocks noChangeArrowheads="1"/>
                    </p:cNvSpPr>
                    <p:nvPr/>
                  </p:nvSpPr>
                  <p:spPr bwMode="auto">
                    <a:xfrm>
                      <a:off x="87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4" name="Line 220">
                      <a:extLst>
                        <a:ext uri="{FF2B5EF4-FFF2-40B4-BE49-F238E27FC236}">
                          <a16:creationId xmlns:a16="http://schemas.microsoft.com/office/drawing/2014/main" id="{0D51EE14-A3BA-4866-8CAD-DFBB3AEEDADB}"/>
                        </a:ext>
                      </a:extLst>
                    </p:cNvPr>
                    <p:cNvSpPr>
                      <a:spLocks noChangeShapeType="1"/>
                    </p:cNvSpPr>
                    <p:nvPr/>
                  </p:nvSpPr>
                  <p:spPr bwMode="auto">
                    <a:xfrm>
                      <a:off x="88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95" name="Line 221">
                      <a:extLst>
                        <a:ext uri="{FF2B5EF4-FFF2-40B4-BE49-F238E27FC236}">
                          <a16:creationId xmlns:a16="http://schemas.microsoft.com/office/drawing/2014/main" id="{364AD059-B7B3-46C7-805F-E8BB12A9BC55}"/>
                        </a:ext>
                      </a:extLst>
                    </p:cNvPr>
                    <p:cNvSpPr>
                      <a:spLocks noChangeShapeType="1"/>
                    </p:cNvSpPr>
                    <p:nvPr/>
                  </p:nvSpPr>
                  <p:spPr bwMode="auto">
                    <a:xfrm>
                      <a:off x="87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7" name="Group 222">
                    <a:extLst>
                      <a:ext uri="{FF2B5EF4-FFF2-40B4-BE49-F238E27FC236}">
                        <a16:creationId xmlns:a16="http://schemas.microsoft.com/office/drawing/2014/main" id="{8515C5F2-873A-415D-8C91-30ED07095770}"/>
                      </a:ext>
                    </a:extLst>
                  </p:cNvPr>
                  <p:cNvGrpSpPr>
                    <a:grpSpLocks/>
                  </p:cNvGrpSpPr>
                  <p:nvPr/>
                </p:nvGrpSpPr>
                <p:grpSpPr bwMode="auto">
                  <a:xfrm>
                    <a:off x="663" y="3665"/>
                    <a:ext cx="32" cy="45"/>
                    <a:chOff x="663" y="3665"/>
                    <a:chExt cx="32" cy="45"/>
                  </a:xfrm>
                  <a:grpFill/>
                </p:grpSpPr>
                <p:sp>
                  <p:nvSpPr>
                    <p:cNvPr id="1188" name="Rectangle 223">
                      <a:extLst>
                        <a:ext uri="{FF2B5EF4-FFF2-40B4-BE49-F238E27FC236}">
                          <a16:creationId xmlns:a16="http://schemas.microsoft.com/office/drawing/2014/main" id="{8EE6778A-1EAD-4DF5-88FD-1647A0F03DD8}"/>
                        </a:ext>
                      </a:extLst>
                    </p:cNvPr>
                    <p:cNvSpPr>
                      <a:spLocks noChangeArrowheads="1"/>
                    </p:cNvSpPr>
                    <p:nvPr/>
                  </p:nvSpPr>
                  <p:spPr bwMode="auto">
                    <a:xfrm>
                      <a:off x="665"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9" name="Rectangle 224">
                      <a:extLst>
                        <a:ext uri="{FF2B5EF4-FFF2-40B4-BE49-F238E27FC236}">
                          <a16:creationId xmlns:a16="http://schemas.microsoft.com/office/drawing/2014/main" id="{9C2ED142-5332-49FD-A0FA-AF613DB1B394}"/>
                        </a:ext>
                      </a:extLst>
                    </p:cNvPr>
                    <p:cNvSpPr>
                      <a:spLocks noChangeArrowheads="1"/>
                    </p:cNvSpPr>
                    <p:nvPr/>
                  </p:nvSpPr>
                  <p:spPr bwMode="auto">
                    <a:xfrm>
                      <a:off x="66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0" name="Line 225">
                      <a:extLst>
                        <a:ext uri="{FF2B5EF4-FFF2-40B4-BE49-F238E27FC236}">
                          <a16:creationId xmlns:a16="http://schemas.microsoft.com/office/drawing/2014/main" id="{F5144F28-7459-4239-8D41-E4E4088F5D53}"/>
                        </a:ext>
                      </a:extLst>
                    </p:cNvPr>
                    <p:cNvSpPr>
                      <a:spLocks noChangeShapeType="1"/>
                    </p:cNvSpPr>
                    <p:nvPr/>
                  </p:nvSpPr>
                  <p:spPr bwMode="auto">
                    <a:xfrm>
                      <a:off x="67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91" name="Line 226">
                      <a:extLst>
                        <a:ext uri="{FF2B5EF4-FFF2-40B4-BE49-F238E27FC236}">
                          <a16:creationId xmlns:a16="http://schemas.microsoft.com/office/drawing/2014/main" id="{87DB62F3-CE40-423E-8394-02F8A4CAB9A6}"/>
                        </a:ext>
                      </a:extLst>
                    </p:cNvPr>
                    <p:cNvSpPr>
                      <a:spLocks noChangeShapeType="1"/>
                    </p:cNvSpPr>
                    <p:nvPr/>
                  </p:nvSpPr>
                  <p:spPr bwMode="auto">
                    <a:xfrm>
                      <a:off x="66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8" name="Group 227">
                    <a:extLst>
                      <a:ext uri="{FF2B5EF4-FFF2-40B4-BE49-F238E27FC236}">
                        <a16:creationId xmlns:a16="http://schemas.microsoft.com/office/drawing/2014/main" id="{9DD7222C-6164-44D2-8AA7-13F8C404168C}"/>
                      </a:ext>
                    </a:extLst>
                  </p:cNvPr>
                  <p:cNvGrpSpPr>
                    <a:grpSpLocks/>
                  </p:cNvGrpSpPr>
                  <p:nvPr/>
                </p:nvGrpSpPr>
                <p:grpSpPr bwMode="auto">
                  <a:xfrm>
                    <a:off x="803" y="3665"/>
                    <a:ext cx="32" cy="45"/>
                    <a:chOff x="803" y="3665"/>
                    <a:chExt cx="32" cy="45"/>
                  </a:xfrm>
                  <a:grpFill/>
                </p:grpSpPr>
                <p:sp>
                  <p:nvSpPr>
                    <p:cNvPr id="1184" name="Rectangle 228">
                      <a:extLst>
                        <a:ext uri="{FF2B5EF4-FFF2-40B4-BE49-F238E27FC236}">
                          <a16:creationId xmlns:a16="http://schemas.microsoft.com/office/drawing/2014/main" id="{8B37069A-CE50-42CC-AF97-6E3C08EEC846}"/>
                        </a:ext>
                      </a:extLst>
                    </p:cNvPr>
                    <p:cNvSpPr>
                      <a:spLocks noChangeArrowheads="1"/>
                    </p:cNvSpPr>
                    <p:nvPr/>
                  </p:nvSpPr>
                  <p:spPr bwMode="auto">
                    <a:xfrm>
                      <a:off x="805" y="3665"/>
                      <a:ext cx="28"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5" name="Rectangle 229">
                      <a:extLst>
                        <a:ext uri="{FF2B5EF4-FFF2-40B4-BE49-F238E27FC236}">
                          <a16:creationId xmlns:a16="http://schemas.microsoft.com/office/drawing/2014/main" id="{2F1C4394-20D9-46B9-AEF0-FB277E7E4ED0}"/>
                        </a:ext>
                      </a:extLst>
                    </p:cNvPr>
                    <p:cNvSpPr>
                      <a:spLocks noChangeArrowheads="1"/>
                    </p:cNvSpPr>
                    <p:nvPr/>
                  </p:nvSpPr>
                  <p:spPr bwMode="auto">
                    <a:xfrm>
                      <a:off x="80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6" name="Line 230">
                      <a:extLst>
                        <a:ext uri="{FF2B5EF4-FFF2-40B4-BE49-F238E27FC236}">
                          <a16:creationId xmlns:a16="http://schemas.microsoft.com/office/drawing/2014/main" id="{9EB610B9-FAA7-41CC-89AA-5A884D979301}"/>
                        </a:ext>
                      </a:extLst>
                    </p:cNvPr>
                    <p:cNvSpPr>
                      <a:spLocks noChangeShapeType="1"/>
                    </p:cNvSpPr>
                    <p:nvPr/>
                  </p:nvSpPr>
                  <p:spPr bwMode="auto">
                    <a:xfrm>
                      <a:off x="81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87" name="Line 231">
                      <a:extLst>
                        <a:ext uri="{FF2B5EF4-FFF2-40B4-BE49-F238E27FC236}">
                          <a16:creationId xmlns:a16="http://schemas.microsoft.com/office/drawing/2014/main" id="{3A88A767-0B30-48CA-83B7-3AF82704A118}"/>
                        </a:ext>
                      </a:extLst>
                    </p:cNvPr>
                    <p:cNvSpPr>
                      <a:spLocks noChangeShapeType="1"/>
                    </p:cNvSpPr>
                    <p:nvPr/>
                  </p:nvSpPr>
                  <p:spPr bwMode="auto">
                    <a:xfrm>
                      <a:off x="80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179" name="Group 232">
                    <a:extLst>
                      <a:ext uri="{FF2B5EF4-FFF2-40B4-BE49-F238E27FC236}">
                        <a16:creationId xmlns:a16="http://schemas.microsoft.com/office/drawing/2014/main" id="{154793AE-C404-40EB-AF52-5C7D27D2504A}"/>
                      </a:ext>
                    </a:extLst>
                  </p:cNvPr>
                  <p:cNvGrpSpPr>
                    <a:grpSpLocks/>
                  </p:cNvGrpSpPr>
                  <p:nvPr/>
                </p:nvGrpSpPr>
                <p:grpSpPr bwMode="auto">
                  <a:xfrm>
                    <a:off x="838" y="3665"/>
                    <a:ext cx="32" cy="45"/>
                    <a:chOff x="838" y="3665"/>
                    <a:chExt cx="32" cy="45"/>
                  </a:xfrm>
                  <a:grpFill/>
                </p:grpSpPr>
                <p:sp>
                  <p:nvSpPr>
                    <p:cNvPr id="1180" name="Rectangle 233">
                      <a:extLst>
                        <a:ext uri="{FF2B5EF4-FFF2-40B4-BE49-F238E27FC236}">
                          <a16:creationId xmlns:a16="http://schemas.microsoft.com/office/drawing/2014/main" id="{473DAE8B-46A9-4462-9EB7-CC05574782CB}"/>
                        </a:ext>
                      </a:extLst>
                    </p:cNvPr>
                    <p:cNvSpPr>
                      <a:spLocks noChangeArrowheads="1"/>
                    </p:cNvSpPr>
                    <p:nvPr/>
                  </p:nvSpPr>
                  <p:spPr bwMode="auto">
                    <a:xfrm>
                      <a:off x="839"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1" name="Rectangle 234">
                      <a:extLst>
                        <a:ext uri="{FF2B5EF4-FFF2-40B4-BE49-F238E27FC236}">
                          <a16:creationId xmlns:a16="http://schemas.microsoft.com/office/drawing/2014/main" id="{49BDAFC8-540B-4309-A7C4-BCBD1CC009DB}"/>
                        </a:ext>
                      </a:extLst>
                    </p:cNvPr>
                    <p:cNvSpPr>
                      <a:spLocks noChangeArrowheads="1"/>
                    </p:cNvSpPr>
                    <p:nvPr/>
                  </p:nvSpPr>
                  <p:spPr bwMode="auto">
                    <a:xfrm>
                      <a:off x="838"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2" name="Line 235">
                      <a:extLst>
                        <a:ext uri="{FF2B5EF4-FFF2-40B4-BE49-F238E27FC236}">
                          <a16:creationId xmlns:a16="http://schemas.microsoft.com/office/drawing/2014/main" id="{37E7F2AA-58E7-4882-98A2-E6A9FB097A70}"/>
                        </a:ext>
                      </a:extLst>
                    </p:cNvPr>
                    <p:cNvSpPr>
                      <a:spLocks noChangeShapeType="1"/>
                    </p:cNvSpPr>
                    <p:nvPr/>
                  </p:nvSpPr>
                  <p:spPr bwMode="auto">
                    <a:xfrm>
                      <a:off x="854"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83" name="Line 236">
                      <a:extLst>
                        <a:ext uri="{FF2B5EF4-FFF2-40B4-BE49-F238E27FC236}">
                          <a16:creationId xmlns:a16="http://schemas.microsoft.com/office/drawing/2014/main" id="{B1771818-26A0-4D29-8DA4-19EF990636A1}"/>
                        </a:ext>
                      </a:extLst>
                    </p:cNvPr>
                    <p:cNvSpPr>
                      <a:spLocks noChangeShapeType="1"/>
                    </p:cNvSpPr>
                    <p:nvPr/>
                  </p:nvSpPr>
                  <p:spPr bwMode="auto">
                    <a:xfrm>
                      <a:off x="840"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grpSp>
              <p:nvGrpSpPr>
                <p:cNvPr id="1163" name="Group 237">
                  <a:extLst>
                    <a:ext uri="{FF2B5EF4-FFF2-40B4-BE49-F238E27FC236}">
                      <a16:creationId xmlns:a16="http://schemas.microsoft.com/office/drawing/2014/main" id="{5DF94CF1-966A-4EF0-995B-66135AD63E21}"/>
                    </a:ext>
                  </a:extLst>
                </p:cNvPr>
                <p:cNvGrpSpPr>
                  <a:grpSpLocks/>
                </p:cNvGrpSpPr>
                <p:nvPr/>
              </p:nvGrpSpPr>
              <p:grpSpPr bwMode="auto">
                <a:xfrm>
                  <a:off x="769" y="3728"/>
                  <a:ext cx="30" cy="62"/>
                  <a:chOff x="769" y="3728"/>
                  <a:chExt cx="30" cy="62"/>
                </a:xfrm>
                <a:grpFill/>
              </p:grpSpPr>
              <p:sp>
                <p:nvSpPr>
                  <p:cNvPr id="1164" name="Rectangle 238">
                    <a:extLst>
                      <a:ext uri="{FF2B5EF4-FFF2-40B4-BE49-F238E27FC236}">
                        <a16:creationId xmlns:a16="http://schemas.microsoft.com/office/drawing/2014/main" id="{AB3C10BD-F01F-4197-8082-8971F0632FD5}"/>
                      </a:ext>
                    </a:extLst>
                  </p:cNvPr>
                  <p:cNvSpPr>
                    <a:spLocks noChangeArrowheads="1"/>
                  </p:cNvSpPr>
                  <p:nvPr/>
                </p:nvSpPr>
                <p:spPr bwMode="auto">
                  <a:xfrm>
                    <a:off x="769" y="3728"/>
                    <a:ext cx="30" cy="6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5" name="Rectangle 239">
                    <a:extLst>
                      <a:ext uri="{FF2B5EF4-FFF2-40B4-BE49-F238E27FC236}">
                        <a16:creationId xmlns:a16="http://schemas.microsoft.com/office/drawing/2014/main" id="{3A66A81B-7A6A-4DE2-B794-C228D906D046}"/>
                      </a:ext>
                    </a:extLst>
                  </p:cNvPr>
                  <p:cNvSpPr>
                    <a:spLocks noChangeArrowheads="1"/>
                  </p:cNvSpPr>
                  <p:nvPr/>
                </p:nvSpPr>
                <p:spPr bwMode="auto">
                  <a:xfrm>
                    <a:off x="772" y="3734"/>
                    <a:ext cx="23" cy="5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6" name="Oval 240">
                    <a:extLst>
                      <a:ext uri="{FF2B5EF4-FFF2-40B4-BE49-F238E27FC236}">
                        <a16:creationId xmlns:a16="http://schemas.microsoft.com/office/drawing/2014/main" id="{D0B66913-CFBB-481B-BB22-EE7E55695141}"/>
                      </a:ext>
                    </a:extLst>
                  </p:cNvPr>
                  <p:cNvSpPr>
                    <a:spLocks noChangeArrowheads="1"/>
                  </p:cNvSpPr>
                  <p:nvPr/>
                </p:nvSpPr>
                <p:spPr bwMode="auto">
                  <a:xfrm>
                    <a:off x="790" y="3760"/>
                    <a:ext cx="3" cy="3"/>
                  </a:xfrm>
                  <a:prstGeom prst="ellipse">
                    <a:avLst/>
                  </a:prstGeom>
                  <a:grpFill/>
                  <a:ln w="1588">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grpSp>
          <p:nvGrpSpPr>
            <p:cNvPr id="946" name="Group 241">
              <a:extLst>
                <a:ext uri="{FF2B5EF4-FFF2-40B4-BE49-F238E27FC236}">
                  <a16:creationId xmlns:a16="http://schemas.microsoft.com/office/drawing/2014/main" id="{0565C4E8-6755-4CF1-A18F-F52BC514C4CF}"/>
                </a:ext>
              </a:extLst>
            </p:cNvPr>
            <p:cNvGrpSpPr>
              <a:grpSpLocks/>
            </p:cNvGrpSpPr>
            <p:nvPr/>
          </p:nvGrpSpPr>
          <p:grpSpPr bwMode="auto">
            <a:xfrm>
              <a:off x="9613900" y="6099176"/>
              <a:ext cx="604838" cy="263525"/>
              <a:chOff x="596" y="3520"/>
              <a:chExt cx="381" cy="166"/>
            </a:xfrm>
            <a:grpFill/>
          </p:grpSpPr>
          <p:grpSp>
            <p:nvGrpSpPr>
              <p:cNvPr id="1059" name="Group 242">
                <a:extLst>
                  <a:ext uri="{FF2B5EF4-FFF2-40B4-BE49-F238E27FC236}">
                    <a16:creationId xmlns:a16="http://schemas.microsoft.com/office/drawing/2014/main" id="{09E2AEBA-6519-469B-BD1A-646449FE4A51}"/>
                  </a:ext>
                </a:extLst>
              </p:cNvPr>
              <p:cNvGrpSpPr>
                <a:grpSpLocks/>
              </p:cNvGrpSpPr>
              <p:nvPr/>
            </p:nvGrpSpPr>
            <p:grpSpPr bwMode="auto">
              <a:xfrm>
                <a:off x="910" y="3580"/>
                <a:ext cx="67" cy="97"/>
                <a:chOff x="910" y="3685"/>
                <a:chExt cx="67" cy="97"/>
              </a:xfrm>
              <a:grpFill/>
            </p:grpSpPr>
            <p:grpSp>
              <p:nvGrpSpPr>
                <p:cNvPr id="1147" name="Group 243">
                  <a:extLst>
                    <a:ext uri="{FF2B5EF4-FFF2-40B4-BE49-F238E27FC236}">
                      <a16:creationId xmlns:a16="http://schemas.microsoft.com/office/drawing/2014/main" id="{4F04AF3A-B513-463C-B82D-F42A931D1EE7}"/>
                    </a:ext>
                  </a:extLst>
                </p:cNvPr>
                <p:cNvGrpSpPr>
                  <a:grpSpLocks/>
                </p:cNvGrpSpPr>
                <p:nvPr/>
              </p:nvGrpSpPr>
              <p:grpSpPr bwMode="auto">
                <a:xfrm>
                  <a:off x="910" y="3685"/>
                  <a:ext cx="67" cy="97"/>
                  <a:chOff x="910" y="3685"/>
                  <a:chExt cx="67" cy="97"/>
                </a:xfrm>
                <a:grpFill/>
              </p:grpSpPr>
              <p:grpSp>
                <p:nvGrpSpPr>
                  <p:cNvPr id="1152" name="Group 244">
                    <a:extLst>
                      <a:ext uri="{FF2B5EF4-FFF2-40B4-BE49-F238E27FC236}">
                        <a16:creationId xmlns:a16="http://schemas.microsoft.com/office/drawing/2014/main" id="{5019D627-4928-4BFC-9645-855FC18EAA8C}"/>
                      </a:ext>
                    </a:extLst>
                  </p:cNvPr>
                  <p:cNvGrpSpPr>
                    <a:grpSpLocks/>
                  </p:cNvGrpSpPr>
                  <p:nvPr/>
                </p:nvGrpSpPr>
                <p:grpSpPr bwMode="auto">
                  <a:xfrm>
                    <a:off x="926" y="3685"/>
                    <a:ext cx="20" cy="47"/>
                    <a:chOff x="926" y="3685"/>
                    <a:chExt cx="20" cy="47"/>
                  </a:xfrm>
                  <a:grpFill/>
                </p:grpSpPr>
                <p:sp>
                  <p:nvSpPr>
                    <p:cNvPr id="1156" name="Rectangle 245">
                      <a:extLst>
                        <a:ext uri="{FF2B5EF4-FFF2-40B4-BE49-F238E27FC236}">
                          <a16:creationId xmlns:a16="http://schemas.microsoft.com/office/drawing/2014/main" id="{DACDAB56-8D31-45BB-B3B6-09E61D9BD9DD}"/>
                        </a:ext>
                      </a:extLst>
                    </p:cNvPr>
                    <p:cNvSpPr>
                      <a:spLocks noChangeArrowheads="1"/>
                    </p:cNvSpPr>
                    <p:nvPr/>
                  </p:nvSpPr>
                  <p:spPr bwMode="auto">
                    <a:xfrm>
                      <a:off x="930" y="3685"/>
                      <a:ext cx="13" cy="1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7" name="Rectangle 246">
                      <a:extLst>
                        <a:ext uri="{FF2B5EF4-FFF2-40B4-BE49-F238E27FC236}">
                          <a16:creationId xmlns:a16="http://schemas.microsoft.com/office/drawing/2014/main" id="{7D1F2EE8-FC01-4D43-8971-23541477E36C}"/>
                        </a:ext>
                      </a:extLst>
                    </p:cNvPr>
                    <p:cNvSpPr>
                      <a:spLocks noChangeArrowheads="1"/>
                    </p:cNvSpPr>
                    <p:nvPr/>
                  </p:nvSpPr>
                  <p:spPr bwMode="auto">
                    <a:xfrm>
                      <a:off x="926" y="3692"/>
                      <a:ext cx="20" cy="40"/>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53" name="Group 247">
                    <a:extLst>
                      <a:ext uri="{FF2B5EF4-FFF2-40B4-BE49-F238E27FC236}">
                        <a16:creationId xmlns:a16="http://schemas.microsoft.com/office/drawing/2014/main" id="{1BD52923-EC48-460B-B56C-E80FD2F394B2}"/>
                      </a:ext>
                    </a:extLst>
                  </p:cNvPr>
                  <p:cNvGrpSpPr>
                    <a:grpSpLocks/>
                  </p:cNvGrpSpPr>
                  <p:nvPr/>
                </p:nvGrpSpPr>
                <p:grpSpPr bwMode="auto">
                  <a:xfrm>
                    <a:off x="910" y="3729"/>
                    <a:ext cx="67" cy="53"/>
                    <a:chOff x="910" y="3729"/>
                    <a:chExt cx="67" cy="53"/>
                  </a:xfrm>
                  <a:grpFill/>
                </p:grpSpPr>
                <p:sp>
                  <p:nvSpPr>
                    <p:cNvPr id="1154" name="Rectangle 248">
                      <a:extLst>
                        <a:ext uri="{FF2B5EF4-FFF2-40B4-BE49-F238E27FC236}">
                          <a16:creationId xmlns:a16="http://schemas.microsoft.com/office/drawing/2014/main" id="{3DFFDE78-AEBB-45D3-AA94-2D5AF9358581}"/>
                        </a:ext>
                      </a:extLst>
                    </p:cNvPr>
                    <p:cNvSpPr>
                      <a:spLocks noChangeArrowheads="1"/>
                    </p:cNvSpPr>
                    <p:nvPr/>
                  </p:nvSpPr>
                  <p:spPr bwMode="auto">
                    <a:xfrm>
                      <a:off x="912" y="3734"/>
                      <a:ext cx="63" cy="4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5" name="Rectangle 249">
                      <a:extLst>
                        <a:ext uri="{FF2B5EF4-FFF2-40B4-BE49-F238E27FC236}">
                          <a16:creationId xmlns:a16="http://schemas.microsoft.com/office/drawing/2014/main" id="{20596523-F993-45EE-8FA3-2FACEC1E261B}"/>
                        </a:ext>
                      </a:extLst>
                    </p:cNvPr>
                    <p:cNvSpPr>
                      <a:spLocks noChangeArrowheads="1"/>
                    </p:cNvSpPr>
                    <p:nvPr/>
                  </p:nvSpPr>
                  <p:spPr bwMode="auto">
                    <a:xfrm>
                      <a:off x="910" y="3729"/>
                      <a:ext cx="67" cy="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148" name="Group 250">
                  <a:extLst>
                    <a:ext uri="{FF2B5EF4-FFF2-40B4-BE49-F238E27FC236}">
                      <a16:creationId xmlns:a16="http://schemas.microsoft.com/office/drawing/2014/main" id="{26CC3E96-8EA5-4B27-A1E1-4EFC24D6BEAA}"/>
                    </a:ext>
                  </a:extLst>
                </p:cNvPr>
                <p:cNvGrpSpPr>
                  <a:grpSpLocks/>
                </p:cNvGrpSpPr>
                <p:nvPr/>
              </p:nvGrpSpPr>
              <p:grpSpPr bwMode="auto">
                <a:xfrm>
                  <a:off x="917" y="3741"/>
                  <a:ext cx="52" cy="33"/>
                  <a:chOff x="917" y="3741"/>
                  <a:chExt cx="52" cy="33"/>
                </a:xfrm>
                <a:grpFill/>
              </p:grpSpPr>
              <p:sp>
                <p:nvSpPr>
                  <p:cNvPr id="1149" name="Rectangle 251">
                    <a:extLst>
                      <a:ext uri="{FF2B5EF4-FFF2-40B4-BE49-F238E27FC236}">
                        <a16:creationId xmlns:a16="http://schemas.microsoft.com/office/drawing/2014/main" id="{F00A1ECB-7AA1-4219-9C3D-A053F9730300}"/>
                      </a:ext>
                    </a:extLst>
                  </p:cNvPr>
                  <p:cNvSpPr>
                    <a:spLocks noChangeArrowheads="1"/>
                  </p:cNvSpPr>
                  <p:nvPr/>
                </p:nvSpPr>
                <p:spPr bwMode="auto">
                  <a:xfrm>
                    <a:off x="917" y="3741"/>
                    <a:ext cx="13"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0" name="Rectangle 252">
                    <a:extLst>
                      <a:ext uri="{FF2B5EF4-FFF2-40B4-BE49-F238E27FC236}">
                        <a16:creationId xmlns:a16="http://schemas.microsoft.com/office/drawing/2014/main" id="{F625AFB9-2A78-40EA-937F-AC351B8873D0}"/>
                      </a:ext>
                    </a:extLst>
                  </p:cNvPr>
                  <p:cNvSpPr>
                    <a:spLocks noChangeArrowheads="1"/>
                  </p:cNvSpPr>
                  <p:nvPr/>
                </p:nvSpPr>
                <p:spPr bwMode="auto">
                  <a:xfrm>
                    <a:off x="955" y="3741"/>
                    <a:ext cx="14"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1" name="Rectangle 253">
                    <a:extLst>
                      <a:ext uri="{FF2B5EF4-FFF2-40B4-BE49-F238E27FC236}">
                        <a16:creationId xmlns:a16="http://schemas.microsoft.com/office/drawing/2014/main" id="{3F95D621-80E0-45D6-88C2-9AF2C646D3FE}"/>
                      </a:ext>
                    </a:extLst>
                  </p:cNvPr>
                  <p:cNvSpPr>
                    <a:spLocks noChangeArrowheads="1"/>
                  </p:cNvSpPr>
                  <p:nvPr/>
                </p:nvSpPr>
                <p:spPr bwMode="auto">
                  <a:xfrm>
                    <a:off x="936" y="3741"/>
                    <a:ext cx="14"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60" name="Group 254">
                <a:extLst>
                  <a:ext uri="{FF2B5EF4-FFF2-40B4-BE49-F238E27FC236}">
                    <a16:creationId xmlns:a16="http://schemas.microsoft.com/office/drawing/2014/main" id="{E11B82E8-D773-4539-B085-F677218FE47A}"/>
                  </a:ext>
                </a:extLst>
              </p:cNvPr>
              <p:cNvGrpSpPr>
                <a:grpSpLocks/>
              </p:cNvGrpSpPr>
              <p:nvPr/>
            </p:nvGrpSpPr>
            <p:grpSpPr bwMode="auto">
              <a:xfrm>
                <a:off x="596" y="3607"/>
                <a:ext cx="67" cy="70"/>
                <a:chOff x="596" y="3712"/>
                <a:chExt cx="67" cy="70"/>
              </a:xfrm>
              <a:grpFill/>
            </p:grpSpPr>
            <p:grpSp>
              <p:nvGrpSpPr>
                <p:cNvPr id="1138" name="Group 255">
                  <a:extLst>
                    <a:ext uri="{FF2B5EF4-FFF2-40B4-BE49-F238E27FC236}">
                      <a16:creationId xmlns:a16="http://schemas.microsoft.com/office/drawing/2014/main" id="{82876CCC-B047-4278-847A-FE8704C4BF0E}"/>
                    </a:ext>
                  </a:extLst>
                </p:cNvPr>
                <p:cNvGrpSpPr>
                  <a:grpSpLocks/>
                </p:cNvGrpSpPr>
                <p:nvPr/>
              </p:nvGrpSpPr>
              <p:grpSpPr bwMode="auto">
                <a:xfrm>
                  <a:off x="596" y="3712"/>
                  <a:ext cx="67" cy="70"/>
                  <a:chOff x="596" y="3712"/>
                  <a:chExt cx="67" cy="70"/>
                </a:xfrm>
                <a:grpFill/>
              </p:grpSpPr>
              <p:sp>
                <p:nvSpPr>
                  <p:cNvPr id="1143" name="Rectangle 256">
                    <a:extLst>
                      <a:ext uri="{FF2B5EF4-FFF2-40B4-BE49-F238E27FC236}">
                        <a16:creationId xmlns:a16="http://schemas.microsoft.com/office/drawing/2014/main" id="{EE46236B-7E9F-4425-8080-F191CEA528EB}"/>
                      </a:ext>
                    </a:extLst>
                  </p:cNvPr>
                  <p:cNvSpPr>
                    <a:spLocks noChangeArrowheads="1"/>
                  </p:cNvSpPr>
                  <p:nvPr/>
                </p:nvSpPr>
                <p:spPr bwMode="auto">
                  <a:xfrm>
                    <a:off x="635" y="3712"/>
                    <a:ext cx="21" cy="20"/>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144" name="Group 257">
                    <a:extLst>
                      <a:ext uri="{FF2B5EF4-FFF2-40B4-BE49-F238E27FC236}">
                        <a16:creationId xmlns:a16="http://schemas.microsoft.com/office/drawing/2014/main" id="{520EAE66-C4DC-4BE6-A154-624A7574E662}"/>
                      </a:ext>
                    </a:extLst>
                  </p:cNvPr>
                  <p:cNvGrpSpPr>
                    <a:grpSpLocks/>
                  </p:cNvGrpSpPr>
                  <p:nvPr/>
                </p:nvGrpSpPr>
                <p:grpSpPr bwMode="auto">
                  <a:xfrm>
                    <a:off x="596" y="3729"/>
                    <a:ext cx="67" cy="53"/>
                    <a:chOff x="596" y="3729"/>
                    <a:chExt cx="67" cy="53"/>
                  </a:xfrm>
                  <a:grpFill/>
                </p:grpSpPr>
                <p:sp>
                  <p:nvSpPr>
                    <p:cNvPr id="1145" name="Rectangle 258">
                      <a:extLst>
                        <a:ext uri="{FF2B5EF4-FFF2-40B4-BE49-F238E27FC236}">
                          <a16:creationId xmlns:a16="http://schemas.microsoft.com/office/drawing/2014/main" id="{586DB023-E52D-4B18-991B-1FBB6B7A7121}"/>
                        </a:ext>
                      </a:extLst>
                    </p:cNvPr>
                    <p:cNvSpPr>
                      <a:spLocks noChangeArrowheads="1"/>
                    </p:cNvSpPr>
                    <p:nvPr/>
                  </p:nvSpPr>
                  <p:spPr bwMode="auto">
                    <a:xfrm>
                      <a:off x="598" y="3734"/>
                      <a:ext cx="63" cy="4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6" name="Rectangle 259">
                      <a:extLst>
                        <a:ext uri="{FF2B5EF4-FFF2-40B4-BE49-F238E27FC236}">
                          <a16:creationId xmlns:a16="http://schemas.microsoft.com/office/drawing/2014/main" id="{280C7E9D-C17D-419B-A2CC-C5667C73344A}"/>
                        </a:ext>
                      </a:extLst>
                    </p:cNvPr>
                    <p:cNvSpPr>
                      <a:spLocks noChangeArrowheads="1"/>
                    </p:cNvSpPr>
                    <p:nvPr/>
                  </p:nvSpPr>
                  <p:spPr bwMode="auto">
                    <a:xfrm>
                      <a:off x="596" y="3729"/>
                      <a:ext cx="67" cy="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139" name="Group 260">
                  <a:extLst>
                    <a:ext uri="{FF2B5EF4-FFF2-40B4-BE49-F238E27FC236}">
                      <a16:creationId xmlns:a16="http://schemas.microsoft.com/office/drawing/2014/main" id="{27F7C67E-7E65-4B9A-9424-3C87283985E9}"/>
                    </a:ext>
                  </a:extLst>
                </p:cNvPr>
                <p:cNvGrpSpPr>
                  <a:grpSpLocks/>
                </p:cNvGrpSpPr>
                <p:nvPr/>
              </p:nvGrpSpPr>
              <p:grpSpPr bwMode="auto">
                <a:xfrm>
                  <a:off x="602" y="3741"/>
                  <a:ext cx="54" cy="33"/>
                  <a:chOff x="602" y="3741"/>
                  <a:chExt cx="54" cy="33"/>
                </a:xfrm>
                <a:grpFill/>
              </p:grpSpPr>
              <p:sp>
                <p:nvSpPr>
                  <p:cNvPr id="1140" name="Rectangle 261">
                    <a:extLst>
                      <a:ext uri="{FF2B5EF4-FFF2-40B4-BE49-F238E27FC236}">
                        <a16:creationId xmlns:a16="http://schemas.microsoft.com/office/drawing/2014/main" id="{D59C25FF-9F0D-45BF-8728-523050101E8E}"/>
                      </a:ext>
                    </a:extLst>
                  </p:cNvPr>
                  <p:cNvSpPr>
                    <a:spLocks noChangeArrowheads="1"/>
                  </p:cNvSpPr>
                  <p:nvPr/>
                </p:nvSpPr>
                <p:spPr bwMode="auto">
                  <a:xfrm>
                    <a:off x="640" y="3741"/>
                    <a:ext cx="16"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1" name="Rectangle 262">
                    <a:extLst>
                      <a:ext uri="{FF2B5EF4-FFF2-40B4-BE49-F238E27FC236}">
                        <a16:creationId xmlns:a16="http://schemas.microsoft.com/office/drawing/2014/main" id="{2720D600-EDFC-42B5-B8B9-A0CF33BBD56A}"/>
                      </a:ext>
                    </a:extLst>
                  </p:cNvPr>
                  <p:cNvSpPr>
                    <a:spLocks noChangeArrowheads="1"/>
                  </p:cNvSpPr>
                  <p:nvPr/>
                </p:nvSpPr>
                <p:spPr bwMode="auto">
                  <a:xfrm>
                    <a:off x="602" y="3741"/>
                    <a:ext cx="16"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2" name="Rectangle 263">
                    <a:extLst>
                      <a:ext uri="{FF2B5EF4-FFF2-40B4-BE49-F238E27FC236}">
                        <a16:creationId xmlns:a16="http://schemas.microsoft.com/office/drawing/2014/main" id="{2FC30CBC-8F6D-491A-B1CE-C8B05E0909DA}"/>
                      </a:ext>
                    </a:extLst>
                  </p:cNvPr>
                  <p:cNvSpPr>
                    <a:spLocks noChangeArrowheads="1"/>
                  </p:cNvSpPr>
                  <p:nvPr/>
                </p:nvSpPr>
                <p:spPr bwMode="auto">
                  <a:xfrm>
                    <a:off x="621" y="3741"/>
                    <a:ext cx="16" cy="3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61" name="Group 264">
                <a:extLst>
                  <a:ext uri="{FF2B5EF4-FFF2-40B4-BE49-F238E27FC236}">
                    <a16:creationId xmlns:a16="http://schemas.microsoft.com/office/drawing/2014/main" id="{E0DD30AB-D47E-47EB-9BAC-76F74C2BC5A6}"/>
                  </a:ext>
                </a:extLst>
              </p:cNvPr>
              <p:cNvGrpSpPr>
                <a:grpSpLocks/>
              </p:cNvGrpSpPr>
              <p:nvPr/>
            </p:nvGrpSpPr>
            <p:grpSpPr bwMode="auto">
              <a:xfrm>
                <a:off x="654" y="3520"/>
                <a:ext cx="263" cy="166"/>
                <a:chOff x="654" y="3625"/>
                <a:chExt cx="263" cy="166"/>
              </a:xfrm>
              <a:grpFill/>
            </p:grpSpPr>
            <p:grpSp>
              <p:nvGrpSpPr>
                <p:cNvPr id="1062" name="Group 265">
                  <a:extLst>
                    <a:ext uri="{FF2B5EF4-FFF2-40B4-BE49-F238E27FC236}">
                      <a16:creationId xmlns:a16="http://schemas.microsoft.com/office/drawing/2014/main" id="{111DEA14-1C17-4A61-B0C4-F5BDCDA318F0}"/>
                    </a:ext>
                  </a:extLst>
                </p:cNvPr>
                <p:cNvGrpSpPr>
                  <a:grpSpLocks/>
                </p:cNvGrpSpPr>
                <p:nvPr/>
              </p:nvGrpSpPr>
              <p:grpSpPr bwMode="auto">
                <a:xfrm>
                  <a:off x="654" y="3625"/>
                  <a:ext cx="263" cy="166"/>
                  <a:chOff x="654" y="3625"/>
                  <a:chExt cx="263" cy="166"/>
                </a:xfrm>
                <a:grpFill/>
              </p:grpSpPr>
              <p:sp>
                <p:nvSpPr>
                  <p:cNvPr id="1133" name="Rectangle 266">
                    <a:extLst>
                      <a:ext uri="{FF2B5EF4-FFF2-40B4-BE49-F238E27FC236}">
                        <a16:creationId xmlns:a16="http://schemas.microsoft.com/office/drawing/2014/main" id="{5FCBEC22-EC29-4D3A-A27C-9B89EA08A469}"/>
                      </a:ext>
                    </a:extLst>
                  </p:cNvPr>
                  <p:cNvSpPr>
                    <a:spLocks noChangeArrowheads="1"/>
                  </p:cNvSpPr>
                  <p:nvPr/>
                </p:nvSpPr>
                <p:spPr bwMode="auto">
                  <a:xfrm>
                    <a:off x="658" y="3652"/>
                    <a:ext cx="255" cy="139"/>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4" name="Rectangle 267">
                    <a:extLst>
                      <a:ext uri="{FF2B5EF4-FFF2-40B4-BE49-F238E27FC236}">
                        <a16:creationId xmlns:a16="http://schemas.microsoft.com/office/drawing/2014/main" id="{DEED8B54-0E75-42D5-A1EB-505C85BF4142}"/>
                      </a:ext>
                    </a:extLst>
                  </p:cNvPr>
                  <p:cNvSpPr>
                    <a:spLocks noChangeArrowheads="1"/>
                  </p:cNvSpPr>
                  <p:nvPr/>
                </p:nvSpPr>
                <p:spPr bwMode="auto">
                  <a:xfrm>
                    <a:off x="721" y="3629"/>
                    <a:ext cx="20" cy="18"/>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5" name="Rectangle 268">
                    <a:extLst>
                      <a:ext uri="{FF2B5EF4-FFF2-40B4-BE49-F238E27FC236}">
                        <a16:creationId xmlns:a16="http://schemas.microsoft.com/office/drawing/2014/main" id="{41F7AA7D-F20B-4DE9-81B8-C34CAD030598}"/>
                      </a:ext>
                    </a:extLst>
                  </p:cNvPr>
                  <p:cNvSpPr>
                    <a:spLocks noChangeArrowheads="1"/>
                  </p:cNvSpPr>
                  <p:nvPr/>
                </p:nvSpPr>
                <p:spPr bwMode="auto">
                  <a:xfrm>
                    <a:off x="768" y="3625"/>
                    <a:ext cx="26" cy="2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6" name="Rectangle 269">
                    <a:extLst>
                      <a:ext uri="{FF2B5EF4-FFF2-40B4-BE49-F238E27FC236}">
                        <a16:creationId xmlns:a16="http://schemas.microsoft.com/office/drawing/2014/main" id="{7904E9F2-4644-4C6E-BAC1-7108E2CB6FEC}"/>
                      </a:ext>
                    </a:extLst>
                  </p:cNvPr>
                  <p:cNvSpPr>
                    <a:spLocks noChangeArrowheads="1"/>
                  </p:cNvSpPr>
                  <p:nvPr/>
                </p:nvSpPr>
                <p:spPr bwMode="auto">
                  <a:xfrm>
                    <a:off x="654" y="3644"/>
                    <a:ext cx="263" cy="1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7" name="Rectangle 270">
                    <a:extLst>
                      <a:ext uri="{FF2B5EF4-FFF2-40B4-BE49-F238E27FC236}">
                        <a16:creationId xmlns:a16="http://schemas.microsoft.com/office/drawing/2014/main" id="{8B7DF947-AF9F-48B9-881E-C158A8F0A592}"/>
                      </a:ext>
                    </a:extLst>
                  </p:cNvPr>
                  <p:cNvSpPr>
                    <a:spLocks noChangeArrowheads="1"/>
                  </p:cNvSpPr>
                  <p:nvPr/>
                </p:nvSpPr>
                <p:spPr bwMode="auto">
                  <a:xfrm>
                    <a:off x="658" y="3719"/>
                    <a:ext cx="255" cy="6"/>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063" name="Group 271">
                  <a:extLst>
                    <a:ext uri="{FF2B5EF4-FFF2-40B4-BE49-F238E27FC236}">
                      <a16:creationId xmlns:a16="http://schemas.microsoft.com/office/drawing/2014/main" id="{2CA6FDC4-5585-4E9A-9E3C-FD960DD384C2}"/>
                    </a:ext>
                  </a:extLst>
                </p:cNvPr>
                <p:cNvGrpSpPr>
                  <a:grpSpLocks/>
                </p:cNvGrpSpPr>
                <p:nvPr/>
              </p:nvGrpSpPr>
              <p:grpSpPr bwMode="auto">
                <a:xfrm>
                  <a:off x="663" y="3665"/>
                  <a:ext cx="242" cy="112"/>
                  <a:chOff x="663" y="3665"/>
                  <a:chExt cx="242" cy="112"/>
                </a:xfrm>
                <a:grpFill/>
              </p:grpSpPr>
              <p:grpSp>
                <p:nvGrpSpPr>
                  <p:cNvPr id="1068" name="Group 272">
                    <a:extLst>
                      <a:ext uri="{FF2B5EF4-FFF2-40B4-BE49-F238E27FC236}">
                        <a16:creationId xmlns:a16="http://schemas.microsoft.com/office/drawing/2014/main" id="{5D422947-EEF0-408C-BE29-8529DE516F8B}"/>
                      </a:ext>
                    </a:extLst>
                  </p:cNvPr>
                  <p:cNvGrpSpPr>
                    <a:grpSpLocks/>
                  </p:cNvGrpSpPr>
                  <p:nvPr/>
                </p:nvGrpSpPr>
                <p:grpSpPr bwMode="auto">
                  <a:xfrm>
                    <a:off x="698" y="3732"/>
                    <a:ext cx="32" cy="45"/>
                    <a:chOff x="698" y="3732"/>
                    <a:chExt cx="32" cy="45"/>
                  </a:xfrm>
                  <a:grpFill/>
                </p:grpSpPr>
                <p:sp>
                  <p:nvSpPr>
                    <p:cNvPr id="1129" name="Rectangle 273">
                      <a:extLst>
                        <a:ext uri="{FF2B5EF4-FFF2-40B4-BE49-F238E27FC236}">
                          <a16:creationId xmlns:a16="http://schemas.microsoft.com/office/drawing/2014/main" id="{A389B8D2-9899-4133-9F90-09E1ED6393AA}"/>
                        </a:ext>
                      </a:extLst>
                    </p:cNvPr>
                    <p:cNvSpPr>
                      <a:spLocks noChangeArrowheads="1"/>
                    </p:cNvSpPr>
                    <p:nvPr/>
                  </p:nvSpPr>
                  <p:spPr bwMode="auto">
                    <a:xfrm>
                      <a:off x="699"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0" name="Rectangle 274">
                      <a:extLst>
                        <a:ext uri="{FF2B5EF4-FFF2-40B4-BE49-F238E27FC236}">
                          <a16:creationId xmlns:a16="http://schemas.microsoft.com/office/drawing/2014/main" id="{62E02259-9BB1-4D1C-B484-91CAF7774DB5}"/>
                        </a:ext>
                      </a:extLst>
                    </p:cNvPr>
                    <p:cNvSpPr>
                      <a:spLocks noChangeArrowheads="1"/>
                    </p:cNvSpPr>
                    <p:nvPr/>
                  </p:nvSpPr>
                  <p:spPr bwMode="auto">
                    <a:xfrm>
                      <a:off x="698"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1" name="Line 275">
                      <a:extLst>
                        <a:ext uri="{FF2B5EF4-FFF2-40B4-BE49-F238E27FC236}">
                          <a16:creationId xmlns:a16="http://schemas.microsoft.com/office/drawing/2014/main" id="{565F102D-3DD8-4F40-85A7-815FA731DEA5}"/>
                        </a:ext>
                      </a:extLst>
                    </p:cNvPr>
                    <p:cNvSpPr>
                      <a:spLocks noChangeShapeType="1"/>
                    </p:cNvSpPr>
                    <p:nvPr/>
                  </p:nvSpPr>
                  <p:spPr bwMode="auto">
                    <a:xfrm>
                      <a:off x="714"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32" name="Line 276">
                      <a:extLst>
                        <a:ext uri="{FF2B5EF4-FFF2-40B4-BE49-F238E27FC236}">
                          <a16:creationId xmlns:a16="http://schemas.microsoft.com/office/drawing/2014/main" id="{BC6A905A-8449-4478-86EC-D4E7CDB65B99}"/>
                        </a:ext>
                      </a:extLst>
                    </p:cNvPr>
                    <p:cNvSpPr>
                      <a:spLocks noChangeShapeType="1"/>
                    </p:cNvSpPr>
                    <p:nvPr/>
                  </p:nvSpPr>
                  <p:spPr bwMode="auto">
                    <a:xfrm>
                      <a:off x="700" y="3753"/>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69" name="Group 277">
                    <a:extLst>
                      <a:ext uri="{FF2B5EF4-FFF2-40B4-BE49-F238E27FC236}">
                        <a16:creationId xmlns:a16="http://schemas.microsoft.com/office/drawing/2014/main" id="{B07D4A12-82A4-4B9D-96B6-1722828A24EC}"/>
                      </a:ext>
                    </a:extLst>
                  </p:cNvPr>
                  <p:cNvGrpSpPr>
                    <a:grpSpLocks/>
                  </p:cNvGrpSpPr>
                  <p:nvPr/>
                </p:nvGrpSpPr>
                <p:grpSpPr bwMode="auto">
                  <a:xfrm>
                    <a:off x="733" y="3732"/>
                    <a:ext cx="32" cy="45"/>
                    <a:chOff x="733" y="3732"/>
                    <a:chExt cx="32" cy="45"/>
                  </a:xfrm>
                  <a:grpFill/>
                </p:grpSpPr>
                <p:sp>
                  <p:nvSpPr>
                    <p:cNvPr id="1125" name="Rectangle 278">
                      <a:extLst>
                        <a:ext uri="{FF2B5EF4-FFF2-40B4-BE49-F238E27FC236}">
                          <a16:creationId xmlns:a16="http://schemas.microsoft.com/office/drawing/2014/main" id="{4DA44760-04E4-428D-AEF9-E85DE89AF3B9}"/>
                        </a:ext>
                      </a:extLst>
                    </p:cNvPr>
                    <p:cNvSpPr>
                      <a:spLocks noChangeArrowheads="1"/>
                    </p:cNvSpPr>
                    <p:nvPr/>
                  </p:nvSpPr>
                  <p:spPr bwMode="auto">
                    <a:xfrm>
                      <a:off x="73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6" name="Rectangle 279">
                      <a:extLst>
                        <a:ext uri="{FF2B5EF4-FFF2-40B4-BE49-F238E27FC236}">
                          <a16:creationId xmlns:a16="http://schemas.microsoft.com/office/drawing/2014/main" id="{6D48393D-8A3A-45E2-9D5C-31CD68C635B6}"/>
                        </a:ext>
                      </a:extLst>
                    </p:cNvPr>
                    <p:cNvSpPr>
                      <a:spLocks noChangeArrowheads="1"/>
                    </p:cNvSpPr>
                    <p:nvPr/>
                  </p:nvSpPr>
                  <p:spPr bwMode="auto">
                    <a:xfrm>
                      <a:off x="733"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7" name="Line 280">
                      <a:extLst>
                        <a:ext uri="{FF2B5EF4-FFF2-40B4-BE49-F238E27FC236}">
                          <a16:creationId xmlns:a16="http://schemas.microsoft.com/office/drawing/2014/main" id="{623E4434-9EAF-430B-9E05-1343D1D50822}"/>
                        </a:ext>
                      </a:extLst>
                    </p:cNvPr>
                    <p:cNvSpPr>
                      <a:spLocks noChangeShapeType="1"/>
                    </p:cNvSpPr>
                    <p:nvPr/>
                  </p:nvSpPr>
                  <p:spPr bwMode="auto">
                    <a:xfrm>
                      <a:off x="749"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28" name="Line 281">
                      <a:extLst>
                        <a:ext uri="{FF2B5EF4-FFF2-40B4-BE49-F238E27FC236}">
                          <a16:creationId xmlns:a16="http://schemas.microsoft.com/office/drawing/2014/main" id="{161DFEED-EE9E-4F5E-8947-8590F1010A9F}"/>
                        </a:ext>
                      </a:extLst>
                    </p:cNvPr>
                    <p:cNvSpPr>
                      <a:spLocks noChangeShapeType="1"/>
                    </p:cNvSpPr>
                    <p:nvPr/>
                  </p:nvSpPr>
                  <p:spPr bwMode="auto">
                    <a:xfrm>
                      <a:off x="735" y="3753"/>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0" name="Group 282">
                    <a:extLst>
                      <a:ext uri="{FF2B5EF4-FFF2-40B4-BE49-F238E27FC236}">
                        <a16:creationId xmlns:a16="http://schemas.microsoft.com/office/drawing/2014/main" id="{96622F04-F953-4AC3-804C-33C9F4C667D9}"/>
                      </a:ext>
                    </a:extLst>
                  </p:cNvPr>
                  <p:cNvGrpSpPr>
                    <a:grpSpLocks/>
                  </p:cNvGrpSpPr>
                  <p:nvPr/>
                </p:nvGrpSpPr>
                <p:grpSpPr bwMode="auto">
                  <a:xfrm>
                    <a:off x="873" y="3732"/>
                    <a:ext cx="31" cy="45"/>
                    <a:chOff x="873" y="3732"/>
                    <a:chExt cx="31" cy="45"/>
                  </a:xfrm>
                  <a:grpFill/>
                </p:grpSpPr>
                <p:sp>
                  <p:nvSpPr>
                    <p:cNvPr id="1121" name="Rectangle 283">
                      <a:extLst>
                        <a:ext uri="{FF2B5EF4-FFF2-40B4-BE49-F238E27FC236}">
                          <a16:creationId xmlns:a16="http://schemas.microsoft.com/office/drawing/2014/main" id="{C86E29D0-39D5-4FCA-A8EB-15A719F9D3C6}"/>
                        </a:ext>
                      </a:extLst>
                    </p:cNvPr>
                    <p:cNvSpPr>
                      <a:spLocks noChangeArrowheads="1"/>
                    </p:cNvSpPr>
                    <p:nvPr/>
                  </p:nvSpPr>
                  <p:spPr bwMode="auto">
                    <a:xfrm>
                      <a:off x="87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2" name="Rectangle 284">
                      <a:extLst>
                        <a:ext uri="{FF2B5EF4-FFF2-40B4-BE49-F238E27FC236}">
                          <a16:creationId xmlns:a16="http://schemas.microsoft.com/office/drawing/2014/main" id="{16298FEA-3377-4CCD-8A97-5BC3BD4F2795}"/>
                        </a:ext>
                      </a:extLst>
                    </p:cNvPr>
                    <p:cNvSpPr>
                      <a:spLocks noChangeArrowheads="1"/>
                    </p:cNvSpPr>
                    <p:nvPr/>
                  </p:nvSpPr>
                  <p:spPr bwMode="auto">
                    <a:xfrm>
                      <a:off x="873" y="3773"/>
                      <a:ext cx="31"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3" name="Line 285">
                      <a:extLst>
                        <a:ext uri="{FF2B5EF4-FFF2-40B4-BE49-F238E27FC236}">
                          <a16:creationId xmlns:a16="http://schemas.microsoft.com/office/drawing/2014/main" id="{E524E84C-E80A-4419-91A9-EE1BC96E9345}"/>
                        </a:ext>
                      </a:extLst>
                    </p:cNvPr>
                    <p:cNvSpPr>
                      <a:spLocks noChangeShapeType="1"/>
                    </p:cNvSpPr>
                    <p:nvPr/>
                  </p:nvSpPr>
                  <p:spPr bwMode="auto">
                    <a:xfrm>
                      <a:off x="888"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24" name="Line 286">
                      <a:extLst>
                        <a:ext uri="{FF2B5EF4-FFF2-40B4-BE49-F238E27FC236}">
                          <a16:creationId xmlns:a16="http://schemas.microsoft.com/office/drawing/2014/main" id="{064DD3EB-EF6B-42A6-8C5B-71F8AA0301F0}"/>
                        </a:ext>
                      </a:extLst>
                    </p:cNvPr>
                    <p:cNvSpPr>
                      <a:spLocks noChangeShapeType="1"/>
                    </p:cNvSpPr>
                    <p:nvPr/>
                  </p:nvSpPr>
                  <p:spPr bwMode="auto">
                    <a:xfrm>
                      <a:off x="874" y="3753"/>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1" name="Group 287">
                    <a:extLst>
                      <a:ext uri="{FF2B5EF4-FFF2-40B4-BE49-F238E27FC236}">
                        <a16:creationId xmlns:a16="http://schemas.microsoft.com/office/drawing/2014/main" id="{EE225955-655A-49A5-8F74-A1465B06DE31}"/>
                      </a:ext>
                    </a:extLst>
                  </p:cNvPr>
                  <p:cNvGrpSpPr>
                    <a:grpSpLocks/>
                  </p:cNvGrpSpPr>
                  <p:nvPr/>
                </p:nvGrpSpPr>
                <p:grpSpPr bwMode="auto">
                  <a:xfrm>
                    <a:off x="663" y="3732"/>
                    <a:ext cx="32" cy="45"/>
                    <a:chOff x="663" y="3732"/>
                    <a:chExt cx="32" cy="45"/>
                  </a:xfrm>
                  <a:grpFill/>
                </p:grpSpPr>
                <p:sp>
                  <p:nvSpPr>
                    <p:cNvPr id="1117" name="Rectangle 288">
                      <a:extLst>
                        <a:ext uri="{FF2B5EF4-FFF2-40B4-BE49-F238E27FC236}">
                          <a16:creationId xmlns:a16="http://schemas.microsoft.com/office/drawing/2014/main" id="{1EA58FE1-BD7F-40F0-9366-853A69843204}"/>
                        </a:ext>
                      </a:extLst>
                    </p:cNvPr>
                    <p:cNvSpPr>
                      <a:spLocks noChangeArrowheads="1"/>
                    </p:cNvSpPr>
                    <p:nvPr/>
                  </p:nvSpPr>
                  <p:spPr bwMode="auto">
                    <a:xfrm>
                      <a:off x="66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8" name="Rectangle 289">
                      <a:extLst>
                        <a:ext uri="{FF2B5EF4-FFF2-40B4-BE49-F238E27FC236}">
                          <a16:creationId xmlns:a16="http://schemas.microsoft.com/office/drawing/2014/main" id="{8D7143B2-CFA6-4309-849D-17584E45E594}"/>
                        </a:ext>
                      </a:extLst>
                    </p:cNvPr>
                    <p:cNvSpPr>
                      <a:spLocks noChangeArrowheads="1"/>
                    </p:cNvSpPr>
                    <p:nvPr/>
                  </p:nvSpPr>
                  <p:spPr bwMode="auto">
                    <a:xfrm>
                      <a:off x="663"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9" name="Line 290">
                      <a:extLst>
                        <a:ext uri="{FF2B5EF4-FFF2-40B4-BE49-F238E27FC236}">
                          <a16:creationId xmlns:a16="http://schemas.microsoft.com/office/drawing/2014/main" id="{C7744B74-1858-414E-907F-45011BE4C084}"/>
                        </a:ext>
                      </a:extLst>
                    </p:cNvPr>
                    <p:cNvSpPr>
                      <a:spLocks noChangeShapeType="1"/>
                    </p:cNvSpPr>
                    <p:nvPr/>
                  </p:nvSpPr>
                  <p:spPr bwMode="auto">
                    <a:xfrm>
                      <a:off x="678"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20" name="Line 291">
                      <a:extLst>
                        <a:ext uri="{FF2B5EF4-FFF2-40B4-BE49-F238E27FC236}">
                          <a16:creationId xmlns:a16="http://schemas.microsoft.com/office/drawing/2014/main" id="{C67DAC11-91AF-4B2E-9A42-60BD2BD2F3D8}"/>
                        </a:ext>
                      </a:extLst>
                    </p:cNvPr>
                    <p:cNvSpPr>
                      <a:spLocks noChangeShapeType="1"/>
                    </p:cNvSpPr>
                    <p:nvPr/>
                  </p:nvSpPr>
                  <p:spPr bwMode="auto">
                    <a:xfrm>
                      <a:off x="665" y="3753"/>
                      <a:ext cx="27"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2" name="Group 292">
                    <a:extLst>
                      <a:ext uri="{FF2B5EF4-FFF2-40B4-BE49-F238E27FC236}">
                        <a16:creationId xmlns:a16="http://schemas.microsoft.com/office/drawing/2014/main" id="{7C131F30-A1B0-4404-9455-906C5C3C23BF}"/>
                      </a:ext>
                    </a:extLst>
                  </p:cNvPr>
                  <p:cNvGrpSpPr>
                    <a:grpSpLocks/>
                  </p:cNvGrpSpPr>
                  <p:nvPr/>
                </p:nvGrpSpPr>
                <p:grpSpPr bwMode="auto">
                  <a:xfrm>
                    <a:off x="769" y="3665"/>
                    <a:ext cx="31" cy="45"/>
                    <a:chOff x="769" y="3665"/>
                    <a:chExt cx="31" cy="45"/>
                  </a:xfrm>
                  <a:grpFill/>
                </p:grpSpPr>
                <p:sp>
                  <p:nvSpPr>
                    <p:cNvPr id="1113" name="Rectangle 293">
                      <a:extLst>
                        <a:ext uri="{FF2B5EF4-FFF2-40B4-BE49-F238E27FC236}">
                          <a16:creationId xmlns:a16="http://schemas.microsoft.com/office/drawing/2014/main" id="{9AA6C16C-6CC7-432E-819B-F4913A636F83}"/>
                        </a:ext>
                      </a:extLst>
                    </p:cNvPr>
                    <p:cNvSpPr>
                      <a:spLocks noChangeArrowheads="1"/>
                    </p:cNvSpPr>
                    <p:nvPr/>
                  </p:nvSpPr>
                  <p:spPr bwMode="auto">
                    <a:xfrm>
                      <a:off x="770"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4" name="Rectangle 294">
                      <a:extLst>
                        <a:ext uri="{FF2B5EF4-FFF2-40B4-BE49-F238E27FC236}">
                          <a16:creationId xmlns:a16="http://schemas.microsoft.com/office/drawing/2014/main" id="{7907DD4B-97A9-4A12-8FA2-CCE80F15B5F1}"/>
                        </a:ext>
                      </a:extLst>
                    </p:cNvPr>
                    <p:cNvSpPr>
                      <a:spLocks noChangeArrowheads="1"/>
                    </p:cNvSpPr>
                    <p:nvPr/>
                  </p:nvSpPr>
                  <p:spPr bwMode="auto">
                    <a:xfrm>
                      <a:off x="769" y="3706"/>
                      <a:ext cx="31"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5" name="Line 295">
                      <a:extLst>
                        <a:ext uri="{FF2B5EF4-FFF2-40B4-BE49-F238E27FC236}">
                          <a16:creationId xmlns:a16="http://schemas.microsoft.com/office/drawing/2014/main" id="{32C8CCBD-2DC1-41D0-A190-71D8999AB864}"/>
                        </a:ext>
                      </a:extLst>
                    </p:cNvPr>
                    <p:cNvSpPr>
                      <a:spLocks noChangeShapeType="1"/>
                    </p:cNvSpPr>
                    <p:nvPr/>
                  </p:nvSpPr>
                  <p:spPr bwMode="auto">
                    <a:xfrm>
                      <a:off x="784"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16" name="Line 296">
                      <a:extLst>
                        <a:ext uri="{FF2B5EF4-FFF2-40B4-BE49-F238E27FC236}">
                          <a16:creationId xmlns:a16="http://schemas.microsoft.com/office/drawing/2014/main" id="{7F00709E-E68F-4675-80B8-D8FD03C76488}"/>
                        </a:ext>
                      </a:extLst>
                    </p:cNvPr>
                    <p:cNvSpPr>
                      <a:spLocks noChangeShapeType="1"/>
                    </p:cNvSpPr>
                    <p:nvPr/>
                  </p:nvSpPr>
                  <p:spPr bwMode="auto">
                    <a:xfrm>
                      <a:off x="770"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3" name="Group 297">
                    <a:extLst>
                      <a:ext uri="{FF2B5EF4-FFF2-40B4-BE49-F238E27FC236}">
                        <a16:creationId xmlns:a16="http://schemas.microsoft.com/office/drawing/2014/main" id="{26B3E892-6E87-4EE1-8379-717268624C99}"/>
                      </a:ext>
                    </a:extLst>
                  </p:cNvPr>
                  <p:cNvGrpSpPr>
                    <a:grpSpLocks/>
                  </p:cNvGrpSpPr>
                  <p:nvPr/>
                </p:nvGrpSpPr>
                <p:grpSpPr bwMode="auto">
                  <a:xfrm>
                    <a:off x="803" y="3732"/>
                    <a:ext cx="32" cy="45"/>
                    <a:chOff x="803" y="3732"/>
                    <a:chExt cx="32" cy="45"/>
                  </a:xfrm>
                  <a:grpFill/>
                </p:grpSpPr>
                <p:sp>
                  <p:nvSpPr>
                    <p:cNvPr id="1109" name="Rectangle 298">
                      <a:extLst>
                        <a:ext uri="{FF2B5EF4-FFF2-40B4-BE49-F238E27FC236}">
                          <a16:creationId xmlns:a16="http://schemas.microsoft.com/office/drawing/2014/main" id="{45B44D17-05F2-4C5F-BEB8-302812A27ADA}"/>
                        </a:ext>
                      </a:extLst>
                    </p:cNvPr>
                    <p:cNvSpPr>
                      <a:spLocks noChangeArrowheads="1"/>
                    </p:cNvSpPr>
                    <p:nvPr/>
                  </p:nvSpPr>
                  <p:spPr bwMode="auto">
                    <a:xfrm>
                      <a:off x="804"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0" name="Rectangle 299">
                      <a:extLst>
                        <a:ext uri="{FF2B5EF4-FFF2-40B4-BE49-F238E27FC236}">
                          <a16:creationId xmlns:a16="http://schemas.microsoft.com/office/drawing/2014/main" id="{8F23F1DE-DE83-45C4-B74A-D55F3334D337}"/>
                        </a:ext>
                      </a:extLst>
                    </p:cNvPr>
                    <p:cNvSpPr>
                      <a:spLocks noChangeArrowheads="1"/>
                    </p:cNvSpPr>
                    <p:nvPr/>
                  </p:nvSpPr>
                  <p:spPr bwMode="auto">
                    <a:xfrm>
                      <a:off x="803" y="3773"/>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1" name="Line 300">
                      <a:extLst>
                        <a:ext uri="{FF2B5EF4-FFF2-40B4-BE49-F238E27FC236}">
                          <a16:creationId xmlns:a16="http://schemas.microsoft.com/office/drawing/2014/main" id="{4B8B2D25-A8D3-43AD-9D7B-8951711785D4}"/>
                        </a:ext>
                      </a:extLst>
                    </p:cNvPr>
                    <p:cNvSpPr>
                      <a:spLocks noChangeShapeType="1"/>
                    </p:cNvSpPr>
                    <p:nvPr/>
                  </p:nvSpPr>
                  <p:spPr bwMode="auto">
                    <a:xfrm>
                      <a:off x="819"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12" name="Line 301">
                      <a:extLst>
                        <a:ext uri="{FF2B5EF4-FFF2-40B4-BE49-F238E27FC236}">
                          <a16:creationId xmlns:a16="http://schemas.microsoft.com/office/drawing/2014/main" id="{8864A563-F40D-4602-83A9-8E40AF57AEDD}"/>
                        </a:ext>
                      </a:extLst>
                    </p:cNvPr>
                    <p:cNvSpPr>
                      <a:spLocks noChangeShapeType="1"/>
                    </p:cNvSpPr>
                    <p:nvPr/>
                  </p:nvSpPr>
                  <p:spPr bwMode="auto">
                    <a:xfrm>
                      <a:off x="805" y="3753"/>
                      <a:ext cx="27"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4" name="Group 302">
                    <a:extLst>
                      <a:ext uri="{FF2B5EF4-FFF2-40B4-BE49-F238E27FC236}">
                        <a16:creationId xmlns:a16="http://schemas.microsoft.com/office/drawing/2014/main" id="{5414A14C-54C3-4202-A658-607326792853}"/>
                      </a:ext>
                    </a:extLst>
                  </p:cNvPr>
                  <p:cNvGrpSpPr>
                    <a:grpSpLocks/>
                  </p:cNvGrpSpPr>
                  <p:nvPr/>
                </p:nvGrpSpPr>
                <p:grpSpPr bwMode="auto">
                  <a:xfrm>
                    <a:off x="838" y="3732"/>
                    <a:ext cx="31" cy="45"/>
                    <a:chOff x="838" y="3732"/>
                    <a:chExt cx="31" cy="45"/>
                  </a:xfrm>
                  <a:grpFill/>
                </p:grpSpPr>
                <p:sp>
                  <p:nvSpPr>
                    <p:cNvPr id="1105" name="Rectangle 303">
                      <a:extLst>
                        <a:ext uri="{FF2B5EF4-FFF2-40B4-BE49-F238E27FC236}">
                          <a16:creationId xmlns:a16="http://schemas.microsoft.com/office/drawing/2014/main" id="{8A004D60-6F62-4E2B-BDDB-FAC7107D8894}"/>
                        </a:ext>
                      </a:extLst>
                    </p:cNvPr>
                    <p:cNvSpPr>
                      <a:spLocks noChangeArrowheads="1"/>
                    </p:cNvSpPr>
                    <p:nvPr/>
                  </p:nvSpPr>
                  <p:spPr bwMode="auto">
                    <a:xfrm>
                      <a:off x="839" y="3732"/>
                      <a:ext cx="29" cy="4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6" name="Rectangle 304">
                      <a:extLst>
                        <a:ext uri="{FF2B5EF4-FFF2-40B4-BE49-F238E27FC236}">
                          <a16:creationId xmlns:a16="http://schemas.microsoft.com/office/drawing/2014/main" id="{33900673-F94E-4654-9780-BF69AED5B7C2}"/>
                        </a:ext>
                      </a:extLst>
                    </p:cNvPr>
                    <p:cNvSpPr>
                      <a:spLocks noChangeArrowheads="1"/>
                    </p:cNvSpPr>
                    <p:nvPr/>
                  </p:nvSpPr>
                  <p:spPr bwMode="auto">
                    <a:xfrm>
                      <a:off x="838" y="3773"/>
                      <a:ext cx="31"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7" name="Line 305">
                      <a:extLst>
                        <a:ext uri="{FF2B5EF4-FFF2-40B4-BE49-F238E27FC236}">
                          <a16:creationId xmlns:a16="http://schemas.microsoft.com/office/drawing/2014/main" id="{56D99008-7795-440A-8034-DBDA2828A67C}"/>
                        </a:ext>
                      </a:extLst>
                    </p:cNvPr>
                    <p:cNvSpPr>
                      <a:spLocks noChangeShapeType="1"/>
                    </p:cNvSpPr>
                    <p:nvPr/>
                  </p:nvSpPr>
                  <p:spPr bwMode="auto">
                    <a:xfrm>
                      <a:off x="853" y="3732"/>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08" name="Line 306">
                      <a:extLst>
                        <a:ext uri="{FF2B5EF4-FFF2-40B4-BE49-F238E27FC236}">
                          <a16:creationId xmlns:a16="http://schemas.microsoft.com/office/drawing/2014/main" id="{9452C8D4-592E-43D1-8FDD-451E487F9D26}"/>
                        </a:ext>
                      </a:extLst>
                    </p:cNvPr>
                    <p:cNvSpPr>
                      <a:spLocks noChangeShapeType="1"/>
                    </p:cNvSpPr>
                    <p:nvPr/>
                  </p:nvSpPr>
                  <p:spPr bwMode="auto">
                    <a:xfrm>
                      <a:off x="839" y="3753"/>
                      <a:ext cx="29"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5" name="Group 307">
                    <a:extLst>
                      <a:ext uri="{FF2B5EF4-FFF2-40B4-BE49-F238E27FC236}">
                        <a16:creationId xmlns:a16="http://schemas.microsoft.com/office/drawing/2014/main" id="{D9FF3CDE-2CD8-4697-9E9A-4FC7E44754BA}"/>
                      </a:ext>
                    </a:extLst>
                  </p:cNvPr>
                  <p:cNvGrpSpPr>
                    <a:grpSpLocks/>
                  </p:cNvGrpSpPr>
                  <p:nvPr/>
                </p:nvGrpSpPr>
                <p:grpSpPr bwMode="auto">
                  <a:xfrm>
                    <a:off x="698" y="3665"/>
                    <a:ext cx="32" cy="45"/>
                    <a:chOff x="698" y="3665"/>
                    <a:chExt cx="32" cy="45"/>
                  </a:xfrm>
                  <a:grpFill/>
                </p:grpSpPr>
                <p:sp>
                  <p:nvSpPr>
                    <p:cNvPr id="1101" name="Rectangle 308">
                      <a:extLst>
                        <a:ext uri="{FF2B5EF4-FFF2-40B4-BE49-F238E27FC236}">
                          <a16:creationId xmlns:a16="http://schemas.microsoft.com/office/drawing/2014/main" id="{2B21519D-F794-468A-9944-A06BDE1F8E79}"/>
                        </a:ext>
                      </a:extLst>
                    </p:cNvPr>
                    <p:cNvSpPr>
                      <a:spLocks noChangeArrowheads="1"/>
                    </p:cNvSpPr>
                    <p:nvPr/>
                  </p:nvSpPr>
                  <p:spPr bwMode="auto">
                    <a:xfrm>
                      <a:off x="700" y="3665"/>
                      <a:ext cx="28"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2" name="Rectangle 309">
                      <a:extLst>
                        <a:ext uri="{FF2B5EF4-FFF2-40B4-BE49-F238E27FC236}">
                          <a16:creationId xmlns:a16="http://schemas.microsoft.com/office/drawing/2014/main" id="{D3820760-65E4-4BA6-9361-EF06125EF155}"/>
                        </a:ext>
                      </a:extLst>
                    </p:cNvPr>
                    <p:cNvSpPr>
                      <a:spLocks noChangeArrowheads="1"/>
                    </p:cNvSpPr>
                    <p:nvPr/>
                  </p:nvSpPr>
                  <p:spPr bwMode="auto">
                    <a:xfrm>
                      <a:off x="698"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3" name="Line 310">
                      <a:extLst>
                        <a:ext uri="{FF2B5EF4-FFF2-40B4-BE49-F238E27FC236}">
                          <a16:creationId xmlns:a16="http://schemas.microsoft.com/office/drawing/2014/main" id="{6FFF5AE0-D25C-459E-8DB0-42DC499EC83B}"/>
                        </a:ext>
                      </a:extLst>
                    </p:cNvPr>
                    <p:cNvSpPr>
                      <a:spLocks noChangeShapeType="1"/>
                    </p:cNvSpPr>
                    <p:nvPr/>
                  </p:nvSpPr>
                  <p:spPr bwMode="auto">
                    <a:xfrm>
                      <a:off x="714"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04" name="Line 311">
                      <a:extLst>
                        <a:ext uri="{FF2B5EF4-FFF2-40B4-BE49-F238E27FC236}">
                          <a16:creationId xmlns:a16="http://schemas.microsoft.com/office/drawing/2014/main" id="{7BA10435-8C20-42B1-9598-FC57980F53FC}"/>
                        </a:ext>
                      </a:extLst>
                    </p:cNvPr>
                    <p:cNvSpPr>
                      <a:spLocks noChangeShapeType="1"/>
                    </p:cNvSpPr>
                    <p:nvPr/>
                  </p:nvSpPr>
                  <p:spPr bwMode="auto">
                    <a:xfrm>
                      <a:off x="700"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6" name="Group 312">
                    <a:extLst>
                      <a:ext uri="{FF2B5EF4-FFF2-40B4-BE49-F238E27FC236}">
                        <a16:creationId xmlns:a16="http://schemas.microsoft.com/office/drawing/2014/main" id="{BAAD1970-92E0-41F9-A86F-07D713EC65D1}"/>
                      </a:ext>
                    </a:extLst>
                  </p:cNvPr>
                  <p:cNvGrpSpPr>
                    <a:grpSpLocks/>
                  </p:cNvGrpSpPr>
                  <p:nvPr/>
                </p:nvGrpSpPr>
                <p:grpSpPr bwMode="auto">
                  <a:xfrm>
                    <a:off x="733" y="3665"/>
                    <a:ext cx="32" cy="45"/>
                    <a:chOff x="733" y="3665"/>
                    <a:chExt cx="32" cy="45"/>
                  </a:xfrm>
                  <a:grpFill/>
                </p:grpSpPr>
                <p:sp>
                  <p:nvSpPr>
                    <p:cNvPr id="1097" name="Rectangle 313">
                      <a:extLst>
                        <a:ext uri="{FF2B5EF4-FFF2-40B4-BE49-F238E27FC236}">
                          <a16:creationId xmlns:a16="http://schemas.microsoft.com/office/drawing/2014/main" id="{F437063F-C58B-401C-8F9D-CD7E57C046C7}"/>
                        </a:ext>
                      </a:extLst>
                    </p:cNvPr>
                    <p:cNvSpPr>
                      <a:spLocks noChangeArrowheads="1"/>
                    </p:cNvSpPr>
                    <p:nvPr/>
                  </p:nvSpPr>
                  <p:spPr bwMode="auto">
                    <a:xfrm>
                      <a:off x="735"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8" name="Rectangle 314">
                      <a:extLst>
                        <a:ext uri="{FF2B5EF4-FFF2-40B4-BE49-F238E27FC236}">
                          <a16:creationId xmlns:a16="http://schemas.microsoft.com/office/drawing/2014/main" id="{59BAD64A-671C-4A13-8A8B-4ED58A613708}"/>
                        </a:ext>
                      </a:extLst>
                    </p:cNvPr>
                    <p:cNvSpPr>
                      <a:spLocks noChangeArrowheads="1"/>
                    </p:cNvSpPr>
                    <p:nvPr/>
                  </p:nvSpPr>
                  <p:spPr bwMode="auto">
                    <a:xfrm>
                      <a:off x="73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9" name="Line 315">
                      <a:extLst>
                        <a:ext uri="{FF2B5EF4-FFF2-40B4-BE49-F238E27FC236}">
                          <a16:creationId xmlns:a16="http://schemas.microsoft.com/office/drawing/2014/main" id="{E275B2A1-5018-419D-B4AF-6D79CA9126E1}"/>
                        </a:ext>
                      </a:extLst>
                    </p:cNvPr>
                    <p:cNvSpPr>
                      <a:spLocks noChangeShapeType="1"/>
                    </p:cNvSpPr>
                    <p:nvPr/>
                  </p:nvSpPr>
                  <p:spPr bwMode="auto">
                    <a:xfrm>
                      <a:off x="74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00" name="Line 316">
                      <a:extLst>
                        <a:ext uri="{FF2B5EF4-FFF2-40B4-BE49-F238E27FC236}">
                          <a16:creationId xmlns:a16="http://schemas.microsoft.com/office/drawing/2014/main" id="{171A2620-E69D-4DC4-9BF6-D6E4A6E17C6B}"/>
                        </a:ext>
                      </a:extLst>
                    </p:cNvPr>
                    <p:cNvSpPr>
                      <a:spLocks noChangeShapeType="1"/>
                    </p:cNvSpPr>
                    <p:nvPr/>
                  </p:nvSpPr>
                  <p:spPr bwMode="auto">
                    <a:xfrm>
                      <a:off x="73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7" name="Group 317">
                    <a:extLst>
                      <a:ext uri="{FF2B5EF4-FFF2-40B4-BE49-F238E27FC236}">
                        <a16:creationId xmlns:a16="http://schemas.microsoft.com/office/drawing/2014/main" id="{66CA849B-6076-4580-8EA5-EA80E0CD0981}"/>
                      </a:ext>
                    </a:extLst>
                  </p:cNvPr>
                  <p:cNvGrpSpPr>
                    <a:grpSpLocks/>
                  </p:cNvGrpSpPr>
                  <p:nvPr/>
                </p:nvGrpSpPr>
                <p:grpSpPr bwMode="auto">
                  <a:xfrm>
                    <a:off x="873" y="3665"/>
                    <a:ext cx="32" cy="45"/>
                    <a:chOff x="873" y="3665"/>
                    <a:chExt cx="32" cy="45"/>
                  </a:xfrm>
                  <a:grpFill/>
                </p:grpSpPr>
                <p:sp>
                  <p:nvSpPr>
                    <p:cNvPr id="1093" name="Rectangle 318">
                      <a:extLst>
                        <a:ext uri="{FF2B5EF4-FFF2-40B4-BE49-F238E27FC236}">
                          <a16:creationId xmlns:a16="http://schemas.microsoft.com/office/drawing/2014/main" id="{68D10109-3CDF-42FC-8781-34BB03B6634E}"/>
                        </a:ext>
                      </a:extLst>
                    </p:cNvPr>
                    <p:cNvSpPr>
                      <a:spLocks noChangeArrowheads="1"/>
                    </p:cNvSpPr>
                    <p:nvPr/>
                  </p:nvSpPr>
                  <p:spPr bwMode="auto">
                    <a:xfrm>
                      <a:off x="874"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4" name="Rectangle 319">
                      <a:extLst>
                        <a:ext uri="{FF2B5EF4-FFF2-40B4-BE49-F238E27FC236}">
                          <a16:creationId xmlns:a16="http://schemas.microsoft.com/office/drawing/2014/main" id="{ED5550B7-8ACD-469A-B782-DE2A95CFEBCC}"/>
                        </a:ext>
                      </a:extLst>
                    </p:cNvPr>
                    <p:cNvSpPr>
                      <a:spLocks noChangeArrowheads="1"/>
                    </p:cNvSpPr>
                    <p:nvPr/>
                  </p:nvSpPr>
                  <p:spPr bwMode="auto">
                    <a:xfrm>
                      <a:off x="87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5" name="Line 320">
                      <a:extLst>
                        <a:ext uri="{FF2B5EF4-FFF2-40B4-BE49-F238E27FC236}">
                          <a16:creationId xmlns:a16="http://schemas.microsoft.com/office/drawing/2014/main" id="{97673908-6499-4A45-B050-F9074B237BA7}"/>
                        </a:ext>
                      </a:extLst>
                    </p:cNvPr>
                    <p:cNvSpPr>
                      <a:spLocks noChangeShapeType="1"/>
                    </p:cNvSpPr>
                    <p:nvPr/>
                  </p:nvSpPr>
                  <p:spPr bwMode="auto">
                    <a:xfrm>
                      <a:off x="88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96" name="Line 321">
                      <a:extLst>
                        <a:ext uri="{FF2B5EF4-FFF2-40B4-BE49-F238E27FC236}">
                          <a16:creationId xmlns:a16="http://schemas.microsoft.com/office/drawing/2014/main" id="{8FD9B0A3-16FA-4BB6-89ED-692A63A225A3}"/>
                        </a:ext>
                      </a:extLst>
                    </p:cNvPr>
                    <p:cNvSpPr>
                      <a:spLocks noChangeShapeType="1"/>
                    </p:cNvSpPr>
                    <p:nvPr/>
                  </p:nvSpPr>
                  <p:spPr bwMode="auto">
                    <a:xfrm>
                      <a:off x="87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8" name="Group 322">
                    <a:extLst>
                      <a:ext uri="{FF2B5EF4-FFF2-40B4-BE49-F238E27FC236}">
                        <a16:creationId xmlns:a16="http://schemas.microsoft.com/office/drawing/2014/main" id="{96DAC83B-B7B8-4A54-B84B-5B0180649786}"/>
                      </a:ext>
                    </a:extLst>
                  </p:cNvPr>
                  <p:cNvGrpSpPr>
                    <a:grpSpLocks/>
                  </p:cNvGrpSpPr>
                  <p:nvPr/>
                </p:nvGrpSpPr>
                <p:grpSpPr bwMode="auto">
                  <a:xfrm>
                    <a:off x="663" y="3665"/>
                    <a:ext cx="32" cy="45"/>
                    <a:chOff x="663" y="3665"/>
                    <a:chExt cx="32" cy="45"/>
                  </a:xfrm>
                  <a:grpFill/>
                </p:grpSpPr>
                <p:sp>
                  <p:nvSpPr>
                    <p:cNvPr id="1089" name="Rectangle 323">
                      <a:extLst>
                        <a:ext uri="{FF2B5EF4-FFF2-40B4-BE49-F238E27FC236}">
                          <a16:creationId xmlns:a16="http://schemas.microsoft.com/office/drawing/2014/main" id="{51A724B8-899F-4A4F-BF75-BEDC996A8F8B}"/>
                        </a:ext>
                      </a:extLst>
                    </p:cNvPr>
                    <p:cNvSpPr>
                      <a:spLocks noChangeArrowheads="1"/>
                    </p:cNvSpPr>
                    <p:nvPr/>
                  </p:nvSpPr>
                  <p:spPr bwMode="auto">
                    <a:xfrm>
                      <a:off x="665"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0" name="Rectangle 324">
                      <a:extLst>
                        <a:ext uri="{FF2B5EF4-FFF2-40B4-BE49-F238E27FC236}">
                          <a16:creationId xmlns:a16="http://schemas.microsoft.com/office/drawing/2014/main" id="{77FDCB67-AC67-4E5C-97AD-FCDD7B767785}"/>
                        </a:ext>
                      </a:extLst>
                    </p:cNvPr>
                    <p:cNvSpPr>
                      <a:spLocks noChangeArrowheads="1"/>
                    </p:cNvSpPr>
                    <p:nvPr/>
                  </p:nvSpPr>
                  <p:spPr bwMode="auto">
                    <a:xfrm>
                      <a:off x="66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1" name="Line 325">
                      <a:extLst>
                        <a:ext uri="{FF2B5EF4-FFF2-40B4-BE49-F238E27FC236}">
                          <a16:creationId xmlns:a16="http://schemas.microsoft.com/office/drawing/2014/main" id="{73D71165-DDA2-4A31-AEB8-704E94368B35}"/>
                        </a:ext>
                      </a:extLst>
                    </p:cNvPr>
                    <p:cNvSpPr>
                      <a:spLocks noChangeShapeType="1"/>
                    </p:cNvSpPr>
                    <p:nvPr/>
                  </p:nvSpPr>
                  <p:spPr bwMode="auto">
                    <a:xfrm>
                      <a:off x="67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92" name="Line 326">
                      <a:extLst>
                        <a:ext uri="{FF2B5EF4-FFF2-40B4-BE49-F238E27FC236}">
                          <a16:creationId xmlns:a16="http://schemas.microsoft.com/office/drawing/2014/main" id="{BE1E1277-0D49-42D5-95E6-89588A42497E}"/>
                        </a:ext>
                      </a:extLst>
                    </p:cNvPr>
                    <p:cNvSpPr>
                      <a:spLocks noChangeShapeType="1"/>
                    </p:cNvSpPr>
                    <p:nvPr/>
                  </p:nvSpPr>
                  <p:spPr bwMode="auto">
                    <a:xfrm>
                      <a:off x="66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79" name="Group 327">
                    <a:extLst>
                      <a:ext uri="{FF2B5EF4-FFF2-40B4-BE49-F238E27FC236}">
                        <a16:creationId xmlns:a16="http://schemas.microsoft.com/office/drawing/2014/main" id="{0F60D125-68B7-4BA0-A9C7-6B5C8EC552E5}"/>
                      </a:ext>
                    </a:extLst>
                  </p:cNvPr>
                  <p:cNvGrpSpPr>
                    <a:grpSpLocks/>
                  </p:cNvGrpSpPr>
                  <p:nvPr/>
                </p:nvGrpSpPr>
                <p:grpSpPr bwMode="auto">
                  <a:xfrm>
                    <a:off x="803" y="3665"/>
                    <a:ext cx="32" cy="45"/>
                    <a:chOff x="803" y="3665"/>
                    <a:chExt cx="32" cy="45"/>
                  </a:xfrm>
                  <a:grpFill/>
                </p:grpSpPr>
                <p:sp>
                  <p:nvSpPr>
                    <p:cNvPr id="1085" name="Rectangle 328">
                      <a:extLst>
                        <a:ext uri="{FF2B5EF4-FFF2-40B4-BE49-F238E27FC236}">
                          <a16:creationId xmlns:a16="http://schemas.microsoft.com/office/drawing/2014/main" id="{9CCA2C7B-6928-436B-873E-08E6FC94DDD2}"/>
                        </a:ext>
                      </a:extLst>
                    </p:cNvPr>
                    <p:cNvSpPr>
                      <a:spLocks noChangeArrowheads="1"/>
                    </p:cNvSpPr>
                    <p:nvPr/>
                  </p:nvSpPr>
                  <p:spPr bwMode="auto">
                    <a:xfrm>
                      <a:off x="805" y="3665"/>
                      <a:ext cx="28"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6" name="Rectangle 329">
                      <a:extLst>
                        <a:ext uri="{FF2B5EF4-FFF2-40B4-BE49-F238E27FC236}">
                          <a16:creationId xmlns:a16="http://schemas.microsoft.com/office/drawing/2014/main" id="{CC07590D-63AA-462A-B439-44A157C6C77E}"/>
                        </a:ext>
                      </a:extLst>
                    </p:cNvPr>
                    <p:cNvSpPr>
                      <a:spLocks noChangeArrowheads="1"/>
                    </p:cNvSpPr>
                    <p:nvPr/>
                  </p:nvSpPr>
                  <p:spPr bwMode="auto">
                    <a:xfrm>
                      <a:off x="803"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7" name="Line 330">
                      <a:extLst>
                        <a:ext uri="{FF2B5EF4-FFF2-40B4-BE49-F238E27FC236}">
                          <a16:creationId xmlns:a16="http://schemas.microsoft.com/office/drawing/2014/main" id="{6842BBC9-A84E-47C9-BBD1-1F7CC5FDEF48}"/>
                        </a:ext>
                      </a:extLst>
                    </p:cNvPr>
                    <p:cNvSpPr>
                      <a:spLocks noChangeShapeType="1"/>
                    </p:cNvSpPr>
                    <p:nvPr/>
                  </p:nvSpPr>
                  <p:spPr bwMode="auto">
                    <a:xfrm>
                      <a:off x="819"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88" name="Line 331">
                      <a:extLst>
                        <a:ext uri="{FF2B5EF4-FFF2-40B4-BE49-F238E27FC236}">
                          <a16:creationId xmlns:a16="http://schemas.microsoft.com/office/drawing/2014/main" id="{7819F674-63D9-44D4-95A7-44650154EA53}"/>
                        </a:ext>
                      </a:extLst>
                    </p:cNvPr>
                    <p:cNvSpPr>
                      <a:spLocks noChangeShapeType="1"/>
                    </p:cNvSpPr>
                    <p:nvPr/>
                  </p:nvSpPr>
                  <p:spPr bwMode="auto">
                    <a:xfrm>
                      <a:off x="805"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080" name="Group 332">
                    <a:extLst>
                      <a:ext uri="{FF2B5EF4-FFF2-40B4-BE49-F238E27FC236}">
                        <a16:creationId xmlns:a16="http://schemas.microsoft.com/office/drawing/2014/main" id="{58F4F81D-957F-4B74-A5A8-AD9C86FB502B}"/>
                      </a:ext>
                    </a:extLst>
                  </p:cNvPr>
                  <p:cNvGrpSpPr>
                    <a:grpSpLocks/>
                  </p:cNvGrpSpPr>
                  <p:nvPr/>
                </p:nvGrpSpPr>
                <p:grpSpPr bwMode="auto">
                  <a:xfrm>
                    <a:off x="838" y="3665"/>
                    <a:ext cx="32" cy="45"/>
                    <a:chOff x="838" y="3665"/>
                    <a:chExt cx="32" cy="45"/>
                  </a:xfrm>
                  <a:grpFill/>
                </p:grpSpPr>
                <p:sp>
                  <p:nvSpPr>
                    <p:cNvPr id="1081" name="Rectangle 333">
                      <a:extLst>
                        <a:ext uri="{FF2B5EF4-FFF2-40B4-BE49-F238E27FC236}">
                          <a16:creationId xmlns:a16="http://schemas.microsoft.com/office/drawing/2014/main" id="{A318C4D5-0C06-4D32-88CA-3CD2DB704398}"/>
                        </a:ext>
                      </a:extLst>
                    </p:cNvPr>
                    <p:cNvSpPr>
                      <a:spLocks noChangeArrowheads="1"/>
                    </p:cNvSpPr>
                    <p:nvPr/>
                  </p:nvSpPr>
                  <p:spPr bwMode="auto">
                    <a:xfrm>
                      <a:off x="839" y="3665"/>
                      <a:ext cx="29" cy="41"/>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2" name="Rectangle 334">
                      <a:extLst>
                        <a:ext uri="{FF2B5EF4-FFF2-40B4-BE49-F238E27FC236}">
                          <a16:creationId xmlns:a16="http://schemas.microsoft.com/office/drawing/2014/main" id="{CB7A7A73-B4C0-449A-9872-0349B4C0E6B9}"/>
                        </a:ext>
                      </a:extLst>
                    </p:cNvPr>
                    <p:cNvSpPr>
                      <a:spLocks noChangeArrowheads="1"/>
                    </p:cNvSpPr>
                    <p:nvPr/>
                  </p:nvSpPr>
                  <p:spPr bwMode="auto">
                    <a:xfrm>
                      <a:off x="838" y="3706"/>
                      <a:ext cx="32" cy="4"/>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3" name="Line 335">
                      <a:extLst>
                        <a:ext uri="{FF2B5EF4-FFF2-40B4-BE49-F238E27FC236}">
                          <a16:creationId xmlns:a16="http://schemas.microsoft.com/office/drawing/2014/main" id="{6454D8B2-C9D0-4729-9BF4-7F70873DA22D}"/>
                        </a:ext>
                      </a:extLst>
                    </p:cNvPr>
                    <p:cNvSpPr>
                      <a:spLocks noChangeShapeType="1"/>
                    </p:cNvSpPr>
                    <p:nvPr/>
                  </p:nvSpPr>
                  <p:spPr bwMode="auto">
                    <a:xfrm>
                      <a:off x="854" y="3665"/>
                      <a:ext cx="1" cy="40"/>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84" name="Line 336">
                      <a:extLst>
                        <a:ext uri="{FF2B5EF4-FFF2-40B4-BE49-F238E27FC236}">
                          <a16:creationId xmlns:a16="http://schemas.microsoft.com/office/drawing/2014/main" id="{D61CE165-B074-4452-A143-904C3F01D991}"/>
                        </a:ext>
                      </a:extLst>
                    </p:cNvPr>
                    <p:cNvSpPr>
                      <a:spLocks noChangeShapeType="1"/>
                    </p:cNvSpPr>
                    <p:nvPr/>
                  </p:nvSpPr>
                  <p:spPr bwMode="auto">
                    <a:xfrm>
                      <a:off x="840" y="3686"/>
                      <a:ext cx="28" cy="1"/>
                    </a:xfrm>
                    <a:prstGeom prst="line">
                      <a:avLst/>
                    </a:prstGeom>
                    <a:grpFill/>
                    <a:ln w="1588">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grpSp>
              <p:nvGrpSpPr>
                <p:cNvPr id="1064" name="Group 337">
                  <a:extLst>
                    <a:ext uri="{FF2B5EF4-FFF2-40B4-BE49-F238E27FC236}">
                      <a16:creationId xmlns:a16="http://schemas.microsoft.com/office/drawing/2014/main" id="{F2D3A5A4-A25B-4A2F-BDAB-E99C45D6C3D6}"/>
                    </a:ext>
                  </a:extLst>
                </p:cNvPr>
                <p:cNvGrpSpPr>
                  <a:grpSpLocks/>
                </p:cNvGrpSpPr>
                <p:nvPr/>
              </p:nvGrpSpPr>
              <p:grpSpPr bwMode="auto">
                <a:xfrm>
                  <a:off x="769" y="3728"/>
                  <a:ext cx="30" cy="62"/>
                  <a:chOff x="769" y="3728"/>
                  <a:chExt cx="30" cy="62"/>
                </a:xfrm>
                <a:grpFill/>
              </p:grpSpPr>
              <p:sp>
                <p:nvSpPr>
                  <p:cNvPr id="1065" name="Rectangle 338">
                    <a:extLst>
                      <a:ext uri="{FF2B5EF4-FFF2-40B4-BE49-F238E27FC236}">
                        <a16:creationId xmlns:a16="http://schemas.microsoft.com/office/drawing/2014/main" id="{BB2DDF50-5886-4728-B12B-F8F65157F91B}"/>
                      </a:ext>
                    </a:extLst>
                  </p:cNvPr>
                  <p:cNvSpPr>
                    <a:spLocks noChangeArrowheads="1"/>
                  </p:cNvSpPr>
                  <p:nvPr/>
                </p:nvSpPr>
                <p:spPr bwMode="auto">
                  <a:xfrm>
                    <a:off x="769" y="3728"/>
                    <a:ext cx="30" cy="62"/>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6" name="Rectangle 339">
                    <a:extLst>
                      <a:ext uri="{FF2B5EF4-FFF2-40B4-BE49-F238E27FC236}">
                        <a16:creationId xmlns:a16="http://schemas.microsoft.com/office/drawing/2014/main" id="{4FD8853F-A2B3-4A2B-860B-666457B7E7FB}"/>
                      </a:ext>
                    </a:extLst>
                  </p:cNvPr>
                  <p:cNvSpPr>
                    <a:spLocks noChangeArrowheads="1"/>
                  </p:cNvSpPr>
                  <p:nvPr/>
                </p:nvSpPr>
                <p:spPr bwMode="auto">
                  <a:xfrm>
                    <a:off x="772" y="3734"/>
                    <a:ext cx="23" cy="53"/>
                  </a:xfrm>
                  <a:prstGeom prst="rect">
                    <a:avLst/>
                  </a:prstGeom>
                  <a:grp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7" name="Oval 340">
                    <a:extLst>
                      <a:ext uri="{FF2B5EF4-FFF2-40B4-BE49-F238E27FC236}">
                        <a16:creationId xmlns:a16="http://schemas.microsoft.com/office/drawing/2014/main" id="{86BF3FEF-2027-4D0B-A37C-92E7D5FD284D}"/>
                      </a:ext>
                    </a:extLst>
                  </p:cNvPr>
                  <p:cNvSpPr>
                    <a:spLocks noChangeArrowheads="1"/>
                  </p:cNvSpPr>
                  <p:nvPr/>
                </p:nvSpPr>
                <p:spPr bwMode="auto">
                  <a:xfrm>
                    <a:off x="790" y="3760"/>
                    <a:ext cx="3" cy="3"/>
                  </a:xfrm>
                  <a:prstGeom prst="ellipse">
                    <a:avLst/>
                  </a:prstGeom>
                  <a:grpFill/>
                  <a:ln w="1588">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sp>
          <p:nvSpPr>
            <p:cNvPr id="947" name="Text Box 341">
              <a:extLst>
                <a:ext uri="{FF2B5EF4-FFF2-40B4-BE49-F238E27FC236}">
                  <a16:creationId xmlns:a16="http://schemas.microsoft.com/office/drawing/2014/main" id="{832B27ED-5453-4E78-8226-9CC582C87D63}"/>
                </a:ext>
              </a:extLst>
            </p:cNvPr>
            <p:cNvSpPr txBox="1">
              <a:spLocks noChangeArrowheads="1"/>
            </p:cNvSpPr>
            <p:nvPr/>
          </p:nvSpPr>
          <p:spPr bwMode="auto">
            <a:xfrm>
              <a:off x="3240088" y="5938838"/>
              <a:ext cx="431268" cy="6905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066" tIns="44755" rIns="86066" bIns="44755">
              <a:spAutoFit/>
            </a:bodyPr>
            <a:lstStyle>
              <a:lvl1pPr defTabSz="874713"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defTabSz="874713"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874713" eaLnBrk="0" fontAlgn="auto" latinLnBrk="0" hangingPunct="0">
                <a:lnSpc>
                  <a:spcPct val="100000"/>
                </a:lnSpc>
                <a:spcBef>
                  <a:spcPct val="0"/>
                </a:spcBef>
                <a:spcAft>
                  <a:spcPts val="0"/>
                </a:spcAft>
                <a:buClrTx/>
                <a:buSzTx/>
                <a:buFontTx/>
                <a:buNone/>
                <a:tabLst/>
                <a:defRPr/>
              </a:pPr>
              <a:r>
                <a:rPr kumimoji="0" lang="zh-CN" altLang="en-GB"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运输</a:t>
              </a:r>
            </a:p>
            <a:p>
              <a:pPr marL="0" marR="0" lvl="0" indent="0" defTabSz="874713" eaLnBrk="0" fontAlgn="auto" latinLnBrk="0" hangingPunct="0">
                <a:lnSpc>
                  <a:spcPct val="100000"/>
                </a:lnSpc>
                <a:spcBef>
                  <a:spcPct val="0"/>
                </a:spcBef>
                <a:spcAft>
                  <a:spcPts val="0"/>
                </a:spcAft>
                <a:buClrTx/>
                <a:buSzTx/>
                <a:buFontTx/>
                <a:buNone/>
                <a:tabLst/>
                <a:defRPr/>
              </a:pPr>
              <a:endParaRPr kumimoji="0" lang="en-GB" altLang="zh-CN"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874713" eaLnBrk="0" fontAlgn="auto" latinLnBrk="0" hangingPunct="0">
                <a:lnSpc>
                  <a:spcPct val="100000"/>
                </a:lnSpc>
                <a:spcBef>
                  <a:spcPct val="0"/>
                </a:spcBef>
                <a:spcAft>
                  <a:spcPts val="0"/>
                </a:spcAft>
                <a:buClrTx/>
                <a:buSzTx/>
                <a:buFontTx/>
                <a:buNone/>
                <a:tabLst/>
                <a:defRPr/>
              </a:pPr>
              <a:r>
                <a:rPr kumimoji="0" lang="zh-CN" altLang="en-GB"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操作</a:t>
              </a:r>
            </a:p>
          </p:txBody>
        </p:sp>
        <p:grpSp>
          <p:nvGrpSpPr>
            <p:cNvPr id="948" name="Group 343">
              <a:extLst>
                <a:ext uri="{FF2B5EF4-FFF2-40B4-BE49-F238E27FC236}">
                  <a16:creationId xmlns:a16="http://schemas.microsoft.com/office/drawing/2014/main" id="{85510903-A17F-4C36-BE56-8B869E97630E}"/>
                </a:ext>
              </a:extLst>
            </p:cNvPr>
            <p:cNvGrpSpPr>
              <a:grpSpLocks/>
            </p:cNvGrpSpPr>
            <p:nvPr/>
          </p:nvGrpSpPr>
          <p:grpSpPr bwMode="auto">
            <a:xfrm>
              <a:off x="2876550" y="5900738"/>
              <a:ext cx="6515100" cy="265112"/>
              <a:chOff x="1036" y="3376"/>
              <a:chExt cx="4104" cy="167"/>
            </a:xfrm>
            <a:grpFill/>
          </p:grpSpPr>
          <p:pic>
            <p:nvPicPr>
              <p:cNvPr id="1056" name="Picture 344">
                <a:extLst>
                  <a:ext uri="{FF2B5EF4-FFF2-40B4-BE49-F238E27FC236}">
                    <a16:creationId xmlns:a16="http://schemas.microsoft.com/office/drawing/2014/main" id="{9226F889-A92A-4B57-94BB-5CBAD073F7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 y="3376"/>
                <a:ext cx="91" cy="1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57" name="Picture 345">
                <a:extLst>
                  <a:ext uri="{FF2B5EF4-FFF2-40B4-BE49-F238E27FC236}">
                    <a16:creationId xmlns:a16="http://schemas.microsoft.com/office/drawing/2014/main" id="{B7364A63-642C-4301-9FA3-F4F22F52B5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 y="3387"/>
                <a:ext cx="91" cy="1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58" name="Picture 346">
                <a:extLst>
                  <a:ext uri="{FF2B5EF4-FFF2-40B4-BE49-F238E27FC236}">
                    <a16:creationId xmlns:a16="http://schemas.microsoft.com/office/drawing/2014/main" id="{8D76B0A0-77FD-4DE4-9C23-8912678C4D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 y="3376"/>
                <a:ext cx="90" cy="1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949" name="Text Box 347">
              <a:extLst>
                <a:ext uri="{FF2B5EF4-FFF2-40B4-BE49-F238E27FC236}">
                  <a16:creationId xmlns:a16="http://schemas.microsoft.com/office/drawing/2014/main" id="{90EF2B6D-A5A9-462F-9E02-A9554A78CE1C}"/>
                </a:ext>
              </a:extLst>
            </p:cNvPr>
            <p:cNvSpPr txBox="1">
              <a:spLocks noChangeArrowheads="1"/>
            </p:cNvSpPr>
            <p:nvPr/>
          </p:nvSpPr>
          <p:spPr bwMode="auto">
            <a:xfrm>
              <a:off x="7170738" y="5964238"/>
              <a:ext cx="515769" cy="6905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6066" tIns="44755" rIns="86066" bIns="44755">
              <a:spAutoFit/>
            </a:bodyPr>
            <a:lstStyle>
              <a:lvl1pPr defTabSz="874713"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defTabSz="874713"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defTabSz="874713"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defTabSz="874713"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874713" eaLnBrk="0" fontAlgn="auto" latinLnBrk="0" hangingPunct="0">
                <a:lnSpc>
                  <a:spcPct val="100000"/>
                </a:lnSpc>
                <a:spcBef>
                  <a:spcPct val="0"/>
                </a:spcBef>
                <a:spcAft>
                  <a:spcPts val="0"/>
                </a:spcAft>
                <a:buClrTx/>
                <a:buSzTx/>
                <a:buFontTx/>
                <a:buNone/>
                <a:tabLst/>
                <a:defRPr/>
              </a:pPr>
              <a:r>
                <a:rPr kumimoji="0" lang="en-GB" altLang="zh-CN"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GB"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内驳</a:t>
              </a:r>
            </a:p>
            <a:p>
              <a:pPr marL="0" marR="0" lvl="0" indent="0" defTabSz="874713" eaLnBrk="0" fontAlgn="auto" latinLnBrk="0" hangingPunct="0">
                <a:lnSpc>
                  <a:spcPct val="100000"/>
                </a:lnSpc>
                <a:spcBef>
                  <a:spcPct val="0"/>
                </a:spcBef>
                <a:spcAft>
                  <a:spcPts val="0"/>
                </a:spcAft>
                <a:buClrTx/>
                <a:buSzTx/>
                <a:buFontTx/>
                <a:buNone/>
                <a:tabLst/>
                <a:defRPr/>
              </a:pPr>
              <a:endParaRPr kumimoji="0" lang="en-GB" altLang="zh-CN"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874713" eaLnBrk="0" fontAlgn="auto" latinLnBrk="0" hangingPunct="0">
                <a:lnSpc>
                  <a:spcPct val="100000"/>
                </a:lnSpc>
                <a:spcBef>
                  <a:spcPct val="0"/>
                </a:spcBef>
                <a:spcAft>
                  <a:spcPts val="0"/>
                </a:spcAft>
                <a:buClrTx/>
                <a:buSzTx/>
                <a:buFontTx/>
                <a:buNone/>
                <a:tabLst/>
                <a:defRPr/>
              </a:pPr>
              <a:r>
                <a:rPr kumimoji="0" lang="zh-CN" altLang="en-GB" sz="13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  操作</a:t>
              </a:r>
            </a:p>
          </p:txBody>
        </p:sp>
        <p:grpSp>
          <p:nvGrpSpPr>
            <p:cNvPr id="950" name="Group 348">
              <a:extLst>
                <a:ext uri="{FF2B5EF4-FFF2-40B4-BE49-F238E27FC236}">
                  <a16:creationId xmlns:a16="http://schemas.microsoft.com/office/drawing/2014/main" id="{DF650BE5-81C9-43C5-80D6-C691F7F92549}"/>
                </a:ext>
              </a:extLst>
            </p:cNvPr>
            <p:cNvGrpSpPr>
              <a:grpSpLocks/>
            </p:cNvGrpSpPr>
            <p:nvPr/>
          </p:nvGrpSpPr>
          <p:grpSpPr bwMode="auto">
            <a:xfrm flipH="1">
              <a:off x="4614863" y="5903913"/>
              <a:ext cx="804862" cy="304800"/>
              <a:chOff x="602" y="3080"/>
              <a:chExt cx="592" cy="216"/>
            </a:xfrm>
            <a:grpFill/>
          </p:grpSpPr>
          <p:sp>
            <p:nvSpPr>
              <p:cNvPr id="1004" name="Rectangle 349">
                <a:extLst>
                  <a:ext uri="{FF2B5EF4-FFF2-40B4-BE49-F238E27FC236}">
                    <a16:creationId xmlns:a16="http://schemas.microsoft.com/office/drawing/2014/main" id="{F6CC3FA9-425C-494B-9EF9-3CDD1BFDA19E}"/>
                  </a:ext>
                </a:extLst>
              </p:cNvPr>
              <p:cNvSpPr>
                <a:spLocks noChangeAspect="1" noChangeArrowheads="1"/>
              </p:cNvSpPr>
              <p:nvPr/>
            </p:nvSpPr>
            <p:spPr bwMode="auto">
              <a:xfrm flipH="1">
                <a:off x="721" y="3212"/>
                <a:ext cx="9" cy="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5" name="Rectangle 350">
                <a:extLst>
                  <a:ext uri="{FF2B5EF4-FFF2-40B4-BE49-F238E27FC236}">
                    <a16:creationId xmlns:a16="http://schemas.microsoft.com/office/drawing/2014/main" id="{59B787A5-6995-4276-9E02-6F5C86F9BCF5}"/>
                  </a:ext>
                </a:extLst>
              </p:cNvPr>
              <p:cNvSpPr>
                <a:spLocks noChangeAspect="1" noChangeArrowheads="1"/>
              </p:cNvSpPr>
              <p:nvPr/>
            </p:nvSpPr>
            <p:spPr bwMode="auto">
              <a:xfrm flipH="1">
                <a:off x="708" y="3241"/>
                <a:ext cx="3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6" name="Freeform 351">
                <a:extLst>
                  <a:ext uri="{FF2B5EF4-FFF2-40B4-BE49-F238E27FC236}">
                    <a16:creationId xmlns:a16="http://schemas.microsoft.com/office/drawing/2014/main" id="{4477CB0B-ED4E-43BC-A620-7067CCB7C77E}"/>
                  </a:ext>
                </a:extLst>
              </p:cNvPr>
              <p:cNvSpPr>
                <a:spLocks noChangeAspect="1"/>
              </p:cNvSpPr>
              <p:nvPr/>
            </p:nvSpPr>
            <p:spPr bwMode="auto">
              <a:xfrm flipH="1">
                <a:off x="607" y="3152"/>
                <a:ext cx="106" cy="122"/>
              </a:xfrm>
              <a:custGeom>
                <a:avLst/>
                <a:gdLst>
                  <a:gd name="T0" fmla="*/ 5 w 176"/>
                  <a:gd name="T1" fmla="*/ 1 h 203"/>
                  <a:gd name="T2" fmla="*/ 2 w 176"/>
                  <a:gd name="T3" fmla="*/ 4 h 203"/>
                  <a:gd name="T4" fmla="*/ 0 w 176"/>
                  <a:gd name="T5" fmla="*/ 7 h 203"/>
                  <a:gd name="T6" fmla="*/ 89 w 176"/>
                  <a:gd name="T7" fmla="*/ 9 h 203"/>
                  <a:gd name="T8" fmla="*/ 90 w 176"/>
                  <a:gd name="T9" fmla="*/ 13 h 203"/>
                  <a:gd name="T10" fmla="*/ 91 w 176"/>
                  <a:gd name="T11" fmla="*/ 17 h 203"/>
                  <a:gd name="T12" fmla="*/ 92 w 176"/>
                  <a:gd name="T13" fmla="*/ 22 h 203"/>
                  <a:gd name="T14" fmla="*/ 93 w 176"/>
                  <a:gd name="T15" fmla="*/ 26 h 203"/>
                  <a:gd name="T16" fmla="*/ 95 w 176"/>
                  <a:gd name="T17" fmla="*/ 31 h 203"/>
                  <a:gd name="T18" fmla="*/ 96 w 176"/>
                  <a:gd name="T19" fmla="*/ 35 h 203"/>
                  <a:gd name="T20" fmla="*/ 97 w 176"/>
                  <a:gd name="T21" fmla="*/ 40 h 203"/>
                  <a:gd name="T22" fmla="*/ 49 w 176"/>
                  <a:gd name="T23" fmla="*/ 42 h 203"/>
                  <a:gd name="T24" fmla="*/ 0 w 176"/>
                  <a:gd name="T25" fmla="*/ 7 h 203"/>
                  <a:gd name="T26" fmla="*/ 1 w 176"/>
                  <a:gd name="T27" fmla="*/ 102 h 203"/>
                  <a:gd name="T28" fmla="*/ 2 w 176"/>
                  <a:gd name="T29" fmla="*/ 104 h 203"/>
                  <a:gd name="T30" fmla="*/ 4 w 176"/>
                  <a:gd name="T31" fmla="*/ 106 h 203"/>
                  <a:gd name="T32" fmla="*/ 5 w 176"/>
                  <a:gd name="T33" fmla="*/ 108 h 203"/>
                  <a:gd name="T34" fmla="*/ 6 w 176"/>
                  <a:gd name="T35" fmla="*/ 112 h 203"/>
                  <a:gd name="T36" fmla="*/ 7 w 176"/>
                  <a:gd name="T37" fmla="*/ 114 h 203"/>
                  <a:gd name="T38" fmla="*/ 8 w 176"/>
                  <a:gd name="T39" fmla="*/ 117 h 203"/>
                  <a:gd name="T40" fmla="*/ 10 w 176"/>
                  <a:gd name="T41" fmla="*/ 118 h 203"/>
                  <a:gd name="T42" fmla="*/ 11 w 176"/>
                  <a:gd name="T43" fmla="*/ 121 h 203"/>
                  <a:gd name="T44" fmla="*/ 106 w 176"/>
                  <a:gd name="T45" fmla="*/ 122 h 203"/>
                  <a:gd name="T46" fmla="*/ 105 w 176"/>
                  <a:gd name="T47" fmla="*/ 42 h 203"/>
                  <a:gd name="T48" fmla="*/ 101 w 176"/>
                  <a:gd name="T49" fmla="*/ 40 h 203"/>
                  <a:gd name="T50" fmla="*/ 99 w 176"/>
                  <a:gd name="T51" fmla="*/ 37 h 203"/>
                  <a:gd name="T52" fmla="*/ 98 w 176"/>
                  <a:gd name="T53" fmla="*/ 34 h 203"/>
                  <a:gd name="T54" fmla="*/ 97 w 176"/>
                  <a:gd name="T55" fmla="*/ 29 h 203"/>
                  <a:gd name="T56" fmla="*/ 96 w 176"/>
                  <a:gd name="T57" fmla="*/ 25 h 203"/>
                  <a:gd name="T58" fmla="*/ 95 w 176"/>
                  <a:gd name="T59" fmla="*/ 19 h 203"/>
                  <a:gd name="T60" fmla="*/ 93 w 176"/>
                  <a:gd name="T61" fmla="*/ 15 h 203"/>
                  <a:gd name="T62" fmla="*/ 92 w 176"/>
                  <a:gd name="T63" fmla="*/ 10 h 203"/>
                  <a:gd name="T64" fmla="*/ 91 w 176"/>
                  <a:gd name="T65" fmla="*/ 7 h 203"/>
                  <a:gd name="T66" fmla="*/ 90 w 176"/>
                  <a:gd name="T67" fmla="*/ 5 h 203"/>
                  <a:gd name="T68" fmla="*/ 87 w 176"/>
                  <a:gd name="T69" fmla="*/ 2 h 203"/>
                  <a:gd name="T70" fmla="*/ 5 w 176"/>
                  <a:gd name="T71" fmla="*/ 0 h 2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6"/>
                  <a:gd name="T109" fmla="*/ 0 h 203"/>
                  <a:gd name="T110" fmla="*/ 176 w 176"/>
                  <a:gd name="T111" fmla="*/ 203 h 20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6" h="203">
                    <a:moveTo>
                      <a:pt x="8" y="0"/>
                    </a:moveTo>
                    <a:lnTo>
                      <a:pt x="8" y="2"/>
                    </a:lnTo>
                    <a:lnTo>
                      <a:pt x="4" y="4"/>
                    </a:lnTo>
                    <a:lnTo>
                      <a:pt x="4" y="6"/>
                    </a:lnTo>
                    <a:lnTo>
                      <a:pt x="0" y="8"/>
                    </a:lnTo>
                    <a:lnTo>
                      <a:pt x="0" y="11"/>
                    </a:lnTo>
                    <a:lnTo>
                      <a:pt x="145" y="11"/>
                    </a:lnTo>
                    <a:lnTo>
                      <a:pt x="147" y="15"/>
                    </a:lnTo>
                    <a:lnTo>
                      <a:pt x="147" y="21"/>
                    </a:lnTo>
                    <a:lnTo>
                      <a:pt x="149" y="21"/>
                    </a:lnTo>
                    <a:lnTo>
                      <a:pt x="149" y="28"/>
                    </a:lnTo>
                    <a:lnTo>
                      <a:pt x="151" y="28"/>
                    </a:lnTo>
                    <a:lnTo>
                      <a:pt x="151" y="36"/>
                    </a:lnTo>
                    <a:lnTo>
                      <a:pt x="153" y="36"/>
                    </a:lnTo>
                    <a:lnTo>
                      <a:pt x="153" y="43"/>
                    </a:lnTo>
                    <a:lnTo>
                      <a:pt x="155" y="43"/>
                    </a:lnTo>
                    <a:lnTo>
                      <a:pt x="155" y="51"/>
                    </a:lnTo>
                    <a:lnTo>
                      <a:pt x="157" y="51"/>
                    </a:lnTo>
                    <a:lnTo>
                      <a:pt x="157" y="58"/>
                    </a:lnTo>
                    <a:lnTo>
                      <a:pt x="159" y="58"/>
                    </a:lnTo>
                    <a:lnTo>
                      <a:pt x="159" y="66"/>
                    </a:lnTo>
                    <a:lnTo>
                      <a:pt x="161" y="66"/>
                    </a:lnTo>
                    <a:lnTo>
                      <a:pt x="161" y="70"/>
                    </a:lnTo>
                    <a:lnTo>
                      <a:pt x="81" y="70"/>
                    </a:lnTo>
                    <a:lnTo>
                      <a:pt x="81" y="11"/>
                    </a:lnTo>
                    <a:lnTo>
                      <a:pt x="0" y="11"/>
                    </a:lnTo>
                    <a:lnTo>
                      <a:pt x="0" y="169"/>
                    </a:lnTo>
                    <a:lnTo>
                      <a:pt x="2" y="169"/>
                    </a:lnTo>
                    <a:lnTo>
                      <a:pt x="2" y="173"/>
                    </a:lnTo>
                    <a:lnTo>
                      <a:pt x="4" y="173"/>
                    </a:lnTo>
                    <a:lnTo>
                      <a:pt x="4" y="177"/>
                    </a:lnTo>
                    <a:lnTo>
                      <a:pt x="6" y="177"/>
                    </a:lnTo>
                    <a:lnTo>
                      <a:pt x="6" y="180"/>
                    </a:lnTo>
                    <a:lnTo>
                      <a:pt x="8" y="180"/>
                    </a:lnTo>
                    <a:lnTo>
                      <a:pt x="8" y="186"/>
                    </a:lnTo>
                    <a:lnTo>
                      <a:pt x="10" y="186"/>
                    </a:lnTo>
                    <a:lnTo>
                      <a:pt x="10" y="190"/>
                    </a:lnTo>
                    <a:lnTo>
                      <a:pt x="12" y="190"/>
                    </a:lnTo>
                    <a:lnTo>
                      <a:pt x="12" y="194"/>
                    </a:lnTo>
                    <a:lnTo>
                      <a:pt x="14" y="194"/>
                    </a:lnTo>
                    <a:lnTo>
                      <a:pt x="14" y="197"/>
                    </a:lnTo>
                    <a:lnTo>
                      <a:pt x="16" y="197"/>
                    </a:lnTo>
                    <a:lnTo>
                      <a:pt x="16" y="201"/>
                    </a:lnTo>
                    <a:lnTo>
                      <a:pt x="18" y="201"/>
                    </a:lnTo>
                    <a:lnTo>
                      <a:pt x="18" y="203"/>
                    </a:lnTo>
                    <a:lnTo>
                      <a:pt x="176" y="203"/>
                    </a:lnTo>
                    <a:lnTo>
                      <a:pt x="176" y="70"/>
                    </a:lnTo>
                    <a:lnTo>
                      <a:pt x="174" y="70"/>
                    </a:lnTo>
                    <a:lnTo>
                      <a:pt x="172" y="66"/>
                    </a:lnTo>
                    <a:lnTo>
                      <a:pt x="168" y="66"/>
                    </a:lnTo>
                    <a:lnTo>
                      <a:pt x="166" y="62"/>
                    </a:lnTo>
                    <a:lnTo>
                      <a:pt x="164" y="62"/>
                    </a:lnTo>
                    <a:lnTo>
                      <a:pt x="164" y="56"/>
                    </a:lnTo>
                    <a:lnTo>
                      <a:pt x="163" y="56"/>
                    </a:lnTo>
                    <a:lnTo>
                      <a:pt x="163" y="49"/>
                    </a:lnTo>
                    <a:lnTo>
                      <a:pt x="161" y="49"/>
                    </a:lnTo>
                    <a:lnTo>
                      <a:pt x="161" y="41"/>
                    </a:lnTo>
                    <a:lnTo>
                      <a:pt x="159" y="41"/>
                    </a:lnTo>
                    <a:lnTo>
                      <a:pt x="159" y="32"/>
                    </a:lnTo>
                    <a:lnTo>
                      <a:pt x="157" y="32"/>
                    </a:lnTo>
                    <a:lnTo>
                      <a:pt x="157" y="25"/>
                    </a:lnTo>
                    <a:lnTo>
                      <a:pt x="155" y="25"/>
                    </a:lnTo>
                    <a:lnTo>
                      <a:pt x="155" y="17"/>
                    </a:lnTo>
                    <a:lnTo>
                      <a:pt x="153" y="17"/>
                    </a:lnTo>
                    <a:lnTo>
                      <a:pt x="153" y="11"/>
                    </a:lnTo>
                    <a:lnTo>
                      <a:pt x="151" y="11"/>
                    </a:lnTo>
                    <a:lnTo>
                      <a:pt x="151" y="8"/>
                    </a:lnTo>
                    <a:lnTo>
                      <a:pt x="149" y="8"/>
                    </a:lnTo>
                    <a:lnTo>
                      <a:pt x="147" y="4"/>
                    </a:lnTo>
                    <a:lnTo>
                      <a:pt x="145" y="4"/>
                    </a:lnTo>
                    <a:lnTo>
                      <a:pt x="143"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07" name="Rectangle 352">
                <a:extLst>
                  <a:ext uri="{FF2B5EF4-FFF2-40B4-BE49-F238E27FC236}">
                    <a16:creationId xmlns:a16="http://schemas.microsoft.com/office/drawing/2014/main" id="{167B9BC5-EE9A-4477-A37E-4BE5CAE90449}"/>
                  </a:ext>
                </a:extLst>
              </p:cNvPr>
              <p:cNvSpPr>
                <a:spLocks noChangeAspect="1" noChangeArrowheads="1"/>
              </p:cNvSpPr>
              <p:nvPr/>
            </p:nvSpPr>
            <p:spPr bwMode="auto">
              <a:xfrm flipH="1">
                <a:off x="715" y="3155"/>
                <a:ext cx="21"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8" name="Oval 353">
                <a:extLst>
                  <a:ext uri="{FF2B5EF4-FFF2-40B4-BE49-F238E27FC236}">
                    <a16:creationId xmlns:a16="http://schemas.microsoft.com/office/drawing/2014/main" id="{E9A698C6-052D-421C-B9C4-8D7EDB147D7E}"/>
                  </a:ext>
                </a:extLst>
              </p:cNvPr>
              <p:cNvSpPr>
                <a:spLocks noChangeAspect="1" noChangeArrowheads="1"/>
              </p:cNvSpPr>
              <p:nvPr/>
            </p:nvSpPr>
            <p:spPr bwMode="auto">
              <a:xfrm flipH="1">
                <a:off x="763" y="3246"/>
                <a:ext cx="53"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9" name="Oval 354">
                <a:extLst>
                  <a:ext uri="{FF2B5EF4-FFF2-40B4-BE49-F238E27FC236}">
                    <a16:creationId xmlns:a16="http://schemas.microsoft.com/office/drawing/2014/main" id="{7DDC34CB-39AE-41C2-98E9-D6976B3DAD37}"/>
                  </a:ext>
                </a:extLst>
              </p:cNvPr>
              <p:cNvSpPr>
                <a:spLocks noChangeAspect="1" noChangeArrowheads="1"/>
              </p:cNvSpPr>
              <p:nvPr/>
            </p:nvSpPr>
            <p:spPr bwMode="auto">
              <a:xfrm flipH="1">
                <a:off x="774" y="3256"/>
                <a:ext cx="32"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0" name="Oval 355">
                <a:extLst>
                  <a:ext uri="{FF2B5EF4-FFF2-40B4-BE49-F238E27FC236}">
                    <a16:creationId xmlns:a16="http://schemas.microsoft.com/office/drawing/2014/main" id="{40E45226-07D7-48F6-8CB9-BE850DB16412}"/>
                  </a:ext>
                </a:extLst>
              </p:cNvPr>
              <p:cNvSpPr>
                <a:spLocks noChangeAspect="1" noChangeArrowheads="1"/>
              </p:cNvSpPr>
              <p:nvPr/>
            </p:nvSpPr>
            <p:spPr bwMode="auto">
              <a:xfrm flipH="1">
                <a:off x="787" y="3267"/>
                <a:ext cx="6"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1" name="Oval 356">
                <a:extLst>
                  <a:ext uri="{FF2B5EF4-FFF2-40B4-BE49-F238E27FC236}">
                    <a16:creationId xmlns:a16="http://schemas.microsoft.com/office/drawing/2014/main" id="{823063BE-8104-4FF3-AE3F-B25F9C699E76}"/>
                  </a:ext>
                </a:extLst>
              </p:cNvPr>
              <p:cNvSpPr>
                <a:spLocks noChangeAspect="1" noChangeArrowheads="1"/>
              </p:cNvSpPr>
              <p:nvPr/>
            </p:nvSpPr>
            <p:spPr bwMode="auto">
              <a:xfrm flipH="1">
                <a:off x="704" y="3246"/>
                <a:ext cx="51"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2" name="Oval 357">
                <a:extLst>
                  <a:ext uri="{FF2B5EF4-FFF2-40B4-BE49-F238E27FC236}">
                    <a16:creationId xmlns:a16="http://schemas.microsoft.com/office/drawing/2014/main" id="{1FB47680-6197-468D-BAB2-2C6962722482}"/>
                  </a:ext>
                </a:extLst>
              </p:cNvPr>
              <p:cNvSpPr>
                <a:spLocks noChangeAspect="1" noChangeArrowheads="1"/>
              </p:cNvSpPr>
              <p:nvPr/>
            </p:nvSpPr>
            <p:spPr bwMode="auto">
              <a:xfrm flipH="1">
                <a:off x="714" y="3256"/>
                <a:ext cx="31"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3" name="Oval 358">
                <a:extLst>
                  <a:ext uri="{FF2B5EF4-FFF2-40B4-BE49-F238E27FC236}">
                    <a16:creationId xmlns:a16="http://schemas.microsoft.com/office/drawing/2014/main" id="{50261E91-0C47-4F87-A92C-22C5AA6CA916}"/>
                  </a:ext>
                </a:extLst>
              </p:cNvPr>
              <p:cNvSpPr>
                <a:spLocks noChangeAspect="1" noChangeArrowheads="1"/>
              </p:cNvSpPr>
              <p:nvPr/>
            </p:nvSpPr>
            <p:spPr bwMode="auto">
              <a:xfrm flipH="1">
                <a:off x="725" y="3267"/>
                <a:ext cx="9"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4" name="Oval 359">
                <a:extLst>
                  <a:ext uri="{FF2B5EF4-FFF2-40B4-BE49-F238E27FC236}">
                    <a16:creationId xmlns:a16="http://schemas.microsoft.com/office/drawing/2014/main" id="{DB69F431-CBD1-4E01-8340-CC9CAA64521A}"/>
                  </a:ext>
                </a:extLst>
              </p:cNvPr>
              <p:cNvSpPr>
                <a:spLocks noChangeAspect="1" noChangeArrowheads="1"/>
              </p:cNvSpPr>
              <p:nvPr/>
            </p:nvSpPr>
            <p:spPr bwMode="auto">
              <a:xfrm flipH="1">
                <a:off x="613" y="3246"/>
                <a:ext cx="53"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5" name="Oval 360">
                <a:extLst>
                  <a:ext uri="{FF2B5EF4-FFF2-40B4-BE49-F238E27FC236}">
                    <a16:creationId xmlns:a16="http://schemas.microsoft.com/office/drawing/2014/main" id="{A9A20EEA-38CF-4143-98D3-6472784334B0}"/>
                  </a:ext>
                </a:extLst>
              </p:cNvPr>
              <p:cNvSpPr>
                <a:spLocks noChangeAspect="1" noChangeArrowheads="1"/>
              </p:cNvSpPr>
              <p:nvPr/>
            </p:nvSpPr>
            <p:spPr bwMode="auto">
              <a:xfrm flipH="1">
                <a:off x="624" y="3256"/>
                <a:ext cx="31"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6" name="Oval 361">
                <a:extLst>
                  <a:ext uri="{FF2B5EF4-FFF2-40B4-BE49-F238E27FC236}">
                    <a16:creationId xmlns:a16="http://schemas.microsoft.com/office/drawing/2014/main" id="{5FFDB9E8-822A-4F61-8E80-CA61527FAE9B}"/>
                  </a:ext>
                </a:extLst>
              </p:cNvPr>
              <p:cNvSpPr>
                <a:spLocks noChangeAspect="1" noChangeArrowheads="1"/>
              </p:cNvSpPr>
              <p:nvPr/>
            </p:nvSpPr>
            <p:spPr bwMode="auto">
              <a:xfrm flipH="1">
                <a:off x="636" y="3267"/>
                <a:ext cx="7"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7" name="Rectangle 362">
                <a:extLst>
                  <a:ext uri="{FF2B5EF4-FFF2-40B4-BE49-F238E27FC236}">
                    <a16:creationId xmlns:a16="http://schemas.microsoft.com/office/drawing/2014/main" id="{44B87B8D-8D91-4BBD-8BE7-52E0689B9F56}"/>
                  </a:ext>
                </a:extLst>
              </p:cNvPr>
              <p:cNvSpPr>
                <a:spLocks noChangeAspect="1" noChangeArrowheads="1"/>
              </p:cNvSpPr>
              <p:nvPr/>
            </p:nvSpPr>
            <p:spPr bwMode="auto">
              <a:xfrm flipH="1">
                <a:off x="602" y="3252"/>
                <a:ext cx="8"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8" name="Oval 363">
                <a:extLst>
                  <a:ext uri="{FF2B5EF4-FFF2-40B4-BE49-F238E27FC236}">
                    <a16:creationId xmlns:a16="http://schemas.microsoft.com/office/drawing/2014/main" id="{1606E053-572C-4E02-A826-430CE0232845}"/>
                  </a:ext>
                </a:extLst>
              </p:cNvPr>
              <p:cNvSpPr>
                <a:spLocks noChangeAspect="1" noChangeArrowheads="1"/>
              </p:cNvSpPr>
              <p:nvPr/>
            </p:nvSpPr>
            <p:spPr bwMode="auto">
              <a:xfrm flipH="1">
                <a:off x="1067" y="3246"/>
                <a:ext cx="52"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9" name="Oval 364">
                <a:extLst>
                  <a:ext uri="{FF2B5EF4-FFF2-40B4-BE49-F238E27FC236}">
                    <a16:creationId xmlns:a16="http://schemas.microsoft.com/office/drawing/2014/main" id="{BC522A16-9C9F-439B-9649-C3D8983F1352}"/>
                  </a:ext>
                </a:extLst>
              </p:cNvPr>
              <p:cNvSpPr>
                <a:spLocks noChangeAspect="1" noChangeArrowheads="1"/>
              </p:cNvSpPr>
              <p:nvPr/>
            </p:nvSpPr>
            <p:spPr bwMode="auto">
              <a:xfrm flipH="1">
                <a:off x="1077" y="3256"/>
                <a:ext cx="32"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0" name="Oval 365">
                <a:extLst>
                  <a:ext uri="{FF2B5EF4-FFF2-40B4-BE49-F238E27FC236}">
                    <a16:creationId xmlns:a16="http://schemas.microsoft.com/office/drawing/2014/main" id="{E8520BAD-E4E8-433C-B71B-ED55A0ECB022}"/>
                  </a:ext>
                </a:extLst>
              </p:cNvPr>
              <p:cNvSpPr>
                <a:spLocks noChangeAspect="1" noChangeArrowheads="1"/>
              </p:cNvSpPr>
              <p:nvPr/>
            </p:nvSpPr>
            <p:spPr bwMode="auto">
              <a:xfrm flipH="1">
                <a:off x="1090" y="3267"/>
                <a:ext cx="7"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1" name="Oval 366">
                <a:extLst>
                  <a:ext uri="{FF2B5EF4-FFF2-40B4-BE49-F238E27FC236}">
                    <a16:creationId xmlns:a16="http://schemas.microsoft.com/office/drawing/2014/main" id="{49F88123-5B61-4D30-89AD-ADC332C748BB}"/>
                  </a:ext>
                </a:extLst>
              </p:cNvPr>
              <p:cNvSpPr>
                <a:spLocks noChangeAspect="1" noChangeArrowheads="1"/>
              </p:cNvSpPr>
              <p:nvPr/>
            </p:nvSpPr>
            <p:spPr bwMode="auto">
              <a:xfrm flipH="1">
                <a:off x="1128" y="3246"/>
                <a:ext cx="52"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2" name="Oval 367">
                <a:extLst>
                  <a:ext uri="{FF2B5EF4-FFF2-40B4-BE49-F238E27FC236}">
                    <a16:creationId xmlns:a16="http://schemas.microsoft.com/office/drawing/2014/main" id="{1B081828-2F57-4E37-AEE9-D810A16433D7}"/>
                  </a:ext>
                </a:extLst>
              </p:cNvPr>
              <p:cNvSpPr>
                <a:spLocks noChangeAspect="1" noChangeArrowheads="1"/>
              </p:cNvSpPr>
              <p:nvPr/>
            </p:nvSpPr>
            <p:spPr bwMode="auto">
              <a:xfrm flipH="1">
                <a:off x="1138" y="3256"/>
                <a:ext cx="32"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3" name="Oval 368">
                <a:extLst>
                  <a:ext uri="{FF2B5EF4-FFF2-40B4-BE49-F238E27FC236}">
                    <a16:creationId xmlns:a16="http://schemas.microsoft.com/office/drawing/2014/main" id="{07568D6A-9BAA-4729-9498-5FC011DED4CF}"/>
                  </a:ext>
                </a:extLst>
              </p:cNvPr>
              <p:cNvSpPr>
                <a:spLocks noChangeAspect="1" noChangeArrowheads="1"/>
              </p:cNvSpPr>
              <p:nvPr/>
            </p:nvSpPr>
            <p:spPr bwMode="auto">
              <a:xfrm flipH="1">
                <a:off x="1151" y="3267"/>
                <a:ext cx="6"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4" name="Rectangle 369">
                <a:extLst>
                  <a:ext uri="{FF2B5EF4-FFF2-40B4-BE49-F238E27FC236}">
                    <a16:creationId xmlns:a16="http://schemas.microsoft.com/office/drawing/2014/main" id="{77EFFB23-6540-49AC-88DE-B4375B631BDF}"/>
                  </a:ext>
                </a:extLst>
              </p:cNvPr>
              <p:cNvSpPr>
                <a:spLocks noChangeAspect="1" noChangeArrowheads="1"/>
              </p:cNvSpPr>
              <p:nvPr/>
            </p:nvSpPr>
            <p:spPr bwMode="auto">
              <a:xfrm flipH="1">
                <a:off x="745" y="3237"/>
                <a:ext cx="449" cy="11"/>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5" name="Line 370">
                <a:extLst>
                  <a:ext uri="{FF2B5EF4-FFF2-40B4-BE49-F238E27FC236}">
                    <a16:creationId xmlns:a16="http://schemas.microsoft.com/office/drawing/2014/main" id="{88D2C4E7-CFFC-4094-AA61-F3B5B2708163}"/>
                  </a:ext>
                </a:extLst>
              </p:cNvPr>
              <p:cNvSpPr>
                <a:spLocks noChangeAspect="1" noChangeShapeType="1"/>
              </p:cNvSpPr>
              <p:nvPr/>
            </p:nvSpPr>
            <p:spPr bwMode="auto">
              <a:xfrm flipH="1">
                <a:off x="1106" y="3248"/>
                <a:ext cx="36" cy="1"/>
              </a:xfrm>
              <a:prstGeom prst="line">
                <a:avLst/>
              </a:prstGeom>
              <a:grp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26" name="Line 371">
                <a:extLst>
                  <a:ext uri="{FF2B5EF4-FFF2-40B4-BE49-F238E27FC236}">
                    <a16:creationId xmlns:a16="http://schemas.microsoft.com/office/drawing/2014/main" id="{A5F158D4-D38D-4AF6-AED2-91EA9DCC16CC}"/>
                  </a:ext>
                </a:extLst>
              </p:cNvPr>
              <p:cNvSpPr>
                <a:spLocks noChangeAspect="1" noChangeShapeType="1"/>
              </p:cNvSpPr>
              <p:nvPr/>
            </p:nvSpPr>
            <p:spPr bwMode="auto">
              <a:xfrm flipH="1">
                <a:off x="801" y="3248"/>
                <a:ext cx="279" cy="1"/>
              </a:xfrm>
              <a:prstGeom prst="line">
                <a:avLst/>
              </a:prstGeom>
              <a:grp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27" name="Freeform 372">
                <a:extLst>
                  <a:ext uri="{FF2B5EF4-FFF2-40B4-BE49-F238E27FC236}">
                    <a16:creationId xmlns:a16="http://schemas.microsoft.com/office/drawing/2014/main" id="{860A8385-E7EB-4122-96FC-21FEE1815D62}"/>
                  </a:ext>
                </a:extLst>
              </p:cNvPr>
              <p:cNvSpPr>
                <a:spLocks noChangeAspect="1"/>
              </p:cNvSpPr>
              <p:nvPr/>
            </p:nvSpPr>
            <p:spPr bwMode="auto">
              <a:xfrm flipH="1">
                <a:off x="1004" y="3255"/>
                <a:ext cx="63" cy="15"/>
              </a:xfrm>
              <a:custGeom>
                <a:avLst/>
                <a:gdLst>
                  <a:gd name="T0" fmla="*/ 47 w 105"/>
                  <a:gd name="T1" fmla="*/ 0 h 26"/>
                  <a:gd name="T2" fmla="*/ 47 w 105"/>
                  <a:gd name="T3" fmla="*/ 1 h 26"/>
                  <a:gd name="T4" fmla="*/ 43 w 105"/>
                  <a:gd name="T5" fmla="*/ 1 h 26"/>
                  <a:gd name="T6" fmla="*/ 43 w 105"/>
                  <a:gd name="T7" fmla="*/ 2 h 26"/>
                  <a:gd name="T8" fmla="*/ 39 w 105"/>
                  <a:gd name="T9" fmla="*/ 2 h 26"/>
                  <a:gd name="T10" fmla="*/ 39 w 105"/>
                  <a:gd name="T11" fmla="*/ 3 h 26"/>
                  <a:gd name="T12" fmla="*/ 35 w 105"/>
                  <a:gd name="T13" fmla="*/ 3 h 26"/>
                  <a:gd name="T14" fmla="*/ 35 w 105"/>
                  <a:gd name="T15" fmla="*/ 5 h 26"/>
                  <a:gd name="T16" fmla="*/ 30 w 105"/>
                  <a:gd name="T17" fmla="*/ 5 h 26"/>
                  <a:gd name="T18" fmla="*/ 30 w 105"/>
                  <a:gd name="T19" fmla="*/ 5 h 26"/>
                  <a:gd name="T20" fmla="*/ 25 w 105"/>
                  <a:gd name="T21" fmla="*/ 5 h 26"/>
                  <a:gd name="T22" fmla="*/ 25 w 105"/>
                  <a:gd name="T23" fmla="*/ 6 h 26"/>
                  <a:gd name="T24" fmla="*/ 22 w 105"/>
                  <a:gd name="T25" fmla="*/ 6 h 26"/>
                  <a:gd name="T26" fmla="*/ 22 w 105"/>
                  <a:gd name="T27" fmla="*/ 7 h 26"/>
                  <a:gd name="T28" fmla="*/ 17 w 105"/>
                  <a:gd name="T29" fmla="*/ 7 h 26"/>
                  <a:gd name="T30" fmla="*/ 17 w 105"/>
                  <a:gd name="T31" fmla="*/ 9 h 26"/>
                  <a:gd name="T32" fmla="*/ 13 w 105"/>
                  <a:gd name="T33" fmla="*/ 9 h 26"/>
                  <a:gd name="T34" fmla="*/ 13 w 105"/>
                  <a:gd name="T35" fmla="*/ 10 h 26"/>
                  <a:gd name="T36" fmla="*/ 8 w 105"/>
                  <a:gd name="T37" fmla="*/ 10 h 26"/>
                  <a:gd name="T38" fmla="*/ 8 w 105"/>
                  <a:gd name="T39" fmla="*/ 11 h 26"/>
                  <a:gd name="T40" fmla="*/ 5 w 105"/>
                  <a:gd name="T41" fmla="*/ 11 h 26"/>
                  <a:gd name="T42" fmla="*/ 5 w 105"/>
                  <a:gd name="T43" fmla="*/ 12 h 26"/>
                  <a:gd name="T44" fmla="*/ 0 w 105"/>
                  <a:gd name="T45" fmla="*/ 12 h 26"/>
                  <a:gd name="T46" fmla="*/ 0 w 105"/>
                  <a:gd name="T47" fmla="*/ 15 h 26"/>
                  <a:gd name="T48" fmla="*/ 5 w 105"/>
                  <a:gd name="T49" fmla="*/ 15 h 26"/>
                  <a:gd name="T50" fmla="*/ 5 w 105"/>
                  <a:gd name="T51" fmla="*/ 14 h 26"/>
                  <a:gd name="T52" fmla="*/ 10 w 105"/>
                  <a:gd name="T53" fmla="*/ 14 h 26"/>
                  <a:gd name="T54" fmla="*/ 10 w 105"/>
                  <a:gd name="T55" fmla="*/ 13 h 26"/>
                  <a:gd name="T56" fmla="*/ 14 w 105"/>
                  <a:gd name="T57" fmla="*/ 13 h 26"/>
                  <a:gd name="T58" fmla="*/ 14 w 105"/>
                  <a:gd name="T59" fmla="*/ 12 h 26"/>
                  <a:gd name="T60" fmla="*/ 19 w 105"/>
                  <a:gd name="T61" fmla="*/ 12 h 26"/>
                  <a:gd name="T62" fmla="*/ 19 w 105"/>
                  <a:gd name="T63" fmla="*/ 11 h 26"/>
                  <a:gd name="T64" fmla="*/ 23 w 105"/>
                  <a:gd name="T65" fmla="*/ 11 h 26"/>
                  <a:gd name="T66" fmla="*/ 23 w 105"/>
                  <a:gd name="T67" fmla="*/ 10 h 26"/>
                  <a:gd name="T68" fmla="*/ 28 w 105"/>
                  <a:gd name="T69" fmla="*/ 10 h 26"/>
                  <a:gd name="T70" fmla="*/ 28 w 105"/>
                  <a:gd name="T71" fmla="*/ 9 h 26"/>
                  <a:gd name="T72" fmla="*/ 31 w 105"/>
                  <a:gd name="T73" fmla="*/ 9 h 26"/>
                  <a:gd name="T74" fmla="*/ 31 w 105"/>
                  <a:gd name="T75" fmla="*/ 7 h 26"/>
                  <a:gd name="T76" fmla="*/ 36 w 105"/>
                  <a:gd name="T77" fmla="*/ 7 h 26"/>
                  <a:gd name="T78" fmla="*/ 36 w 105"/>
                  <a:gd name="T79" fmla="*/ 6 h 26"/>
                  <a:gd name="T80" fmla="*/ 40 w 105"/>
                  <a:gd name="T81" fmla="*/ 6 h 26"/>
                  <a:gd name="T82" fmla="*/ 40 w 105"/>
                  <a:gd name="T83" fmla="*/ 5 h 26"/>
                  <a:gd name="T84" fmla="*/ 45 w 105"/>
                  <a:gd name="T85" fmla="*/ 5 h 26"/>
                  <a:gd name="T86" fmla="*/ 45 w 105"/>
                  <a:gd name="T87" fmla="*/ 5 h 26"/>
                  <a:gd name="T88" fmla="*/ 49 w 105"/>
                  <a:gd name="T89" fmla="*/ 5 h 26"/>
                  <a:gd name="T90" fmla="*/ 49 w 105"/>
                  <a:gd name="T91" fmla="*/ 3 h 26"/>
                  <a:gd name="T92" fmla="*/ 54 w 105"/>
                  <a:gd name="T93" fmla="*/ 3 h 26"/>
                  <a:gd name="T94" fmla="*/ 54 w 105"/>
                  <a:gd name="T95" fmla="*/ 2 h 26"/>
                  <a:gd name="T96" fmla="*/ 59 w 105"/>
                  <a:gd name="T97" fmla="*/ 2 h 26"/>
                  <a:gd name="T98" fmla="*/ 59 w 105"/>
                  <a:gd name="T99" fmla="*/ 1 h 26"/>
                  <a:gd name="T100" fmla="*/ 63 w 105"/>
                  <a:gd name="T101" fmla="*/ 1 h 26"/>
                  <a:gd name="T102" fmla="*/ 63 w 105"/>
                  <a:gd name="T103" fmla="*/ 0 h 26"/>
                  <a:gd name="T104" fmla="*/ 47 w 105"/>
                  <a:gd name="T105" fmla="*/ 0 h 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5"/>
                  <a:gd name="T160" fmla="*/ 0 h 26"/>
                  <a:gd name="T161" fmla="*/ 105 w 105"/>
                  <a:gd name="T162" fmla="*/ 26 h 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5" h="26">
                    <a:moveTo>
                      <a:pt x="79" y="0"/>
                    </a:moveTo>
                    <a:lnTo>
                      <a:pt x="79" y="2"/>
                    </a:lnTo>
                    <a:lnTo>
                      <a:pt x="71" y="2"/>
                    </a:lnTo>
                    <a:lnTo>
                      <a:pt x="71" y="4"/>
                    </a:lnTo>
                    <a:lnTo>
                      <a:pt x="65" y="4"/>
                    </a:lnTo>
                    <a:lnTo>
                      <a:pt x="65" y="6"/>
                    </a:lnTo>
                    <a:lnTo>
                      <a:pt x="58" y="6"/>
                    </a:lnTo>
                    <a:lnTo>
                      <a:pt x="58" y="8"/>
                    </a:lnTo>
                    <a:lnTo>
                      <a:pt x="50" y="8"/>
                    </a:lnTo>
                    <a:lnTo>
                      <a:pt x="50" y="9"/>
                    </a:lnTo>
                    <a:lnTo>
                      <a:pt x="42" y="9"/>
                    </a:lnTo>
                    <a:lnTo>
                      <a:pt x="42" y="11"/>
                    </a:lnTo>
                    <a:lnTo>
                      <a:pt x="37" y="11"/>
                    </a:lnTo>
                    <a:lnTo>
                      <a:pt x="37" y="13"/>
                    </a:lnTo>
                    <a:lnTo>
                      <a:pt x="29" y="13"/>
                    </a:lnTo>
                    <a:lnTo>
                      <a:pt x="29" y="15"/>
                    </a:lnTo>
                    <a:lnTo>
                      <a:pt x="21" y="15"/>
                    </a:lnTo>
                    <a:lnTo>
                      <a:pt x="21" y="17"/>
                    </a:lnTo>
                    <a:lnTo>
                      <a:pt x="14" y="17"/>
                    </a:lnTo>
                    <a:lnTo>
                      <a:pt x="14" y="19"/>
                    </a:lnTo>
                    <a:lnTo>
                      <a:pt x="8" y="19"/>
                    </a:lnTo>
                    <a:lnTo>
                      <a:pt x="8" y="21"/>
                    </a:lnTo>
                    <a:lnTo>
                      <a:pt x="0" y="21"/>
                    </a:lnTo>
                    <a:lnTo>
                      <a:pt x="0" y="26"/>
                    </a:lnTo>
                    <a:lnTo>
                      <a:pt x="8" y="26"/>
                    </a:lnTo>
                    <a:lnTo>
                      <a:pt x="8" y="24"/>
                    </a:lnTo>
                    <a:lnTo>
                      <a:pt x="16" y="24"/>
                    </a:lnTo>
                    <a:lnTo>
                      <a:pt x="16" y="23"/>
                    </a:lnTo>
                    <a:lnTo>
                      <a:pt x="23" y="23"/>
                    </a:lnTo>
                    <a:lnTo>
                      <a:pt x="23" y="21"/>
                    </a:lnTo>
                    <a:lnTo>
                      <a:pt x="31" y="21"/>
                    </a:lnTo>
                    <a:lnTo>
                      <a:pt x="31" y="19"/>
                    </a:lnTo>
                    <a:lnTo>
                      <a:pt x="39" y="19"/>
                    </a:lnTo>
                    <a:lnTo>
                      <a:pt x="39" y="17"/>
                    </a:lnTo>
                    <a:lnTo>
                      <a:pt x="46" y="17"/>
                    </a:lnTo>
                    <a:lnTo>
                      <a:pt x="46" y="15"/>
                    </a:lnTo>
                    <a:lnTo>
                      <a:pt x="52" y="15"/>
                    </a:lnTo>
                    <a:lnTo>
                      <a:pt x="52" y="13"/>
                    </a:lnTo>
                    <a:lnTo>
                      <a:pt x="60" y="13"/>
                    </a:lnTo>
                    <a:lnTo>
                      <a:pt x="60" y="11"/>
                    </a:lnTo>
                    <a:lnTo>
                      <a:pt x="67" y="11"/>
                    </a:lnTo>
                    <a:lnTo>
                      <a:pt x="67" y="9"/>
                    </a:lnTo>
                    <a:lnTo>
                      <a:pt x="75" y="9"/>
                    </a:lnTo>
                    <a:lnTo>
                      <a:pt x="75" y="8"/>
                    </a:lnTo>
                    <a:lnTo>
                      <a:pt x="82" y="8"/>
                    </a:lnTo>
                    <a:lnTo>
                      <a:pt x="82" y="6"/>
                    </a:lnTo>
                    <a:lnTo>
                      <a:pt x="90" y="6"/>
                    </a:lnTo>
                    <a:lnTo>
                      <a:pt x="90" y="4"/>
                    </a:lnTo>
                    <a:lnTo>
                      <a:pt x="98" y="4"/>
                    </a:lnTo>
                    <a:lnTo>
                      <a:pt x="98" y="2"/>
                    </a:lnTo>
                    <a:lnTo>
                      <a:pt x="105" y="2"/>
                    </a:lnTo>
                    <a:lnTo>
                      <a:pt x="105" y="0"/>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28" name="Freeform 373">
                <a:extLst>
                  <a:ext uri="{FF2B5EF4-FFF2-40B4-BE49-F238E27FC236}">
                    <a16:creationId xmlns:a16="http://schemas.microsoft.com/office/drawing/2014/main" id="{32A62CEF-3917-4C83-9AB5-6F4E2DF859F6}"/>
                  </a:ext>
                </a:extLst>
              </p:cNvPr>
              <p:cNvSpPr>
                <a:spLocks noChangeAspect="1"/>
              </p:cNvSpPr>
              <p:nvPr/>
            </p:nvSpPr>
            <p:spPr bwMode="auto">
              <a:xfrm flipH="1">
                <a:off x="1004" y="3255"/>
                <a:ext cx="63" cy="15"/>
              </a:xfrm>
              <a:custGeom>
                <a:avLst/>
                <a:gdLst>
                  <a:gd name="T0" fmla="*/ 63 w 105"/>
                  <a:gd name="T1" fmla="*/ 0 h 26"/>
                  <a:gd name="T2" fmla="*/ 0 w 105"/>
                  <a:gd name="T3" fmla="*/ 15 h 26"/>
                  <a:gd name="T4" fmla="*/ 0 w 105"/>
                  <a:gd name="T5" fmla="*/ 12 h 26"/>
                  <a:gd name="T6" fmla="*/ 47 w 105"/>
                  <a:gd name="T7" fmla="*/ 0 h 26"/>
                  <a:gd name="T8" fmla="*/ 63 w 105"/>
                  <a:gd name="T9" fmla="*/ 0 h 26"/>
                  <a:gd name="T10" fmla="*/ 0 60000 65536"/>
                  <a:gd name="T11" fmla="*/ 0 60000 65536"/>
                  <a:gd name="T12" fmla="*/ 0 60000 65536"/>
                  <a:gd name="T13" fmla="*/ 0 60000 65536"/>
                  <a:gd name="T14" fmla="*/ 0 60000 65536"/>
                  <a:gd name="T15" fmla="*/ 0 w 105"/>
                  <a:gd name="T16" fmla="*/ 0 h 26"/>
                  <a:gd name="T17" fmla="*/ 105 w 105"/>
                  <a:gd name="T18" fmla="*/ 26 h 26"/>
                </a:gdLst>
                <a:ahLst/>
                <a:cxnLst>
                  <a:cxn ang="T10">
                    <a:pos x="T0" y="T1"/>
                  </a:cxn>
                  <a:cxn ang="T11">
                    <a:pos x="T2" y="T3"/>
                  </a:cxn>
                  <a:cxn ang="T12">
                    <a:pos x="T4" y="T5"/>
                  </a:cxn>
                  <a:cxn ang="T13">
                    <a:pos x="T6" y="T7"/>
                  </a:cxn>
                  <a:cxn ang="T14">
                    <a:pos x="T8" y="T9"/>
                  </a:cxn>
                </a:cxnLst>
                <a:rect l="T15" t="T16" r="T17" b="T18"/>
                <a:pathLst>
                  <a:path w="105" h="26">
                    <a:moveTo>
                      <a:pt x="105" y="0"/>
                    </a:moveTo>
                    <a:lnTo>
                      <a:pt x="0" y="26"/>
                    </a:lnTo>
                    <a:lnTo>
                      <a:pt x="0" y="21"/>
                    </a:lnTo>
                    <a:lnTo>
                      <a:pt x="79" y="0"/>
                    </a:lnTo>
                    <a:lnTo>
                      <a:pt x="105" y="0"/>
                    </a:lnTo>
                  </a:path>
                </a:pathLst>
              </a:custGeom>
              <a:grp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29" name="Freeform 374">
                <a:extLst>
                  <a:ext uri="{FF2B5EF4-FFF2-40B4-BE49-F238E27FC236}">
                    <a16:creationId xmlns:a16="http://schemas.microsoft.com/office/drawing/2014/main" id="{EDFBACE8-A711-4CFD-911F-F6847CFF0939}"/>
                  </a:ext>
                </a:extLst>
              </p:cNvPr>
              <p:cNvSpPr>
                <a:spLocks noChangeAspect="1"/>
              </p:cNvSpPr>
              <p:nvPr/>
            </p:nvSpPr>
            <p:spPr bwMode="auto">
              <a:xfrm flipH="1">
                <a:off x="794" y="3255"/>
                <a:ext cx="279" cy="4"/>
              </a:xfrm>
              <a:custGeom>
                <a:avLst/>
                <a:gdLst>
                  <a:gd name="T0" fmla="*/ 0 w 463"/>
                  <a:gd name="T1" fmla="*/ 0 h 8"/>
                  <a:gd name="T2" fmla="*/ 1 w 463"/>
                  <a:gd name="T3" fmla="*/ 2 h 8"/>
                  <a:gd name="T4" fmla="*/ 2 w 463"/>
                  <a:gd name="T5" fmla="*/ 4 h 8"/>
                  <a:gd name="T6" fmla="*/ 272 w 463"/>
                  <a:gd name="T7" fmla="*/ 4 h 8"/>
                  <a:gd name="T8" fmla="*/ 272 w 463"/>
                  <a:gd name="T9" fmla="*/ 3 h 8"/>
                  <a:gd name="T10" fmla="*/ 275 w 463"/>
                  <a:gd name="T11" fmla="*/ 3 h 8"/>
                  <a:gd name="T12" fmla="*/ 275 w 463"/>
                  <a:gd name="T13" fmla="*/ 2 h 8"/>
                  <a:gd name="T14" fmla="*/ 277 w 463"/>
                  <a:gd name="T15" fmla="*/ 2 h 8"/>
                  <a:gd name="T16" fmla="*/ 277 w 463"/>
                  <a:gd name="T17" fmla="*/ 1 h 8"/>
                  <a:gd name="T18" fmla="*/ 279 w 463"/>
                  <a:gd name="T19" fmla="*/ 1 h 8"/>
                  <a:gd name="T20" fmla="*/ 279 w 463"/>
                  <a:gd name="T21" fmla="*/ 0 h 8"/>
                  <a:gd name="T22" fmla="*/ 0 w 463"/>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3"/>
                  <a:gd name="T37" fmla="*/ 0 h 8"/>
                  <a:gd name="T38" fmla="*/ 463 w 463"/>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3" h="8">
                    <a:moveTo>
                      <a:pt x="0" y="0"/>
                    </a:moveTo>
                    <a:lnTo>
                      <a:pt x="2" y="4"/>
                    </a:lnTo>
                    <a:lnTo>
                      <a:pt x="4" y="8"/>
                    </a:lnTo>
                    <a:lnTo>
                      <a:pt x="452" y="8"/>
                    </a:lnTo>
                    <a:lnTo>
                      <a:pt x="452" y="6"/>
                    </a:lnTo>
                    <a:lnTo>
                      <a:pt x="456" y="6"/>
                    </a:lnTo>
                    <a:lnTo>
                      <a:pt x="456" y="4"/>
                    </a:lnTo>
                    <a:lnTo>
                      <a:pt x="459" y="4"/>
                    </a:lnTo>
                    <a:lnTo>
                      <a:pt x="459" y="2"/>
                    </a:lnTo>
                    <a:lnTo>
                      <a:pt x="463" y="2"/>
                    </a:lnTo>
                    <a:lnTo>
                      <a:pt x="46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30" name="Freeform 375">
                <a:extLst>
                  <a:ext uri="{FF2B5EF4-FFF2-40B4-BE49-F238E27FC236}">
                    <a16:creationId xmlns:a16="http://schemas.microsoft.com/office/drawing/2014/main" id="{5F83FDC5-DB09-4C7E-ACEF-BAFA89FE894C}"/>
                  </a:ext>
                </a:extLst>
              </p:cNvPr>
              <p:cNvSpPr>
                <a:spLocks noChangeAspect="1"/>
              </p:cNvSpPr>
              <p:nvPr/>
            </p:nvSpPr>
            <p:spPr bwMode="auto">
              <a:xfrm flipH="1">
                <a:off x="794" y="3255"/>
                <a:ext cx="279" cy="4"/>
              </a:xfrm>
              <a:custGeom>
                <a:avLst/>
                <a:gdLst>
                  <a:gd name="T0" fmla="*/ 270 w 463"/>
                  <a:gd name="T1" fmla="*/ 4 h 8"/>
                  <a:gd name="T2" fmla="*/ 2 w 463"/>
                  <a:gd name="T3" fmla="*/ 4 h 8"/>
                  <a:gd name="T4" fmla="*/ 0 w 463"/>
                  <a:gd name="T5" fmla="*/ 0 h 8"/>
                  <a:gd name="T6" fmla="*/ 279 w 463"/>
                  <a:gd name="T7" fmla="*/ 0 h 8"/>
                  <a:gd name="T8" fmla="*/ 270 w 463"/>
                  <a:gd name="T9" fmla="*/ 4 h 8"/>
                  <a:gd name="T10" fmla="*/ 0 60000 65536"/>
                  <a:gd name="T11" fmla="*/ 0 60000 65536"/>
                  <a:gd name="T12" fmla="*/ 0 60000 65536"/>
                  <a:gd name="T13" fmla="*/ 0 60000 65536"/>
                  <a:gd name="T14" fmla="*/ 0 60000 65536"/>
                  <a:gd name="T15" fmla="*/ 0 w 463"/>
                  <a:gd name="T16" fmla="*/ 0 h 8"/>
                  <a:gd name="T17" fmla="*/ 463 w 463"/>
                  <a:gd name="T18" fmla="*/ 8 h 8"/>
                </a:gdLst>
                <a:ahLst/>
                <a:cxnLst>
                  <a:cxn ang="T10">
                    <a:pos x="T0" y="T1"/>
                  </a:cxn>
                  <a:cxn ang="T11">
                    <a:pos x="T2" y="T3"/>
                  </a:cxn>
                  <a:cxn ang="T12">
                    <a:pos x="T4" y="T5"/>
                  </a:cxn>
                  <a:cxn ang="T13">
                    <a:pos x="T6" y="T7"/>
                  </a:cxn>
                  <a:cxn ang="T14">
                    <a:pos x="T8" y="T9"/>
                  </a:cxn>
                </a:cxnLst>
                <a:rect l="T15" t="T16" r="T17" b="T18"/>
                <a:pathLst>
                  <a:path w="463" h="8">
                    <a:moveTo>
                      <a:pt x="448" y="8"/>
                    </a:moveTo>
                    <a:lnTo>
                      <a:pt x="4" y="8"/>
                    </a:lnTo>
                    <a:lnTo>
                      <a:pt x="0" y="0"/>
                    </a:lnTo>
                    <a:lnTo>
                      <a:pt x="463" y="0"/>
                    </a:lnTo>
                    <a:lnTo>
                      <a:pt x="448" y="8"/>
                    </a:lnTo>
                  </a:path>
                </a:pathLst>
              </a:custGeom>
              <a:grp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31" name="Rectangle 376">
                <a:extLst>
                  <a:ext uri="{FF2B5EF4-FFF2-40B4-BE49-F238E27FC236}">
                    <a16:creationId xmlns:a16="http://schemas.microsoft.com/office/drawing/2014/main" id="{9E94B30A-4919-48BC-8E9C-F79C3B2E9605}"/>
                  </a:ext>
                </a:extLst>
              </p:cNvPr>
              <p:cNvSpPr>
                <a:spLocks noChangeAspect="1" noChangeArrowheads="1"/>
              </p:cNvSpPr>
              <p:nvPr/>
            </p:nvSpPr>
            <p:spPr bwMode="auto">
              <a:xfrm flipH="1">
                <a:off x="1119" y="3267"/>
                <a:ext cx="9"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2" name="Rectangle 377">
                <a:extLst>
                  <a:ext uri="{FF2B5EF4-FFF2-40B4-BE49-F238E27FC236}">
                    <a16:creationId xmlns:a16="http://schemas.microsoft.com/office/drawing/2014/main" id="{594DCD0B-1F0E-40D4-BC9A-4A9D75940991}"/>
                  </a:ext>
                </a:extLst>
              </p:cNvPr>
              <p:cNvSpPr>
                <a:spLocks noChangeAspect="1" noChangeArrowheads="1"/>
              </p:cNvSpPr>
              <p:nvPr/>
            </p:nvSpPr>
            <p:spPr bwMode="auto">
              <a:xfrm flipH="1">
                <a:off x="1119" y="3267"/>
                <a:ext cx="9" cy="7"/>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3" name="Freeform 378">
                <a:extLst>
                  <a:ext uri="{FF2B5EF4-FFF2-40B4-BE49-F238E27FC236}">
                    <a16:creationId xmlns:a16="http://schemas.microsoft.com/office/drawing/2014/main" id="{9CDBED58-F872-45A5-90BC-25A0BAADC7B6}"/>
                  </a:ext>
                </a:extLst>
              </p:cNvPr>
              <p:cNvSpPr>
                <a:spLocks noChangeAspect="1"/>
              </p:cNvSpPr>
              <p:nvPr/>
            </p:nvSpPr>
            <p:spPr bwMode="auto">
              <a:xfrm flipH="1">
                <a:off x="750" y="3256"/>
                <a:ext cx="19" cy="18"/>
              </a:xfrm>
              <a:custGeom>
                <a:avLst/>
                <a:gdLst>
                  <a:gd name="T0" fmla="*/ 0 w 32"/>
                  <a:gd name="T1" fmla="*/ 0 h 30"/>
                  <a:gd name="T2" fmla="*/ 0 w 32"/>
                  <a:gd name="T3" fmla="*/ 2 h 30"/>
                  <a:gd name="T4" fmla="*/ 1 w 32"/>
                  <a:gd name="T5" fmla="*/ 2 h 30"/>
                  <a:gd name="T6" fmla="*/ 1 w 32"/>
                  <a:gd name="T7" fmla="*/ 5 h 30"/>
                  <a:gd name="T8" fmla="*/ 2 w 32"/>
                  <a:gd name="T9" fmla="*/ 5 h 30"/>
                  <a:gd name="T10" fmla="*/ 2 w 32"/>
                  <a:gd name="T11" fmla="*/ 10 h 30"/>
                  <a:gd name="T12" fmla="*/ 4 w 32"/>
                  <a:gd name="T13" fmla="*/ 10 h 30"/>
                  <a:gd name="T14" fmla="*/ 4 w 32"/>
                  <a:gd name="T15" fmla="*/ 13 h 30"/>
                  <a:gd name="T16" fmla="*/ 5 w 32"/>
                  <a:gd name="T17" fmla="*/ 13 h 30"/>
                  <a:gd name="T18" fmla="*/ 5 w 32"/>
                  <a:gd name="T19" fmla="*/ 17 h 30"/>
                  <a:gd name="T20" fmla="*/ 6 w 32"/>
                  <a:gd name="T21" fmla="*/ 17 h 30"/>
                  <a:gd name="T22" fmla="*/ 6 w 32"/>
                  <a:gd name="T23" fmla="*/ 18 h 30"/>
                  <a:gd name="T24" fmla="*/ 14 w 32"/>
                  <a:gd name="T25" fmla="*/ 18 h 30"/>
                  <a:gd name="T26" fmla="*/ 14 w 32"/>
                  <a:gd name="T27" fmla="*/ 17 h 30"/>
                  <a:gd name="T28" fmla="*/ 15 w 32"/>
                  <a:gd name="T29" fmla="*/ 17 h 30"/>
                  <a:gd name="T30" fmla="*/ 15 w 32"/>
                  <a:gd name="T31" fmla="*/ 13 h 30"/>
                  <a:gd name="T32" fmla="*/ 16 w 32"/>
                  <a:gd name="T33" fmla="*/ 13 h 30"/>
                  <a:gd name="T34" fmla="*/ 16 w 32"/>
                  <a:gd name="T35" fmla="*/ 10 h 30"/>
                  <a:gd name="T36" fmla="*/ 17 w 32"/>
                  <a:gd name="T37" fmla="*/ 10 h 30"/>
                  <a:gd name="T38" fmla="*/ 17 w 32"/>
                  <a:gd name="T39" fmla="*/ 5 h 30"/>
                  <a:gd name="T40" fmla="*/ 18 w 32"/>
                  <a:gd name="T41" fmla="*/ 5 h 30"/>
                  <a:gd name="T42" fmla="*/ 18 w 32"/>
                  <a:gd name="T43" fmla="*/ 2 h 30"/>
                  <a:gd name="T44" fmla="*/ 19 w 32"/>
                  <a:gd name="T45" fmla="*/ 2 h 30"/>
                  <a:gd name="T46" fmla="*/ 19 w 32"/>
                  <a:gd name="T47" fmla="*/ 0 h 30"/>
                  <a:gd name="T48" fmla="*/ 0 w 32"/>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30"/>
                  <a:gd name="T77" fmla="*/ 32 w 32"/>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30">
                    <a:moveTo>
                      <a:pt x="0" y="0"/>
                    </a:moveTo>
                    <a:lnTo>
                      <a:pt x="0" y="4"/>
                    </a:lnTo>
                    <a:lnTo>
                      <a:pt x="2" y="4"/>
                    </a:lnTo>
                    <a:lnTo>
                      <a:pt x="2" y="9"/>
                    </a:lnTo>
                    <a:lnTo>
                      <a:pt x="4" y="9"/>
                    </a:lnTo>
                    <a:lnTo>
                      <a:pt x="4" y="17"/>
                    </a:lnTo>
                    <a:lnTo>
                      <a:pt x="6" y="17"/>
                    </a:lnTo>
                    <a:lnTo>
                      <a:pt x="6" y="22"/>
                    </a:lnTo>
                    <a:lnTo>
                      <a:pt x="8" y="22"/>
                    </a:lnTo>
                    <a:lnTo>
                      <a:pt x="8" y="28"/>
                    </a:lnTo>
                    <a:lnTo>
                      <a:pt x="10" y="28"/>
                    </a:lnTo>
                    <a:lnTo>
                      <a:pt x="10" y="30"/>
                    </a:lnTo>
                    <a:lnTo>
                      <a:pt x="23" y="30"/>
                    </a:lnTo>
                    <a:lnTo>
                      <a:pt x="23" y="28"/>
                    </a:lnTo>
                    <a:lnTo>
                      <a:pt x="25" y="28"/>
                    </a:lnTo>
                    <a:lnTo>
                      <a:pt x="25" y="22"/>
                    </a:lnTo>
                    <a:lnTo>
                      <a:pt x="27" y="22"/>
                    </a:lnTo>
                    <a:lnTo>
                      <a:pt x="27" y="17"/>
                    </a:lnTo>
                    <a:lnTo>
                      <a:pt x="29" y="17"/>
                    </a:lnTo>
                    <a:lnTo>
                      <a:pt x="29" y="9"/>
                    </a:lnTo>
                    <a:lnTo>
                      <a:pt x="31" y="9"/>
                    </a:lnTo>
                    <a:lnTo>
                      <a:pt x="31" y="4"/>
                    </a:lnTo>
                    <a:lnTo>
                      <a:pt x="32" y="4"/>
                    </a:lnTo>
                    <a:lnTo>
                      <a:pt x="3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34" name="Freeform 379">
                <a:extLst>
                  <a:ext uri="{FF2B5EF4-FFF2-40B4-BE49-F238E27FC236}">
                    <a16:creationId xmlns:a16="http://schemas.microsoft.com/office/drawing/2014/main" id="{DA4F861B-44C8-4914-81B6-F6380B3EA8FE}"/>
                  </a:ext>
                </a:extLst>
              </p:cNvPr>
              <p:cNvSpPr>
                <a:spLocks noChangeAspect="1"/>
              </p:cNvSpPr>
              <p:nvPr/>
            </p:nvSpPr>
            <p:spPr bwMode="auto">
              <a:xfrm flipH="1">
                <a:off x="722" y="3117"/>
                <a:ext cx="9" cy="55"/>
              </a:xfrm>
              <a:custGeom>
                <a:avLst/>
                <a:gdLst>
                  <a:gd name="T0" fmla="*/ 0 w 15"/>
                  <a:gd name="T1" fmla="*/ 17 h 92"/>
                  <a:gd name="T2" fmla="*/ 0 w 15"/>
                  <a:gd name="T3" fmla="*/ 55 h 92"/>
                  <a:gd name="T4" fmla="*/ 9 w 15"/>
                  <a:gd name="T5" fmla="*/ 55 h 92"/>
                  <a:gd name="T6" fmla="*/ 9 w 15"/>
                  <a:gd name="T7" fmla="*/ 0 h 92"/>
                  <a:gd name="T8" fmla="*/ 8 w 15"/>
                  <a:gd name="T9" fmla="*/ 0 h 92"/>
                  <a:gd name="T10" fmla="*/ 8 w 15"/>
                  <a:gd name="T11" fmla="*/ 1 h 92"/>
                  <a:gd name="T12" fmla="*/ 7 w 15"/>
                  <a:gd name="T13" fmla="*/ 1 h 92"/>
                  <a:gd name="T14" fmla="*/ 5 w 15"/>
                  <a:gd name="T15" fmla="*/ 4 h 92"/>
                  <a:gd name="T16" fmla="*/ 4 w 15"/>
                  <a:gd name="T17" fmla="*/ 5 h 92"/>
                  <a:gd name="T18" fmla="*/ 2 w 15"/>
                  <a:gd name="T19" fmla="*/ 7 h 92"/>
                  <a:gd name="T20" fmla="*/ 2 w 15"/>
                  <a:gd name="T21" fmla="*/ 8 h 92"/>
                  <a:gd name="T22" fmla="*/ 1 w 15"/>
                  <a:gd name="T23" fmla="*/ 8 h 92"/>
                  <a:gd name="T24" fmla="*/ 1 w 15"/>
                  <a:gd name="T25" fmla="*/ 10 h 92"/>
                  <a:gd name="T26" fmla="*/ 0 w 15"/>
                  <a:gd name="T27" fmla="*/ 11 h 92"/>
                  <a:gd name="T28" fmla="*/ 0 w 15"/>
                  <a:gd name="T29" fmla="*/ 17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92"/>
                  <a:gd name="T47" fmla="*/ 15 w 15"/>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92">
                    <a:moveTo>
                      <a:pt x="0" y="28"/>
                    </a:moveTo>
                    <a:lnTo>
                      <a:pt x="0" y="92"/>
                    </a:lnTo>
                    <a:lnTo>
                      <a:pt x="15" y="92"/>
                    </a:lnTo>
                    <a:lnTo>
                      <a:pt x="15" y="0"/>
                    </a:lnTo>
                    <a:lnTo>
                      <a:pt x="13" y="0"/>
                    </a:lnTo>
                    <a:lnTo>
                      <a:pt x="13" y="2"/>
                    </a:lnTo>
                    <a:lnTo>
                      <a:pt x="11" y="2"/>
                    </a:lnTo>
                    <a:lnTo>
                      <a:pt x="8" y="6"/>
                    </a:lnTo>
                    <a:lnTo>
                      <a:pt x="6" y="9"/>
                    </a:lnTo>
                    <a:lnTo>
                      <a:pt x="4" y="11"/>
                    </a:lnTo>
                    <a:lnTo>
                      <a:pt x="4" y="13"/>
                    </a:lnTo>
                    <a:lnTo>
                      <a:pt x="2" y="13"/>
                    </a:lnTo>
                    <a:lnTo>
                      <a:pt x="2" y="17"/>
                    </a:lnTo>
                    <a:lnTo>
                      <a:pt x="0" y="19"/>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35" name="Freeform 380">
                <a:extLst>
                  <a:ext uri="{FF2B5EF4-FFF2-40B4-BE49-F238E27FC236}">
                    <a16:creationId xmlns:a16="http://schemas.microsoft.com/office/drawing/2014/main" id="{401D8A76-527E-4F38-850A-657F8DFCBED3}"/>
                  </a:ext>
                </a:extLst>
              </p:cNvPr>
              <p:cNvSpPr>
                <a:spLocks noChangeAspect="1"/>
              </p:cNvSpPr>
              <p:nvPr/>
            </p:nvSpPr>
            <p:spPr bwMode="auto">
              <a:xfrm flipH="1">
                <a:off x="604" y="3197"/>
                <a:ext cx="2" cy="56"/>
              </a:xfrm>
              <a:custGeom>
                <a:avLst/>
                <a:gdLst>
                  <a:gd name="T0" fmla="*/ 0 w 4"/>
                  <a:gd name="T1" fmla="*/ 0 h 94"/>
                  <a:gd name="T2" fmla="*/ 0 w 4"/>
                  <a:gd name="T3" fmla="*/ 56 h 94"/>
                  <a:gd name="T4" fmla="*/ 2 w 4"/>
                  <a:gd name="T5" fmla="*/ 56 h 94"/>
                  <a:gd name="T6" fmla="*/ 2 w 4"/>
                  <a:gd name="T7" fmla="*/ 2 h 94"/>
                  <a:gd name="T8" fmla="*/ 1 w 4"/>
                  <a:gd name="T9" fmla="*/ 2 h 94"/>
                  <a:gd name="T10" fmla="*/ 1 w 4"/>
                  <a:gd name="T11" fmla="*/ 0 h 94"/>
                  <a:gd name="T12" fmla="*/ 0 w 4"/>
                  <a:gd name="T13" fmla="*/ 0 h 94"/>
                  <a:gd name="T14" fmla="*/ 0 60000 65536"/>
                  <a:gd name="T15" fmla="*/ 0 60000 65536"/>
                  <a:gd name="T16" fmla="*/ 0 60000 65536"/>
                  <a:gd name="T17" fmla="*/ 0 60000 65536"/>
                  <a:gd name="T18" fmla="*/ 0 60000 65536"/>
                  <a:gd name="T19" fmla="*/ 0 60000 65536"/>
                  <a:gd name="T20" fmla="*/ 0 60000 65536"/>
                  <a:gd name="T21" fmla="*/ 0 w 4"/>
                  <a:gd name="T22" fmla="*/ 0 h 94"/>
                  <a:gd name="T23" fmla="*/ 4 w 4"/>
                  <a:gd name="T24" fmla="*/ 94 h 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94">
                    <a:moveTo>
                      <a:pt x="0" y="0"/>
                    </a:moveTo>
                    <a:lnTo>
                      <a:pt x="0" y="94"/>
                    </a:lnTo>
                    <a:lnTo>
                      <a:pt x="4" y="94"/>
                    </a:lnTo>
                    <a:lnTo>
                      <a:pt x="4" y="4"/>
                    </a:lnTo>
                    <a:lnTo>
                      <a:pt x="2" y="4"/>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36" name="Rectangle 381">
                <a:extLst>
                  <a:ext uri="{FF2B5EF4-FFF2-40B4-BE49-F238E27FC236}">
                    <a16:creationId xmlns:a16="http://schemas.microsoft.com/office/drawing/2014/main" id="{3D737FAD-0F62-4BB5-B3EA-70C7DE4D64B7}"/>
                  </a:ext>
                </a:extLst>
              </p:cNvPr>
              <p:cNvSpPr>
                <a:spLocks noChangeAspect="1" noChangeArrowheads="1"/>
              </p:cNvSpPr>
              <p:nvPr/>
            </p:nvSpPr>
            <p:spPr bwMode="auto">
              <a:xfrm flipH="1">
                <a:off x="746" y="3080"/>
                <a:ext cx="447" cy="150"/>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7" name="Rectangle 382">
                <a:extLst>
                  <a:ext uri="{FF2B5EF4-FFF2-40B4-BE49-F238E27FC236}">
                    <a16:creationId xmlns:a16="http://schemas.microsoft.com/office/drawing/2014/main" id="{82667430-2950-40DC-BB46-CEC038CE1A1E}"/>
                  </a:ext>
                </a:extLst>
              </p:cNvPr>
              <p:cNvSpPr>
                <a:spLocks noChangeAspect="1" noChangeArrowheads="1"/>
              </p:cNvSpPr>
              <p:nvPr/>
            </p:nvSpPr>
            <p:spPr bwMode="auto">
              <a:xfrm flipH="1">
                <a:off x="758" y="3093"/>
                <a:ext cx="423" cy="130"/>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0" fontAlgn="auto" latinLnBrk="0" hangingPunct="0">
                  <a:lnSpc>
                    <a:spcPct val="100000"/>
                  </a:lnSpc>
                  <a:spcBef>
                    <a:spcPct val="0"/>
                  </a:spcBef>
                  <a:spcAft>
                    <a:spcPts val="0"/>
                  </a:spcAft>
                  <a:buClrTx/>
                  <a:buSzTx/>
                  <a:buFontTx/>
                  <a:buNone/>
                  <a:tabLst/>
                  <a:defRPr/>
                </a:pPr>
                <a:endParaRPr kumimoji="0" lang="zh-CN" altLang="en-GB" sz="1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38" name="Rectangle 383">
                <a:extLst>
                  <a:ext uri="{FF2B5EF4-FFF2-40B4-BE49-F238E27FC236}">
                    <a16:creationId xmlns:a16="http://schemas.microsoft.com/office/drawing/2014/main" id="{6557F5A6-C446-4EBB-BFCF-BDCB365C9801}"/>
                  </a:ext>
                </a:extLst>
              </p:cNvPr>
              <p:cNvSpPr>
                <a:spLocks noChangeAspect="1" noChangeArrowheads="1"/>
              </p:cNvSpPr>
              <p:nvPr/>
            </p:nvSpPr>
            <p:spPr bwMode="auto">
              <a:xfrm flipH="1">
                <a:off x="766" y="3188"/>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9" name="Rectangle 384">
                <a:extLst>
                  <a:ext uri="{FF2B5EF4-FFF2-40B4-BE49-F238E27FC236}">
                    <a16:creationId xmlns:a16="http://schemas.microsoft.com/office/drawing/2014/main" id="{B3A5EADB-7ED2-4919-89BA-70A88CEF8702}"/>
                  </a:ext>
                </a:extLst>
              </p:cNvPr>
              <p:cNvSpPr>
                <a:spLocks noChangeAspect="1" noChangeArrowheads="1"/>
              </p:cNvSpPr>
              <p:nvPr/>
            </p:nvSpPr>
            <p:spPr bwMode="auto">
              <a:xfrm flipH="1">
                <a:off x="831"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0" name="Rectangle 385">
                <a:extLst>
                  <a:ext uri="{FF2B5EF4-FFF2-40B4-BE49-F238E27FC236}">
                    <a16:creationId xmlns:a16="http://schemas.microsoft.com/office/drawing/2014/main" id="{342584B7-25AF-4996-B17D-C1CA1C3E1CE9}"/>
                  </a:ext>
                </a:extLst>
              </p:cNvPr>
              <p:cNvSpPr>
                <a:spLocks noChangeAspect="1" noChangeArrowheads="1"/>
              </p:cNvSpPr>
              <p:nvPr/>
            </p:nvSpPr>
            <p:spPr bwMode="auto">
              <a:xfrm flipH="1">
                <a:off x="899"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1" name="Rectangle 386">
                <a:extLst>
                  <a:ext uri="{FF2B5EF4-FFF2-40B4-BE49-F238E27FC236}">
                    <a16:creationId xmlns:a16="http://schemas.microsoft.com/office/drawing/2014/main" id="{81F2CF7B-0ED2-4E31-B2F5-8E340D50001A}"/>
                  </a:ext>
                </a:extLst>
              </p:cNvPr>
              <p:cNvSpPr>
                <a:spLocks noChangeAspect="1" noChangeArrowheads="1"/>
              </p:cNvSpPr>
              <p:nvPr/>
            </p:nvSpPr>
            <p:spPr bwMode="auto">
              <a:xfrm flipH="1">
                <a:off x="967"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2" name="Rectangle 387">
                <a:extLst>
                  <a:ext uri="{FF2B5EF4-FFF2-40B4-BE49-F238E27FC236}">
                    <a16:creationId xmlns:a16="http://schemas.microsoft.com/office/drawing/2014/main" id="{C6ADEF53-E225-425A-9E74-47500695321C}"/>
                  </a:ext>
                </a:extLst>
              </p:cNvPr>
              <p:cNvSpPr>
                <a:spLocks noChangeAspect="1" noChangeArrowheads="1"/>
              </p:cNvSpPr>
              <p:nvPr/>
            </p:nvSpPr>
            <p:spPr bwMode="auto">
              <a:xfrm flipH="1">
                <a:off x="1035"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3" name="Rectangle 388">
                <a:extLst>
                  <a:ext uri="{FF2B5EF4-FFF2-40B4-BE49-F238E27FC236}">
                    <a16:creationId xmlns:a16="http://schemas.microsoft.com/office/drawing/2014/main" id="{0610E068-B4EC-4813-A675-316C284D3082}"/>
                  </a:ext>
                </a:extLst>
              </p:cNvPr>
              <p:cNvSpPr>
                <a:spLocks noChangeAspect="1" noChangeArrowheads="1"/>
              </p:cNvSpPr>
              <p:nvPr/>
            </p:nvSpPr>
            <p:spPr bwMode="auto">
              <a:xfrm flipH="1">
                <a:off x="1105"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4" name="Rectangle 389">
                <a:extLst>
                  <a:ext uri="{FF2B5EF4-FFF2-40B4-BE49-F238E27FC236}">
                    <a16:creationId xmlns:a16="http://schemas.microsoft.com/office/drawing/2014/main" id="{033B11D5-8409-4C3F-B287-8EF9EB71E2B0}"/>
                  </a:ext>
                </a:extLst>
              </p:cNvPr>
              <p:cNvSpPr>
                <a:spLocks noChangeAspect="1" noChangeArrowheads="1"/>
              </p:cNvSpPr>
              <p:nvPr/>
            </p:nvSpPr>
            <p:spPr bwMode="auto">
              <a:xfrm flipH="1">
                <a:off x="765"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5" name="Rectangle 390">
                <a:extLst>
                  <a:ext uri="{FF2B5EF4-FFF2-40B4-BE49-F238E27FC236}">
                    <a16:creationId xmlns:a16="http://schemas.microsoft.com/office/drawing/2014/main" id="{C6EBBCD9-587A-47B3-B042-6F2B34E60010}"/>
                  </a:ext>
                </a:extLst>
              </p:cNvPr>
              <p:cNvSpPr>
                <a:spLocks noChangeAspect="1" noChangeArrowheads="1"/>
              </p:cNvSpPr>
              <p:nvPr/>
            </p:nvSpPr>
            <p:spPr bwMode="auto">
              <a:xfrm flipH="1">
                <a:off x="831"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6" name="Rectangle 391">
                <a:extLst>
                  <a:ext uri="{FF2B5EF4-FFF2-40B4-BE49-F238E27FC236}">
                    <a16:creationId xmlns:a16="http://schemas.microsoft.com/office/drawing/2014/main" id="{7B9A1777-E8D3-4634-B0DE-E7213D25820B}"/>
                  </a:ext>
                </a:extLst>
              </p:cNvPr>
              <p:cNvSpPr>
                <a:spLocks noChangeAspect="1" noChangeArrowheads="1"/>
              </p:cNvSpPr>
              <p:nvPr/>
            </p:nvSpPr>
            <p:spPr bwMode="auto">
              <a:xfrm flipH="1">
                <a:off x="967"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7" name="Rectangle 392">
                <a:extLst>
                  <a:ext uri="{FF2B5EF4-FFF2-40B4-BE49-F238E27FC236}">
                    <a16:creationId xmlns:a16="http://schemas.microsoft.com/office/drawing/2014/main" id="{B4EB2157-C8EB-48B3-8FD4-B3071FB74966}"/>
                  </a:ext>
                </a:extLst>
              </p:cNvPr>
              <p:cNvSpPr>
                <a:spLocks noChangeAspect="1" noChangeArrowheads="1"/>
              </p:cNvSpPr>
              <p:nvPr/>
            </p:nvSpPr>
            <p:spPr bwMode="auto">
              <a:xfrm flipH="1">
                <a:off x="899"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8" name="Rectangle 393">
                <a:extLst>
                  <a:ext uri="{FF2B5EF4-FFF2-40B4-BE49-F238E27FC236}">
                    <a16:creationId xmlns:a16="http://schemas.microsoft.com/office/drawing/2014/main" id="{7B9ACEAA-C420-47A4-8F4D-3B7782138D30}"/>
                  </a:ext>
                </a:extLst>
              </p:cNvPr>
              <p:cNvSpPr>
                <a:spLocks noChangeAspect="1" noChangeArrowheads="1"/>
              </p:cNvSpPr>
              <p:nvPr/>
            </p:nvSpPr>
            <p:spPr bwMode="auto">
              <a:xfrm flipH="1">
                <a:off x="1035"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9" name="Rectangle 394">
                <a:extLst>
                  <a:ext uri="{FF2B5EF4-FFF2-40B4-BE49-F238E27FC236}">
                    <a16:creationId xmlns:a16="http://schemas.microsoft.com/office/drawing/2014/main" id="{F70B1520-AE7F-4EF8-A266-CF15461BFFDE}"/>
                  </a:ext>
                </a:extLst>
              </p:cNvPr>
              <p:cNvSpPr>
                <a:spLocks noChangeAspect="1" noChangeArrowheads="1"/>
              </p:cNvSpPr>
              <p:nvPr/>
            </p:nvSpPr>
            <p:spPr bwMode="auto">
              <a:xfrm flipH="1">
                <a:off x="1105"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0" name="Rectangle 395">
                <a:extLst>
                  <a:ext uri="{FF2B5EF4-FFF2-40B4-BE49-F238E27FC236}">
                    <a16:creationId xmlns:a16="http://schemas.microsoft.com/office/drawing/2014/main" id="{E15ACF63-E36D-449A-A801-B2F700C7FFDD}"/>
                  </a:ext>
                </a:extLst>
              </p:cNvPr>
              <p:cNvSpPr>
                <a:spLocks noChangeAspect="1" noChangeArrowheads="1"/>
              </p:cNvSpPr>
              <p:nvPr/>
            </p:nvSpPr>
            <p:spPr bwMode="auto">
              <a:xfrm flipH="1">
                <a:off x="765"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1" name="Rectangle 396">
                <a:extLst>
                  <a:ext uri="{FF2B5EF4-FFF2-40B4-BE49-F238E27FC236}">
                    <a16:creationId xmlns:a16="http://schemas.microsoft.com/office/drawing/2014/main" id="{2F12093F-B025-4555-9CE7-194D2611553A}"/>
                  </a:ext>
                </a:extLst>
              </p:cNvPr>
              <p:cNvSpPr>
                <a:spLocks noChangeAspect="1" noChangeArrowheads="1"/>
              </p:cNvSpPr>
              <p:nvPr/>
            </p:nvSpPr>
            <p:spPr bwMode="auto">
              <a:xfrm flipH="1">
                <a:off x="831"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2" name="Rectangle 397">
                <a:extLst>
                  <a:ext uri="{FF2B5EF4-FFF2-40B4-BE49-F238E27FC236}">
                    <a16:creationId xmlns:a16="http://schemas.microsoft.com/office/drawing/2014/main" id="{B7F4F1DE-4F28-452D-8FCA-8A026124FC81}"/>
                  </a:ext>
                </a:extLst>
              </p:cNvPr>
              <p:cNvSpPr>
                <a:spLocks noChangeAspect="1" noChangeArrowheads="1"/>
              </p:cNvSpPr>
              <p:nvPr/>
            </p:nvSpPr>
            <p:spPr bwMode="auto">
              <a:xfrm flipH="1">
                <a:off x="899"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3" name="Rectangle 398">
                <a:extLst>
                  <a:ext uri="{FF2B5EF4-FFF2-40B4-BE49-F238E27FC236}">
                    <a16:creationId xmlns:a16="http://schemas.microsoft.com/office/drawing/2014/main" id="{8811D00F-A2B1-47AC-B32A-E7BE84357BAE}"/>
                  </a:ext>
                </a:extLst>
              </p:cNvPr>
              <p:cNvSpPr>
                <a:spLocks noChangeAspect="1" noChangeArrowheads="1"/>
              </p:cNvSpPr>
              <p:nvPr/>
            </p:nvSpPr>
            <p:spPr bwMode="auto">
              <a:xfrm flipH="1">
                <a:off x="967"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4" name="Rectangle 399">
                <a:extLst>
                  <a:ext uri="{FF2B5EF4-FFF2-40B4-BE49-F238E27FC236}">
                    <a16:creationId xmlns:a16="http://schemas.microsoft.com/office/drawing/2014/main" id="{1C2CE2FF-5408-4F67-8FC0-1E0F14BF50AA}"/>
                  </a:ext>
                </a:extLst>
              </p:cNvPr>
              <p:cNvSpPr>
                <a:spLocks noChangeAspect="1" noChangeArrowheads="1"/>
              </p:cNvSpPr>
              <p:nvPr/>
            </p:nvSpPr>
            <p:spPr bwMode="auto">
              <a:xfrm flipH="1">
                <a:off x="1035"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5" name="Rectangle 400">
                <a:extLst>
                  <a:ext uri="{FF2B5EF4-FFF2-40B4-BE49-F238E27FC236}">
                    <a16:creationId xmlns:a16="http://schemas.microsoft.com/office/drawing/2014/main" id="{ECC51296-98EC-40D5-9932-21DAECC1AC00}"/>
                  </a:ext>
                </a:extLst>
              </p:cNvPr>
              <p:cNvSpPr>
                <a:spLocks noChangeAspect="1" noChangeArrowheads="1"/>
              </p:cNvSpPr>
              <p:nvPr/>
            </p:nvSpPr>
            <p:spPr bwMode="auto">
              <a:xfrm flipH="1">
                <a:off x="1103"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51" name="Group 401">
              <a:extLst>
                <a:ext uri="{FF2B5EF4-FFF2-40B4-BE49-F238E27FC236}">
                  <a16:creationId xmlns:a16="http://schemas.microsoft.com/office/drawing/2014/main" id="{CCDCA911-BD2A-4AD8-8824-D710A0D1DCCD}"/>
                </a:ext>
              </a:extLst>
            </p:cNvPr>
            <p:cNvGrpSpPr>
              <a:grpSpLocks/>
            </p:cNvGrpSpPr>
            <p:nvPr/>
          </p:nvGrpSpPr>
          <p:grpSpPr bwMode="auto">
            <a:xfrm flipH="1">
              <a:off x="8172451" y="5919788"/>
              <a:ext cx="804863" cy="304800"/>
              <a:chOff x="602" y="3080"/>
              <a:chExt cx="592" cy="216"/>
            </a:xfrm>
            <a:grpFill/>
          </p:grpSpPr>
          <p:sp>
            <p:nvSpPr>
              <p:cNvPr id="952" name="Rectangle 402">
                <a:extLst>
                  <a:ext uri="{FF2B5EF4-FFF2-40B4-BE49-F238E27FC236}">
                    <a16:creationId xmlns:a16="http://schemas.microsoft.com/office/drawing/2014/main" id="{AC0943AE-5941-48BF-9C30-06AF7CB479BD}"/>
                  </a:ext>
                </a:extLst>
              </p:cNvPr>
              <p:cNvSpPr>
                <a:spLocks noChangeAspect="1" noChangeArrowheads="1"/>
              </p:cNvSpPr>
              <p:nvPr/>
            </p:nvSpPr>
            <p:spPr bwMode="auto">
              <a:xfrm flipH="1">
                <a:off x="721" y="3212"/>
                <a:ext cx="9" cy="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3" name="Rectangle 403">
                <a:extLst>
                  <a:ext uri="{FF2B5EF4-FFF2-40B4-BE49-F238E27FC236}">
                    <a16:creationId xmlns:a16="http://schemas.microsoft.com/office/drawing/2014/main" id="{6384BFA5-E45E-4DCC-9537-25B04755DB6B}"/>
                  </a:ext>
                </a:extLst>
              </p:cNvPr>
              <p:cNvSpPr>
                <a:spLocks noChangeAspect="1" noChangeArrowheads="1"/>
              </p:cNvSpPr>
              <p:nvPr/>
            </p:nvSpPr>
            <p:spPr bwMode="auto">
              <a:xfrm flipH="1">
                <a:off x="708" y="3241"/>
                <a:ext cx="3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4" name="Freeform 404">
                <a:extLst>
                  <a:ext uri="{FF2B5EF4-FFF2-40B4-BE49-F238E27FC236}">
                    <a16:creationId xmlns:a16="http://schemas.microsoft.com/office/drawing/2014/main" id="{D771987E-913D-4D22-B66E-832F8E92E4C8}"/>
                  </a:ext>
                </a:extLst>
              </p:cNvPr>
              <p:cNvSpPr>
                <a:spLocks noChangeAspect="1"/>
              </p:cNvSpPr>
              <p:nvPr/>
            </p:nvSpPr>
            <p:spPr bwMode="auto">
              <a:xfrm flipH="1">
                <a:off x="607" y="3152"/>
                <a:ext cx="106" cy="122"/>
              </a:xfrm>
              <a:custGeom>
                <a:avLst/>
                <a:gdLst>
                  <a:gd name="T0" fmla="*/ 5 w 176"/>
                  <a:gd name="T1" fmla="*/ 1 h 203"/>
                  <a:gd name="T2" fmla="*/ 2 w 176"/>
                  <a:gd name="T3" fmla="*/ 4 h 203"/>
                  <a:gd name="T4" fmla="*/ 0 w 176"/>
                  <a:gd name="T5" fmla="*/ 7 h 203"/>
                  <a:gd name="T6" fmla="*/ 89 w 176"/>
                  <a:gd name="T7" fmla="*/ 9 h 203"/>
                  <a:gd name="T8" fmla="*/ 90 w 176"/>
                  <a:gd name="T9" fmla="*/ 13 h 203"/>
                  <a:gd name="T10" fmla="*/ 91 w 176"/>
                  <a:gd name="T11" fmla="*/ 17 h 203"/>
                  <a:gd name="T12" fmla="*/ 92 w 176"/>
                  <a:gd name="T13" fmla="*/ 22 h 203"/>
                  <a:gd name="T14" fmla="*/ 93 w 176"/>
                  <a:gd name="T15" fmla="*/ 26 h 203"/>
                  <a:gd name="T16" fmla="*/ 95 w 176"/>
                  <a:gd name="T17" fmla="*/ 31 h 203"/>
                  <a:gd name="T18" fmla="*/ 96 w 176"/>
                  <a:gd name="T19" fmla="*/ 35 h 203"/>
                  <a:gd name="T20" fmla="*/ 97 w 176"/>
                  <a:gd name="T21" fmla="*/ 40 h 203"/>
                  <a:gd name="T22" fmla="*/ 49 w 176"/>
                  <a:gd name="T23" fmla="*/ 42 h 203"/>
                  <a:gd name="T24" fmla="*/ 0 w 176"/>
                  <a:gd name="T25" fmla="*/ 7 h 203"/>
                  <a:gd name="T26" fmla="*/ 1 w 176"/>
                  <a:gd name="T27" fmla="*/ 102 h 203"/>
                  <a:gd name="T28" fmla="*/ 2 w 176"/>
                  <a:gd name="T29" fmla="*/ 104 h 203"/>
                  <a:gd name="T30" fmla="*/ 4 w 176"/>
                  <a:gd name="T31" fmla="*/ 106 h 203"/>
                  <a:gd name="T32" fmla="*/ 5 w 176"/>
                  <a:gd name="T33" fmla="*/ 108 h 203"/>
                  <a:gd name="T34" fmla="*/ 6 w 176"/>
                  <a:gd name="T35" fmla="*/ 112 h 203"/>
                  <a:gd name="T36" fmla="*/ 7 w 176"/>
                  <a:gd name="T37" fmla="*/ 114 h 203"/>
                  <a:gd name="T38" fmla="*/ 8 w 176"/>
                  <a:gd name="T39" fmla="*/ 117 h 203"/>
                  <a:gd name="T40" fmla="*/ 10 w 176"/>
                  <a:gd name="T41" fmla="*/ 118 h 203"/>
                  <a:gd name="T42" fmla="*/ 11 w 176"/>
                  <a:gd name="T43" fmla="*/ 121 h 203"/>
                  <a:gd name="T44" fmla="*/ 106 w 176"/>
                  <a:gd name="T45" fmla="*/ 122 h 203"/>
                  <a:gd name="T46" fmla="*/ 105 w 176"/>
                  <a:gd name="T47" fmla="*/ 42 h 203"/>
                  <a:gd name="T48" fmla="*/ 101 w 176"/>
                  <a:gd name="T49" fmla="*/ 40 h 203"/>
                  <a:gd name="T50" fmla="*/ 99 w 176"/>
                  <a:gd name="T51" fmla="*/ 37 h 203"/>
                  <a:gd name="T52" fmla="*/ 98 w 176"/>
                  <a:gd name="T53" fmla="*/ 34 h 203"/>
                  <a:gd name="T54" fmla="*/ 97 w 176"/>
                  <a:gd name="T55" fmla="*/ 29 h 203"/>
                  <a:gd name="T56" fmla="*/ 96 w 176"/>
                  <a:gd name="T57" fmla="*/ 25 h 203"/>
                  <a:gd name="T58" fmla="*/ 95 w 176"/>
                  <a:gd name="T59" fmla="*/ 19 h 203"/>
                  <a:gd name="T60" fmla="*/ 93 w 176"/>
                  <a:gd name="T61" fmla="*/ 15 h 203"/>
                  <a:gd name="T62" fmla="*/ 92 w 176"/>
                  <a:gd name="T63" fmla="*/ 10 h 203"/>
                  <a:gd name="T64" fmla="*/ 91 w 176"/>
                  <a:gd name="T65" fmla="*/ 7 h 203"/>
                  <a:gd name="T66" fmla="*/ 90 w 176"/>
                  <a:gd name="T67" fmla="*/ 5 h 203"/>
                  <a:gd name="T68" fmla="*/ 87 w 176"/>
                  <a:gd name="T69" fmla="*/ 2 h 203"/>
                  <a:gd name="T70" fmla="*/ 5 w 176"/>
                  <a:gd name="T71" fmla="*/ 0 h 2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6"/>
                  <a:gd name="T109" fmla="*/ 0 h 203"/>
                  <a:gd name="T110" fmla="*/ 176 w 176"/>
                  <a:gd name="T111" fmla="*/ 203 h 20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6" h="203">
                    <a:moveTo>
                      <a:pt x="8" y="0"/>
                    </a:moveTo>
                    <a:lnTo>
                      <a:pt x="8" y="2"/>
                    </a:lnTo>
                    <a:lnTo>
                      <a:pt x="4" y="4"/>
                    </a:lnTo>
                    <a:lnTo>
                      <a:pt x="4" y="6"/>
                    </a:lnTo>
                    <a:lnTo>
                      <a:pt x="0" y="8"/>
                    </a:lnTo>
                    <a:lnTo>
                      <a:pt x="0" y="11"/>
                    </a:lnTo>
                    <a:lnTo>
                      <a:pt x="145" y="11"/>
                    </a:lnTo>
                    <a:lnTo>
                      <a:pt x="147" y="15"/>
                    </a:lnTo>
                    <a:lnTo>
                      <a:pt x="147" y="21"/>
                    </a:lnTo>
                    <a:lnTo>
                      <a:pt x="149" y="21"/>
                    </a:lnTo>
                    <a:lnTo>
                      <a:pt x="149" y="28"/>
                    </a:lnTo>
                    <a:lnTo>
                      <a:pt x="151" y="28"/>
                    </a:lnTo>
                    <a:lnTo>
                      <a:pt x="151" y="36"/>
                    </a:lnTo>
                    <a:lnTo>
                      <a:pt x="153" y="36"/>
                    </a:lnTo>
                    <a:lnTo>
                      <a:pt x="153" y="43"/>
                    </a:lnTo>
                    <a:lnTo>
                      <a:pt x="155" y="43"/>
                    </a:lnTo>
                    <a:lnTo>
                      <a:pt x="155" y="51"/>
                    </a:lnTo>
                    <a:lnTo>
                      <a:pt x="157" y="51"/>
                    </a:lnTo>
                    <a:lnTo>
                      <a:pt x="157" y="58"/>
                    </a:lnTo>
                    <a:lnTo>
                      <a:pt x="159" y="58"/>
                    </a:lnTo>
                    <a:lnTo>
                      <a:pt x="159" y="66"/>
                    </a:lnTo>
                    <a:lnTo>
                      <a:pt x="161" y="66"/>
                    </a:lnTo>
                    <a:lnTo>
                      <a:pt x="161" y="70"/>
                    </a:lnTo>
                    <a:lnTo>
                      <a:pt x="81" y="70"/>
                    </a:lnTo>
                    <a:lnTo>
                      <a:pt x="81" y="11"/>
                    </a:lnTo>
                    <a:lnTo>
                      <a:pt x="0" y="11"/>
                    </a:lnTo>
                    <a:lnTo>
                      <a:pt x="0" y="169"/>
                    </a:lnTo>
                    <a:lnTo>
                      <a:pt x="2" y="169"/>
                    </a:lnTo>
                    <a:lnTo>
                      <a:pt x="2" y="173"/>
                    </a:lnTo>
                    <a:lnTo>
                      <a:pt x="4" y="173"/>
                    </a:lnTo>
                    <a:lnTo>
                      <a:pt x="4" y="177"/>
                    </a:lnTo>
                    <a:lnTo>
                      <a:pt x="6" y="177"/>
                    </a:lnTo>
                    <a:lnTo>
                      <a:pt x="6" y="180"/>
                    </a:lnTo>
                    <a:lnTo>
                      <a:pt x="8" y="180"/>
                    </a:lnTo>
                    <a:lnTo>
                      <a:pt x="8" y="186"/>
                    </a:lnTo>
                    <a:lnTo>
                      <a:pt x="10" y="186"/>
                    </a:lnTo>
                    <a:lnTo>
                      <a:pt x="10" y="190"/>
                    </a:lnTo>
                    <a:lnTo>
                      <a:pt x="12" y="190"/>
                    </a:lnTo>
                    <a:lnTo>
                      <a:pt x="12" y="194"/>
                    </a:lnTo>
                    <a:lnTo>
                      <a:pt x="14" y="194"/>
                    </a:lnTo>
                    <a:lnTo>
                      <a:pt x="14" y="197"/>
                    </a:lnTo>
                    <a:lnTo>
                      <a:pt x="16" y="197"/>
                    </a:lnTo>
                    <a:lnTo>
                      <a:pt x="16" y="201"/>
                    </a:lnTo>
                    <a:lnTo>
                      <a:pt x="18" y="201"/>
                    </a:lnTo>
                    <a:lnTo>
                      <a:pt x="18" y="203"/>
                    </a:lnTo>
                    <a:lnTo>
                      <a:pt x="176" y="203"/>
                    </a:lnTo>
                    <a:lnTo>
                      <a:pt x="176" y="70"/>
                    </a:lnTo>
                    <a:lnTo>
                      <a:pt x="174" y="70"/>
                    </a:lnTo>
                    <a:lnTo>
                      <a:pt x="172" y="66"/>
                    </a:lnTo>
                    <a:lnTo>
                      <a:pt x="168" y="66"/>
                    </a:lnTo>
                    <a:lnTo>
                      <a:pt x="166" y="62"/>
                    </a:lnTo>
                    <a:lnTo>
                      <a:pt x="164" y="62"/>
                    </a:lnTo>
                    <a:lnTo>
                      <a:pt x="164" y="56"/>
                    </a:lnTo>
                    <a:lnTo>
                      <a:pt x="163" y="56"/>
                    </a:lnTo>
                    <a:lnTo>
                      <a:pt x="163" y="49"/>
                    </a:lnTo>
                    <a:lnTo>
                      <a:pt x="161" y="49"/>
                    </a:lnTo>
                    <a:lnTo>
                      <a:pt x="161" y="41"/>
                    </a:lnTo>
                    <a:lnTo>
                      <a:pt x="159" y="41"/>
                    </a:lnTo>
                    <a:lnTo>
                      <a:pt x="159" y="32"/>
                    </a:lnTo>
                    <a:lnTo>
                      <a:pt x="157" y="32"/>
                    </a:lnTo>
                    <a:lnTo>
                      <a:pt x="157" y="25"/>
                    </a:lnTo>
                    <a:lnTo>
                      <a:pt x="155" y="25"/>
                    </a:lnTo>
                    <a:lnTo>
                      <a:pt x="155" y="17"/>
                    </a:lnTo>
                    <a:lnTo>
                      <a:pt x="153" y="17"/>
                    </a:lnTo>
                    <a:lnTo>
                      <a:pt x="153" y="11"/>
                    </a:lnTo>
                    <a:lnTo>
                      <a:pt x="151" y="11"/>
                    </a:lnTo>
                    <a:lnTo>
                      <a:pt x="151" y="8"/>
                    </a:lnTo>
                    <a:lnTo>
                      <a:pt x="149" y="8"/>
                    </a:lnTo>
                    <a:lnTo>
                      <a:pt x="147" y="4"/>
                    </a:lnTo>
                    <a:lnTo>
                      <a:pt x="145" y="4"/>
                    </a:lnTo>
                    <a:lnTo>
                      <a:pt x="143"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55" name="Rectangle 405">
                <a:extLst>
                  <a:ext uri="{FF2B5EF4-FFF2-40B4-BE49-F238E27FC236}">
                    <a16:creationId xmlns:a16="http://schemas.microsoft.com/office/drawing/2014/main" id="{4ED557F1-031B-4F96-AF0C-27789DB540AB}"/>
                  </a:ext>
                </a:extLst>
              </p:cNvPr>
              <p:cNvSpPr>
                <a:spLocks noChangeAspect="1" noChangeArrowheads="1"/>
              </p:cNvSpPr>
              <p:nvPr/>
            </p:nvSpPr>
            <p:spPr bwMode="auto">
              <a:xfrm flipH="1">
                <a:off x="715" y="3155"/>
                <a:ext cx="21" cy="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6" name="Oval 406">
                <a:extLst>
                  <a:ext uri="{FF2B5EF4-FFF2-40B4-BE49-F238E27FC236}">
                    <a16:creationId xmlns:a16="http://schemas.microsoft.com/office/drawing/2014/main" id="{529D5ABB-4290-4A6F-9371-B83DB2370304}"/>
                  </a:ext>
                </a:extLst>
              </p:cNvPr>
              <p:cNvSpPr>
                <a:spLocks noChangeAspect="1" noChangeArrowheads="1"/>
              </p:cNvSpPr>
              <p:nvPr/>
            </p:nvSpPr>
            <p:spPr bwMode="auto">
              <a:xfrm flipH="1">
                <a:off x="763" y="3246"/>
                <a:ext cx="53"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7" name="Oval 407">
                <a:extLst>
                  <a:ext uri="{FF2B5EF4-FFF2-40B4-BE49-F238E27FC236}">
                    <a16:creationId xmlns:a16="http://schemas.microsoft.com/office/drawing/2014/main" id="{B9AC6959-AFB2-4432-A268-52D05656ABA4}"/>
                  </a:ext>
                </a:extLst>
              </p:cNvPr>
              <p:cNvSpPr>
                <a:spLocks noChangeAspect="1" noChangeArrowheads="1"/>
              </p:cNvSpPr>
              <p:nvPr/>
            </p:nvSpPr>
            <p:spPr bwMode="auto">
              <a:xfrm flipH="1">
                <a:off x="774" y="3256"/>
                <a:ext cx="32"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8" name="Oval 408">
                <a:extLst>
                  <a:ext uri="{FF2B5EF4-FFF2-40B4-BE49-F238E27FC236}">
                    <a16:creationId xmlns:a16="http://schemas.microsoft.com/office/drawing/2014/main" id="{416BB9DE-7043-4D7B-8548-2BE7D5302319}"/>
                  </a:ext>
                </a:extLst>
              </p:cNvPr>
              <p:cNvSpPr>
                <a:spLocks noChangeAspect="1" noChangeArrowheads="1"/>
              </p:cNvSpPr>
              <p:nvPr/>
            </p:nvSpPr>
            <p:spPr bwMode="auto">
              <a:xfrm flipH="1">
                <a:off x="787" y="3267"/>
                <a:ext cx="6"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9" name="Oval 409">
                <a:extLst>
                  <a:ext uri="{FF2B5EF4-FFF2-40B4-BE49-F238E27FC236}">
                    <a16:creationId xmlns:a16="http://schemas.microsoft.com/office/drawing/2014/main" id="{699CEEB4-47DD-4CC2-847E-CE72AC677182}"/>
                  </a:ext>
                </a:extLst>
              </p:cNvPr>
              <p:cNvSpPr>
                <a:spLocks noChangeAspect="1" noChangeArrowheads="1"/>
              </p:cNvSpPr>
              <p:nvPr/>
            </p:nvSpPr>
            <p:spPr bwMode="auto">
              <a:xfrm flipH="1">
                <a:off x="704" y="3246"/>
                <a:ext cx="51"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0" name="Oval 410">
                <a:extLst>
                  <a:ext uri="{FF2B5EF4-FFF2-40B4-BE49-F238E27FC236}">
                    <a16:creationId xmlns:a16="http://schemas.microsoft.com/office/drawing/2014/main" id="{B90C9C0B-C81A-4CAE-A06A-86BA7893E54F}"/>
                  </a:ext>
                </a:extLst>
              </p:cNvPr>
              <p:cNvSpPr>
                <a:spLocks noChangeAspect="1" noChangeArrowheads="1"/>
              </p:cNvSpPr>
              <p:nvPr/>
            </p:nvSpPr>
            <p:spPr bwMode="auto">
              <a:xfrm flipH="1">
                <a:off x="714" y="3256"/>
                <a:ext cx="31"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1" name="Oval 411">
                <a:extLst>
                  <a:ext uri="{FF2B5EF4-FFF2-40B4-BE49-F238E27FC236}">
                    <a16:creationId xmlns:a16="http://schemas.microsoft.com/office/drawing/2014/main" id="{C0E7806C-37BD-42F3-8EC9-893CC1F84AC7}"/>
                  </a:ext>
                </a:extLst>
              </p:cNvPr>
              <p:cNvSpPr>
                <a:spLocks noChangeAspect="1" noChangeArrowheads="1"/>
              </p:cNvSpPr>
              <p:nvPr/>
            </p:nvSpPr>
            <p:spPr bwMode="auto">
              <a:xfrm flipH="1">
                <a:off x="725" y="3267"/>
                <a:ext cx="9"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2" name="Oval 412">
                <a:extLst>
                  <a:ext uri="{FF2B5EF4-FFF2-40B4-BE49-F238E27FC236}">
                    <a16:creationId xmlns:a16="http://schemas.microsoft.com/office/drawing/2014/main" id="{33E5105E-3276-4B29-BA2C-3178DDD18008}"/>
                  </a:ext>
                </a:extLst>
              </p:cNvPr>
              <p:cNvSpPr>
                <a:spLocks noChangeAspect="1" noChangeArrowheads="1"/>
              </p:cNvSpPr>
              <p:nvPr/>
            </p:nvSpPr>
            <p:spPr bwMode="auto">
              <a:xfrm flipH="1">
                <a:off x="613" y="3246"/>
                <a:ext cx="53"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3" name="Oval 413">
                <a:extLst>
                  <a:ext uri="{FF2B5EF4-FFF2-40B4-BE49-F238E27FC236}">
                    <a16:creationId xmlns:a16="http://schemas.microsoft.com/office/drawing/2014/main" id="{89DD4176-E68B-4C37-90E3-892DFCAD52B5}"/>
                  </a:ext>
                </a:extLst>
              </p:cNvPr>
              <p:cNvSpPr>
                <a:spLocks noChangeAspect="1" noChangeArrowheads="1"/>
              </p:cNvSpPr>
              <p:nvPr/>
            </p:nvSpPr>
            <p:spPr bwMode="auto">
              <a:xfrm flipH="1">
                <a:off x="624" y="3256"/>
                <a:ext cx="31"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4" name="Oval 414">
                <a:extLst>
                  <a:ext uri="{FF2B5EF4-FFF2-40B4-BE49-F238E27FC236}">
                    <a16:creationId xmlns:a16="http://schemas.microsoft.com/office/drawing/2014/main" id="{1C23B31C-EB08-4AAC-A726-96BCA1E46BA2}"/>
                  </a:ext>
                </a:extLst>
              </p:cNvPr>
              <p:cNvSpPr>
                <a:spLocks noChangeAspect="1" noChangeArrowheads="1"/>
              </p:cNvSpPr>
              <p:nvPr/>
            </p:nvSpPr>
            <p:spPr bwMode="auto">
              <a:xfrm flipH="1">
                <a:off x="636" y="3267"/>
                <a:ext cx="7"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5" name="Rectangle 415">
                <a:extLst>
                  <a:ext uri="{FF2B5EF4-FFF2-40B4-BE49-F238E27FC236}">
                    <a16:creationId xmlns:a16="http://schemas.microsoft.com/office/drawing/2014/main" id="{CCB773E6-BDA1-427F-8EB0-72F638F1B18F}"/>
                  </a:ext>
                </a:extLst>
              </p:cNvPr>
              <p:cNvSpPr>
                <a:spLocks noChangeAspect="1" noChangeArrowheads="1"/>
              </p:cNvSpPr>
              <p:nvPr/>
            </p:nvSpPr>
            <p:spPr bwMode="auto">
              <a:xfrm flipH="1">
                <a:off x="602" y="3252"/>
                <a:ext cx="8"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6" name="Oval 416">
                <a:extLst>
                  <a:ext uri="{FF2B5EF4-FFF2-40B4-BE49-F238E27FC236}">
                    <a16:creationId xmlns:a16="http://schemas.microsoft.com/office/drawing/2014/main" id="{1576E4E1-2361-4524-AEF2-63C343A07BA3}"/>
                  </a:ext>
                </a:extLst>
              </p:cNvPr>
              <p:cNvSpPr>
                <a:spLocks noChangeAspect="1" noChangeArrowheads="1"/>
              </p:cNvSpPr>
              <p:nvPr/>
            </p:nvSpPr>
            <p:spPr bwMode="auto">
              <a:xfrm flipH="1">
                <a:off x="1067" y="3246"/>
                <a:ext cx="52"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7" name="Oval 417">
                <a:extLst>
                  <a:ext uri="{FF2B5EF4-FFF2-40B4-BE49-F238E27FC236}">
                    <a16:creationId xmlns:a16="http://schemas.microsoft.com/office/drawing/2014/main" id="{9EECA3F9-C8DD-4934-B1A5-6BE92155FDBB}"/>
                  </a:ext>
                </a:extLst>
              </p:cNvPr>
              <p:cNvSpPr>
                <a:spLocks noChangeAspect="1" noChangeArrowheads="1"/>
              </p:cNvSpPr>
              <p:nvPr/>
            </p:nvSpPr>
            <p:spPr bwMode="auto">
              <a:xfrm flipH="1">
                <a:off x="1077" y="3256"/>
                <a:ext cx="32"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8" name="Oval 418">
                <a:extLst>
                  <a:ext uri="{FF2B5EF4-FFF2-40B4-BE49-F238E27FC236}">
                    <a16:creationId xmlns:a16="http://schemas.microsoft.com/office/drawing/2014/main" id="{F881B19A-A884-44FB-8D40-8FD1C2CA6958}"/>
                  </a:ext>
                </a:extLst>
              </p:cNvPr>
              <p:cNvSpPr>
                <a:spLocks noChangeAspect="1" noChangeArrowheads="1"/>
              </p:cNvSpPr>
              <p:nvPr/>
            </p:nvSpPr>
            <p:spPr bwMode="auto">
              <a:xfrm flipH="1">
                <a:off x="1090" y="3267"/>
                <a:ext cx="7"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9" name="Oval 419">
                <a:extLst>
                  <a:ext uri="{FF2B5EF4-FFF2-40B4-BE49-F238E27FC236}">
                    <a16:creationId xmlns:a16="http://schemas.microsoft.com/office/drawing/2014/main" id="{ED935120-0481-4DED-B6C0-E7F077FD4CC0}"/>
                  </a:ext>
                </a:extLst>
              </p:cNvPr>
              <p:cNvSpPr>
                <a:spLocks noChangeAspect="1" noChangeArrowheads="1"/>
              </p:cNvSpPr>
              <p:nvPr/>
            </p:nvSpPr>
            <p:spPr bwMode="auto">
              <a:xfrm flipH="1">
                <a:off x="1128" y="3246"/>
                <a:ext cx="52" cy="5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0" name="Oval 420">
                <a:extLst>
                  <a:ext uri="{FF2B5EF4-FFF2-40B4-BE49-F238E27FC236}">
                    <a16:creationId xmlns:a16="http://schemas.microsoft.com/office/drawing/2014/main" id="{CD16AD5C-F85F-4121-882A-2D006B5910F0}"/>
                  </a:ext>
                </a:extLst>
              </p:cNvPr>
              <p:cNvSpPr>
                <a:spLocks noChangeAspect="1" noChangeArrowheads="1"/>
              </p:cNvSpPr>
              <p:nvPr/>
            </p:nvSpPr>
            <p:spPr bwMode="auto">
              <a:xfrm flipH="1">
                <a:off x="1138" y="3256"/>
                <a:ext cx="32" cy="30"/>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1" name="Oval 421">
                <a:extLst>
                  <a:ext uri="{FF2B5EF4-FFF2-40B4-BE49-F238E27FC236}">
                    <a16:creationId xmlns:a16="http://schemas.microsoft.com/office/drawing/2014/main" id="{73D92230-CE76-4DC5-9838-C28319780A95}"/>
                  </a:ext>
                </a:extLst>
              </p:cNvPr>
              <p:cNvSpPr>
                <a:spLocks noChangeAspect="1" noChangeArrowheads="1"/>
              </p:cNvSpPr>
              <p:nvPr/>
            </p:nvSpPr>
            <p:spPr bwMode="auto">
              <a:xfrm flipH="1">
                <a:off x="1151" y="3267"/>
                <a:ext cx="6" cy="7"/>
              </a:xfrm>
              <a:prstGeom prst="ellipse">
                <a:avLst/>
              </a:prstGeom>
              <a:grpFill/>
              <a:ln w="0">
                <a:solidFill>
                  <a:srgbClr val="000000"/>
                </a:solidFill>
                <a:round/>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2" name="Rectangle 422">
                <a:extLst>
                  <a:ext uri="{FF2B5EF4-FFF2-40B4-BE49-F238E27FC236}">
                    <a16:creationId xmlns:a16="http://schemas.microsoft.com/office/drawing/2014/main" id="{932AB2BD-8D85-494D-88BB-7C7AD480109C}"/>
                  </a:ext>
                </a:extLst>
              </p:cNvPr>
              <p:cNvSpPr>
                <a:spLocks noChangeAspect="1" noChangeArrowheads="1"/>
              </p:cNvSpPr>
              <p:nvPr/>
            </p:nvSpPr>
            <p:spPr bwMode="auto">
              <a:xfrm flipH="1">
                <a:off x="745" y="3237"/>
                <a:ext cx="449" cy="11"/>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3" name="Line 423">
                <a:extLst>
                  <a:ext uri="{FF2B5EF4-FFF2-40B4-BE49-F238E27FC236}">
                    <a16:creationId xmlns:a16="http://schemas.microsoft.com/office/drawing/2014/main" id="{EC418033-2ED6-4A49-9FE2-29190C58E3C3}"/>
                  </a:ext>
                </a:extLst>
              </p:cNvPr>
              <p:cNvSpPr>
                <a:spLocks noChangeAspect="1" noChangeShapeType="1"/>
              </p:cNvSpPr>
              <p:nvPr/>
            </p:nvSpPr>
            <p:spPr bwMode="auto">
              <a:xfrm flipH="1">
                <a:off x="1106" y="3248"/>
                <a:ext cx="36" cy="1"/>
              </a:xfrm>
              <a:prstGeom prst="line">
                <a:avLst/>
              </a:prstGeom>
              <a:grp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74" name="Line 424">
                <a:extLst>
                  <a:ext uri="{FF2B5EF4-FFF2-40B4-BE49-F238E27FC236}">
                    <a16:creationId xmlns:a16="http://schemas.microsoft.com/office/drawing/2014/main" id="{2D24357A-3DD1-4F0B-AE1A-B34CCD067209}"/>
                  </a:ext>
                </a:extLst>
              </p:cNvPr>
              <p:cNvSpPr>
                <a:spLocks noChangeAspect="1" noChangeShapeType="1"/>
              </p:cNvSpPr>
              <p:nvPr/>
            </p:nvSpPr>
            <p:spPr bwMode="auto">
              <a:xfrm flipH="1">
                <a:off x="801" y="3248"/>
                <a:ext cx="279" cy="1"/>
              </a:xfrm>
              <a:prstGeom prst="line">
                <a:avLst/>
              </a:prstGeom>
              <a:grp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75" name="Freeform 425">
                <a:extLst>
                  <a:ext uri="{FF2B5EF4-FFF2-40B4-BE49-F238E27FC236}">
                    <a16:creationId xmlns:a16="http://schemas.microsoft.com/office/drawing/2014/main" id="{24E7EB32-8C49-48F1-99A2-DAFA52ED4802}"/>
                  </a:ext>
                </a:extLst>
              </p:cNvPr>
              <p:cNvSpPr>
                <a:spLocks noChangeAspect="1"/>
              </p:cNvSpPr>
              <p:nvPr/>
            </p:nvSpPr>
            <p:spPr bwMode="auto">
              <a:xfrm flipH="1">
                <a:off x="1004" y="3255"/>
                <a:ext cx="63" cy="15"/>
              </a:xfrm>
              <a:custGeom>
                <a:avLst/>
                <a:gdLst>
                  <a:gd name="T0" fmla="*/ 47 w 105"/>
                  <a:gd name="T1" fmla="*/ 0 h 26"/>
                  <a:gd name="T2" fmla="*/ 47 w 105"/>
                  <a:gd name="T3" fmla="*/ 1 h 26"/>
                  <a:gd name="T4" fmla="*/ 43 w 105"/>
                  <a:gd name="T5" fmla="*/ 1 h 26"/>
                  <a:gd name="T6" fmla="*/ 43 w 105"/>
                  <a:gd name="T7" fmla="*/ 2 h 26"/>
                  <a:gd name="T8" fmla="*/ 39 w 105"/>
                  <a:gd name="T9" fmla="*/ 2 h 26"/>
                  <a:gd name="T10" fmla="*/ 39 w 105"/>
                  <a:gd name="T11" fmla="*/ 3 h 26"/>
                  <a:gd name="T12" fmla="*/ 35 w 105"/>
                  <a:gd name="T13" fmla="*/ 3 h 26"/>
                  <a:gd name="T14" fmla="*/ 35 w 105"/>
                  <a:gd name="T15" fmla="*/ 5 h 26"/>
                  <a:gd name="T16" fmla="*/ 30 w 105"/>
                  <a:gd name="T17" fmla="*/ 5 h 26"/>
                  <a:gd name="T18" fmla="*/ 30 w 105"/>
                  <a:gd name="T19" fmla="*/ 5 h 26"/>
                  <a:gd name="T20" fmla="*/ 25 w 105"/>
                  <a:gd name="T21" fmla="*/ 5 h 26"/>
                  <a:gd name="T22" fmla="*/ 25 w 105"/>
                  <a:gd name="T23" fmla="*/ 6 h 26"/>
                  <a:gd name="T24" fmla="*/ 22 w 105"/>
                  <a:gd name="T25" fmla="*/ 6 h 26"/>
                  <a:gd name="T26" fmla="*/ 22 w 105"/>
                  <a:gd name="T27" fmla="*/ 7 h 26"/>
                  <a:gd name="T28" fmla="*/ 17 w 105"/>
                  <a:gd name="T29" fmla="*/ 7 h 26"/>
                  <a:gd name="T30" fmla="*/ 17 w 105"/>
                  <a:gd name="T31" fmla="*/ 9 h 26"/>
                  <a:gd name="T32" fmla="*/ 13 w 105"/>
                  <a:gd name="T33" fmla="*/ 9 h 26"/>
                  <a:gd name="T34" fmla="*/ 13 w 105"/>
                  <a:gd name="T35" fmla="*/ 10 h 26"/>
                  <a:gd name="T36" fmla="*/ 8 w 105"/>
                  <a:gd name="T37" fmla="*/ 10 h 26"/>
                  <a:gd name="T38" fmla="*/ 8 w 105"/>
                  <a:gd name="T39" fmla="*/ 11 h 26"/>
                  <a:gd name="T40" fmla="*/ 5 w 105"/>
                  <a:gd name="T41" fmla="*/ 11 h 26"/>
                  <a:gd name="T42" fmla="*/ 5 w 105"/>
                  <a:gd name="T43" fmla="*/ 12 h 26"/>
                  <a:gd name="T44" fmla="*/ 0 w 105"/>
                  <a:gd name="T45" fmla="*/ 12 h 26"/>
                  <a:gd name="T46" fmla="*/ 0 w 105"/>
                  <a:gd name="T47" fmla="*/ 15 h 26"/>
                  <a:gd name="T48" fmla="*/ 5 w 105"/>
                  <a:gd name="T49" fmla="*/ 15 h 26"/>
                  <a:gd name="T50" fmla="*/ 5 w 105"/>
                  <a:gd name="T51" fmla="*/ 14 h 26"/>
                  <a:gd name="T52" fmla="*/ 10 w 105"/>
                  <a:gd name="T53" fmla="*/ 14 h 26"/>
                  <a:gd name="T54" fmla="*/ 10 w 105"/>
                  <a:gd name="T55" fmla="*/ 13 h 26"/>
                  <a:gd name="T56" fmla="*/ 14 w 105"/>
                  <a:gd name="T57" fmla="*/ 13 h 26"/>
                  <a:gd name="T58" fmla="*/ 14 w 105"/>
                  <a:gd name="T59" fmla="*/ 12 h 26"/>
                  <a:gd name="T60" fmla="*/ 19 w 105"/>
                  <a:gd name="T61" fmla="*/ 12 h 26"/>
                  <a:gd name="T62" fmla="*/ 19 w 105"/>
                  <a:gd name="T63" fmla="*/ 11 h 26"/>
                  <a:gd name="T64" fmla="*/ 23 w 105"/>
                  <a:gd name="T65" fmla="*/ 11 h 26"/>
                  <a:gd name="T66" fmla="*/ 23 w 105"/>
                  <a:gd name="T67" fmla="*/ 10 h 26"/>
                  <a:gd name="T68" fmla="*/ 28 w 105"/>
                  <a:gd name="T69" fmla="*/ 10 h 26"/>
                  <a:gd name="T70" fmla="*/ 28 w 105"/>
                  <a:gd name="T71" fmla="*/ 9 h 26"/>
                  <a:gd name="T72" fmla="*/ 31 w 105"/>
                  <a:gd name="T73" fmla="*/ 9 h 26"/>
                  <a:gd name="T74" fmla="*/ 31 w 105"/>
                  <a:gd name="T75" fmla="*/ 7 h 26"/>
                  <a:gd name="T76" fmla="*/ 36 w 105"/>
                  <a:gd name="T77" fmla="*/ 7 h 26"/>
                  <a:gd name="T78" fmla="*/ 36 w 105"/>
                  <a:gd name="T79" fmla="*/ 6 h 26"/>
                  <a:gd name="T80" fmla="*/ 40 w 105"/>
                  <a:gd name="T81" fmla="*/ 6 h 26"/>
                  <a:gd name="T82" fmla="*/ 40 w 105"/>
                  <a:gd name="T83" fmla="*/ 5 h 26"/>
                  <a:gd name="T84" fmla="*/ 45 w 105"/>
                  <a:gd name="T85" fmla="*/ 5 h 26"/>
                  <a:gd name="T86" fmla="*/ 45 w 105"/>
                  <a:gd name="T87" fmla="*/ 5 h 26"/>
                  <a:gd name="T88" fmla="*/ 49 w 105"/>
                  <a:gd name="T89" fmla="*/ 5 h 26"/>
                  <a:gd name="T90" fmla="*/ 49 w 105"/>
                  <a:gd name="T91" fmla="*/ 3 h 26"/>
                  <a:gd name="T92" fmla="*/ 54 w 105"/>
                  <a:gd name="T93" fmla="*/ 3 h 26"/>
                  <a:gd name="T94" fmla="*/ 54 w 105"/>
                  <a:gd name="T95" fmla="*/ 2 h 26"/>
                  <a:gd name="T96" fmla="*/ 59 w 105"/>
                  <a:gd name="T97" fmla="*/ 2 h 26"/>
                  <a:gd name="T98" fmla="*/ 59 w 105"/>
                  <a:gd name="T99" fmla="*/ 1 h 26"/>
                  <a:gd name="T100" fmla="*/ 63 w 105"/>
                  <a:gd name="T101" fmla="*/ 1 h 26"/>
                  <a:gd name="T102" fmla="*/ 63 w 105"/>
                  <a:gd name="T103" fmla="*/ 0 h 26"/>
                  <a:gd name="T104" fmla="*/ 47 w 105"/>
                  <a:gd name="T105" fmla="*/ 0 h 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5"/>
                  <a:gd name="T160" fmla="*/ 0 h 26"/>
                  <a:gd name="T161" fmla="*/ 105 w 105"/>
                  <a:gd name="T162" fmla="*/ 26 h 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5" h="26">
                    <a:moveTo>
                      <a:pt x="79" y="0"/>
                    </a:moveTo>
                    <a:lnTo>
                      <a:pt x="79" y="2"/>
                    </a:lnTo>
                    <a:lnTo>
                      <a:pt x="71" y="2"/>
                    </a:lnTo>
                    <a:lnTo>
                      <a:pt x="71" y="4"/>
                    </a:lnTo>
                    <a:lnTo>
                      <a:pt x="65" y="4"/>
                    </a:lnTo>
                    <a:lnTo>
                      <a:pt x="65" y="6"/>
                    </a:lnTo>
                    <a:lnTo>
                      <a:pt x="58" y="6"/>
                    </a:lnTo>
                    <a:lnTo>
                      <a:pt x="58" y="8"/>
                    </a:lnTo>
                    <a:lnTo>
                      <a:pt x="50" y="8"/>
                    </a:lnTo>
                    <a:lnTo>
                      <a:pt x="50" y="9"/>
                    </a:lnTo>
                    <a:lnTo>
                      <a:pt x="42" y="9"/>
                    </a:lnTo>
                    <a:lnTo>
                      <a:pt x="42" y="11"/>
                    </a:lnTo>
                    <a:lnTo>
                      <a:pt x="37" y="11"/>
                    </a:lnTo>
                    <a:lnTo>
                      <a:pt x="37" y="13"/>
                    </a:lnTo>
                    <a:lnTo>
                      <a:pt x="29" y="13"/>
                    </a:lnTo>
                    <a:lnTo>
                      <a:pt x="29" y="15"/>
                    </a:lnTo>
                    <a:lnTo>
                      <a:pt x="21" y="15"/>
                    </a:lnTo>
                    <a:lnTo>
                      <a:pt x="21" y="17"/>
                    </a:lnTo>
                    <a:lnTo>
                      <a:pt x="14" y="17"/>
                    </a:lnTo>
                    <a:lnTo>
                      <a:pt x="14" y="19"/>
                    </a:lnTo>
                    <a:lnTo>
                      <a:pt x="8" y="19"/>
                    </a:lnTo>
                    <a:lnTo>
                      <a:pt x="8" y="21"/>
                    </a:lnTo>
                    <a:lnTo>
                      <a:pt x="0" y="21"/>
                    </a:lnTo>
                    <a:lnTo>
                      <a:pt x="0" y="26"/>
                    </a:lnTo>
                    <a:lnTo>
                      <a:pt x="8" y="26"/>
                    </a:lnTo>
                    <a:lnTo>
                      <a:pt x="8" y="24"/>
                    </a:lnTo>
                    <a:lnTo>
                      <a:pt x="16" y="24"/>
                    </a:lnTo>
                    <a:lnTo>
                      <a:pt x="16" y="23"/>
                    </a:lnTo>
                    <a:lnTo>
                      <a:pt x="23" y="23"/>
                    </a:lnTo>
                    <a:lnTo>
                      <a:pt x="23" y="21"/>
                    </a:lnTo>
                    <a:lnTo>
                      <a:pt x="31" y="21"/>
                    </a:lnTo>
                    <a:lnTo>
                      <a:pt x="31" y="19"/>
                    </a:lnTo>
                    <a:lnTo>
                      <a:pt x="39" y="19"/>
                    </a:lnTo>
                    <a:lnTo>
                      <a:pt x="39" y="17"/>
                    </a:lnTo>
                    <a:lnTo>
                      <a:pt x="46" y="17"/>
                    </a:lnTo>
                    <a:lnTo>
                      <a:pt x="46" y="15"/>
                    </a:lnTo>
                    <a:lnTo>
                      <a:pt x="52" y="15"/>
                    </a:lnTo>
                    <a:lnTo>
                      <a:pt x="52" y="13"/>
                    </a:lnTo>
                    <a:lnTo>
                      <a:pt x="60" y="13"/>
                    </a:lnTo>
                    <a:lnTo>
                      <a:pt x="60" y="11"/>
                    </a:lnTo>
                    <a:lnTo>
                      <a:pt x="67" y="11"/>
                    </a:lnTo>
                    <a:lnTo>
                      <a:pt x="67" y="9"/>
                    </a:lnTo>
                    <a:lnTo>
                      <a:pt x="75" y="9"/>
                    </a:lnTo>
                    <a:lnTo>
                      <a:pt x="75" y="8"/>
                    </a:lnTo>
                    <a:lnTo>
                      <a:pt x="82" y="8"/>
                    </a:lnTo>
                    <a:lnTo>
                      <a:pt x="82" y="6"/>
                    </a:lnTo>
                    <a:lnTo>
                      <a:pt x="90" y="6"/>
                    </a:lnTo>
                    <a:lnTo>
                      <a:pt x="90" y="4"/>
                    </a:lnTo>
                    <a:lnTo>
                      <a:pt x="98" y="4"/>
                    </a:lnTo>
                    <a:lnTo>
                      <a:pt x="98" y="2"/>
                    </a:lnTo>
                    <a:lnTo>
                      <a:pt x="105" y="2"/>
                    </a:lnTo>
                    <a:lnTo>
                      <a:pt x="105" y="0"/>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76" name="Freeform 426">
                <a:extLst>
                  <a:ext uri="{FF2B5EF4-FFF2-40B4-BE49-F238E27FC236}">
                    <a16:creationId xmlns:a16="http://schemas.microsoft.com/office/drawing/2014/main" id="{86B78DAB-AD10-466D-9164-BA593F2B409D}"/>
                  </a:ext>
                </a:extLst>
              </p:cNvPr>
              <p:cNvSpPr>
                <a:spLocks noChangeAspect="1"/>
              </p:cNvSpPr>
              <p:nvPr/>
            </p:nvSpPr>
            <p:spPr bwMode="auto">
              <a:xfrm flipH="1">
                <a:off x="1004" y="3255"/>
                <a:ext cx="63" cy="15"/>
              </a:xfrm>
              <a:custGeom>
                <a:avLst/>
                <a:gdLst>
                  <a:gd name="T0" fmla="*/ 63 w 105"/>
                  <a:gd name="T1" fmla="*/ 0 h 26"/>
                  <a:gd name="T2" fmla="*/ 0 w 105"/>
                  <a:gd name="T3" fmla="*/ 15 h 26"/>
                  <a:gd name="T4" fmla="*/ 0 w 105"/>
                  <a:gd name="T5" fmla="*/ 12 h 26"/>
                  <a:gd name="T6" fmla="*/ 47 w 105"/>
                  <a:gd name="T7" fmla="*/ 0 h 26"/>
                  <a:gd name="T8" fmla="*/ 63 w 105"/>
                  <a:gd name="T9" fmla="*/ 0 h 26"/>
                  <a:gd name="T10" fmla="*/ 0 60000 65536"/>
                  <a:gd name="T11" fmla="*/ 0 60000 65536"/>
                  <a:gd name="T12" fmla="*/ 0 60000 65536"/>
                  <a:gd name="T13" fmla="*/ 0 60000 65536"/>
                  <a:gd name="T14" fmla="*/ 0 60000 65536"/>
                  <a:gd name="T15" fmla="*/ 0 w 105"/>
                  <a:gd name="T16" fmla="*/ 0 h 26"/>
                  <a:gd name="T17" fmla="*/ 105 w 105"/>
                  <a:gd name="T18" fmla="*/ 26 h 26"/>
                </a:gdLst>
                <a:ahLst/>
                <a:cxnLst>
                  <a:cxn ang="T10">
                    <a:pos x="T0" y="T1"/>
                  </a:cxn>
                  <a:cxn ang="T11">
                    <a:pos x="T2" y="T3"/>
                  </a:cxn>
                  <a:cxn ang="T12">
                    <a:pos x="T4" y="T5"/>
                  </a:cxn>
                  <a:cxn ang="T13">
                    <a:pos x="T6" y="T7"/>
                  </a:cxn>
                  <a:cxn ang="T14">
                    <a:pos x="T8" y="T9"/>
                  </a:cxn>
                </a:cxnLst>
                <a:rect l="T15" t="T16" r="T17" b="T18"/>
                <a:pathLst>
                  <a:path w="105" h="26">
                    <a:moveTo>
                      <a:pt x="105" y="0"/>
                    </a:moveTo>
                    <a:lnTo>
                      <a:pt x="0" y="26"/>
                    </a:lnTo>
                    <a:lnTo>
                      <a:pt x="0" y="21"/>
                    </a:lnTo>
                    <a:lnTo>
                      <a:pt x="79" y="0"/>
                    </a:lnTo>
                    <a:lnTo>
                      <a:pt x="105" y="0"/>
                    </a:lnTo>
                  </a:path>
                </a:pathLst>
              </a:custGeom>
              <a:grp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77" name="Freeform 427">
                <a:extLst>
                  <a:ext uri="{FF2B5EF4-FFF2-40B4-BE49-F238E27FC236}">
                    <a16:creationId xmlns:a16="http://schemas.microsoft.com/office/drawing/2014/main" id="{D0722D7E-6E19-4FC5-898F-9354D8E3C3E4}"/>
                  </a:ext>
                </a:extLst>
              </p:cNvPr>
              <p:cNvSpPr>
                <a:spLocks noChangeAspect="1"/>
              </p:cNvSpPr>
              <p:nvPr/>
            </p:nvSpPr>
            <p:spPr bwMode="auto">
              <a:xfrm flipH="1">
                <a:off x="794" y="3255"/>
                <a:ext cx="279" cy="4"/>
              </a:xfrm>
              <a:custGeom>
                <a:avLst/>
                <a:gdLst>
                  <a:gd name="T0" fmla="*/ 0 w 463"/>
                  <a:gd name="T1" fmla="*/ 0 h 8"/>
                  <a:gd name="T2" fmla="*/ 1 w 463"/>
                  <a:gd name="T3" fmla="*/ 2 h 8"/>
                  <a:gd name="T4" fmla="*/ 2 w 463"/>
                  <a:gd name="T5" fmla="*/ 4 h 8"/>
                  <a:gd name="T6" fmla="*/ 272 w 463"/>
                  <a:gd name="T7" fmla="*/ 4 h 8"/>
                  <a:gd name="T8" fmla="*/ 272 w 463"/>
                  <a:gd name="T9" fmla="*/ 3 h 8"/>
                  <a:gd name="T10" fmla="*/ 275 w 463"/>
                  <a:gd name="T11" fmla="*/ 3 h 8"/>
                  <a:gd name="T12" fmla="*/ 275 w 463"/>
                  <a:gd name="T13" fmla="*/ 2 h 8"/>
                  <a:gd name="T14" fmla="*/ 277 w 463"/>
                  <a:gd name="T15" fmla="*/ 2 h 8"/>
                  <a:gd name="T16" fmla="*/ 277 w 463"/>
                  <a:gd name="T17" fmla="*/ 1 h 8"/>
                  <a:gd name="T18" fmla="*/ 279 w 463"/>
                  <a:gd name="T19" fmla="*/ 1 h 8"/>
                  <a:gd name="T20" fmla="*/ 279 w 463"/>
                  <a:gd name="T21" fmla="*/ 0 h 8"/>
                  <a:gd name="T22" fmla="*/ 0 w 463"/>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3"/>
                  <a:gd name="T37" fmla="*/ 0 h 8"/>
                  <a:gd name="T38" fmla="*/ 463 w 463"/>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3" h="8">
                    <a:moveTo>
                      <a:pt x="0" y="0"/>
                    </a:moveTo>
                    <a:lnTo>
                      <a:pt x="2" y="4"/>
                    </a:lnTo>
                    <a:lnTo>
                      <a:pt x="4" y="8"/>
                    </a:lnTo>
                    <a:lnTo>
                      <a:pt x="452" y="8"/>
                    </a:lnTo>
                    <a:lnTo>
                      <a:pt x="452" y="6"/>
                    </a:lnTo>
                    <a:lnTo>
                      <a:pt x="456" y="6"/>
                    </a:lnTo>
                    <a:lnTo>
                      <a:pt x="456" y="4"/>
                    </a:lnTo>
                    <a:lnTo>
                      <a:pt x="459" y="4"/>
                    </a:lnTo>
                    <a:lnTo>
                      <a:pt x="459" y="2"/>
                    </a:lnTo>
                    <a:lnTo>
                      <a:pt x="463" y="2"/>
                    </a:lnTo>
                    <a:lnTo>
                      <a:pt x="46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78" name="Freeform 428">
                <a:extLst>
                  <a:ext uri="{FF2B5EF4-FFF2-40B4-BE49-F238E27FC236}">
                    <a16:creationId xmlns:a16="http://schemas.microsoft.com/office/drawing/2014/main" id="{9567AEFE-5963-4E07-B8D7-658658F852BB}"/>
                  </a:ext>
                </a:extLst>
              </p:cNvPr>
              <p:cNvSpPr>
                <a:spLocks noChangeAspect="1"/>
              </p:cNvSpPr>
              <p:nvPr/>
            </p:nvSpPr>
            <p:spPr bwMode="auto">
              <a:xfrm flipH="1">
                <a:off x="794" y="3255"/>
                <a:ext cx="279" cy="4"/>
              </a:xfrm>
              <a:custGeom>
                <a:avLst/>
                <a:gdLst>
                  <a:gd name="T0" fmla="*/ 270 w 463"/>
                  <a:gd name="T1" fmla="*/ 4 h 8"/>
                  <a:gd name="T2" fmla="*/ 2 w 463"/>
                  <a:gd name="T3" fmla="*/ 4 h 8"/>
                  <a:gd name="T4" fmla="*/ 0 w 463"/>
                  <a:gd name="T5" fmla="*/ 0 h 8"/>
                  <a:gd name="T6" fmla="*/ 279 w 463"/>
                  <a:gd name="T7" fmla="*/ 0 h 8"/>
                  <a:gd name="T8" fmla="*/ 270 w 463"/>
                  <a:gd name="T9" fmla="*/ 4 h 8"/>
                  <a:gd name="T10" fmla="*/ 0 60000 65536"/>
                  <a:gd name="T11" fmla="*/ 0 60000 65536"/>
                  <a:gd name="T12" fmla="*/ 0 60000 65536"/>
                  <a:gd name="T13" fmla="*/ 0 60000 65536"/>
                  <a:gd name="T14" fmla="*/ 0 60000 65536"/>
                  <a:gd name="T15" fmla="*/ 0 w 463"/>
                  <a:gd name="T16" fmla="*/ 0 h 8"/>
                  <a:gd name="T17" fmla="*/ 463 w 463"/>
                  <a:gd name="T18" fmla="*/ 8 h 8"/>
                </a:gdLst>
                <a:ahLst/>
                <a:cxnLst>
                  <a:cxn ang="T10">
                    <a:pos x="T0" y="T1"/>
                  </a:cxn>
                  <a:cxn ang="T11">
                    <a:pos x="T2" y="T3"/>
                  </a:cxn>
                  <a:cxn ang="T12">
                    <a:pos x="T4" y="T5"/>
                  </a:cxn>
                  <a:cxn ang="T13">
                    <a:pos x="T6" y="T7"/>
                  </a:cxn>
                  <a:cxn ang="T14">
                    <a:pos x="T8" y="T9"/>
                  </a:cxn>
                </a:cxnLst>
                <a:rect l="T15" t="T16" r="T17" b="T18"/>
                <a:pathLst>
                  <a:path w="463" h="8">
                    <a:moveTo>
                      <a:pt x="448" y="8"/>
                    </a:moveTo>
                    <a:lnTo>
                      <a:pt x="4" y="8"/>
                    </a:lnTo>
                    <a:lnTo>
                      <a:pt x="0" y="0"/>
                    </a:lnTo>
                    <a:lnTo>
                      <a:pt x="463" y="0"/>
                    </a:lnTo>
                    <a:lnTo>
                      <a:pt x="448" y="8"/>
                    </a:lnTo>
                  </a:path>
                </a:pathLst>
              </a:custGeom>
              <a:grp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79" name="Rectangle 429">
                <a:extLst>
                  <a:ext uri="{FF2B5EF4-FFF2-40B4-BE49-F238E27FC236}">
                    <a16:creationId xmlns:a16="http://schemas.microsoft.com/office/drawing/2014/main" id="{964F9DBD-61A9-42EE-B496-8CD9AB53844A}"/>
                  </a:ext>
                </a:extLst>
              </p:cNvPr>
              <p:cNvSpPr>
                <a:spLocks noChangeAspect="1" noChangeArrowheads="1"/>
              </p:cNvSpPr>
              <p:nvPr/>
            </p:nvSpPr>
            <p:spPr bwMode="auto">
              <a:xfrm flipH="1">
                <a:off x="1119" y="3267"/>
                <a:ext cx="9"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0" name="Rectangle 430">
                <a:extLst>
                  <a:ext uri="{FF2B5EF4-FFF2-40B4-BE49-F238E27FC236}">
                    <a16:creationId xmlns:a16="http://schemas.microsoft.com/office/drawing/2014/main" id="{B2845A2C-20C6-4DBF-909D-2217AF9E5E46}"/>
                  </a:ext>
                </a:extLst>
              </p:cNvPr>
              <p:cNvSpPr>
                <a:spLocks noChangeAspect="1" noChangeArrowheads="1"/>
              </p:cNvSpPr>
              <p:nvPr/>
            </p:nvSpPr>
            <p:spPr bwMode="auto">
              <a:xfrm flipH="1">
                <a:off x="1119" y="3267"/>
                <a:ext cx="9" cy="7"/>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1" name="Freeform 431">
                <a:extLst>
                  <a:ext uri="{FF2B5EF4-FFF2-40B4-BE49-F238E27FC236}">
                    <a16:creationId xmlns:a16="http://schemas.microsoft.com/office/drawing/2014/main" id="{CEE54363-C6EA-4FE9-90F4-8912085758CF}"/>
                  </a:ext>
                </a:extLst>
              </p:cNvPr>
              <p:cNvSpPr>
                <a:spLocks noChangeAspect="1"/>
              </p:cNvSpPr>
              <p:nvPr/>
            </p:nvSpPr>
            <p:spPr bwMode="auto">
              <a:xfrm flipH="1">
                <a:off x="750" y="3256"/>
                <a:ext cx="19" cy="18"/>
              </a:xfrm>
              <a:custGeom>
                <a:avLst/>
                <a:gdLst>
                  <a:gd name="T0" fmla="*/ 0 w 32"/>
                  <a:gd name="T1" fmla="*/ 0 h 30"/>
                  <a:gd name="T2" fmla="*/ 0 w 32"/>
                  <a:gd name="T3" fmla="*/ 2 h 30"/>
                  <a:gd name="T4" fmla="*/ 1 w 32"/>
                  <a:gd name="T5" fmla="*/ 2 h 30"/>
                  <a:gd name="T6" fmla="*/ 1 w 32"/>
                  <a:gd name="T7" fmla="*/ 5 h 30"/>
                  <a:gd name="T8" fmla="*/ 2 w 32"/>
                  <a:gd name="T9" fmla="*/ 5 h 30"/>
                  <a:gd name="T10" fmla="*/ 2 w 32"/>
                  <a:gd name="T11" fmla="*/ 10 h 30"/>
                  <a:gd name="T12" fmla="*/ 4 w 32"/>
                  <a:gd name="T13" fmla="*/ 10 h 30"/>
                  <a:gd name="T14" fmla="*/ 4 w 32"/>
                  <a:gd name="T15" fmla="*/ 13 h 30"/>
                  <a:gd name="T16" fmla="*/ 5 w 32"/>
                  <a:gd name="T17" fmla="*/ 13 h 30"/>
                  <a:gd name="T18" fmla="*/ 5 w 32"/>
                  <a:gd name="T19" fmla="*/ 17 h 30"/>
                  <a:gd name="T20" fmla="*/ 6 w 32"/>
                  <a:gd name="T21" fmla="*/ 17 h 30"/>
                  <a:gd name="T22" fmla="*/ 6 w 32"/>
                  <a:gd name="T23" fmla="*/ 18 h 30"/>
                  <a:gd name="T24" fmla="*/ 14 w 32"/>
                  <a:gd name="T25" fmla="*/ 18 h 30"/>
                  <a:gd name="T26" fmla="*/ 14 w 32"/>
                  <a:gd name="T27" fmla="*/ 17 h 30"/>
                  <a:gd name="T28" fmla="*/ 15 w 32"/>
                  <a:gd name="T29" fmla="*/ 17 h 30"/>
                  <a:gd name="T30" fmla="*/ 15 w 32"/>
                  <a:gd name="T31" fmla="*/ 13 h 30"/>
                  <a:gd name="T32" fmla="*/ 16 w 32"/>
                  <a:gd name="T33" fmla="*/ 13 h 30"/>
                  <a:gd name="T34" fmla="*/ 16 w 32"/>
                  <a:gd name="T35" fmla="*/ 10 h 30"/>
                  <a:gd name="T36" fmla="*/ 17 w 32"/>
                  <a:gd name="T37" fmla="*/ 10 h 30"/>
                  <a:gd name="T38" fmla="*/ 17 w 32"/>
                  <a:gd name="T39" fmla="*/ 5 h 30"/>
                  <a:gd name="T40" fmla="*/ 18 w 32"/>
                  <a:gd name="T41" fmla="*/ 5 h 30"/>
                  <a:gd name="T42" fmla="*/ 18 w 32"/>
                  <a:gd name="T43" fmla="*/ 2 h 30"/>
                  <a:gd name="T44" fmla="*/ 19 w 32"/>
                  <a:gd name="T45" fmla="*/ 2 h 30"/>
                  <a:gd name="T46" fmla="*/ 19 w 32"/>
                  <a:gd name="T47" fmla="*/ 0 h 30"/>
                  <a:gd name="T48" fmla="*/ 0 w 32"/>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30"/>
                  <a:gd name="T77" fmla="*/ 32 w 32"/>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30">
                    <a:moveTo>
                      <a:pt x="0" y="0"/>
                    </a:moveTo>
                    <a:lnTo>
                      <a:pt x="0" y="4"/>
                    </a:lnTo>
                    <a:lnTo>
                      <a:pt x="2" y="4"/>
                    </a:lnTo>
                    <a:lnTo>
                      <a:pt x="2" y="9"/>
                    </a:lnTo>
                    <a:lnTo>
                      <a:pt x="4" y="9"/>
                    </a:lnTo>
                    <a:lnTo>
                      <a:pt x="4" y="17"/>
                    </a:lnTo>
                    <a:lnTo>
                      <a:pt x="6" y="17"/>
                    </a:lnTo>
                    <a:lnTo>
                      <a:pt x="6" y="22"/>
                    </a:lnTo>
                    <a:lnTo>
                      <a:pt x="8" y="22"/>
                    </a:lnTo>
                    <a:lnTo>
                      <a:pt x="8" y="28"/>
                    </a:lnTo>
                    <a:lnTo>
                      <a:pt x="10" y="28"/>
                    </a:lnTo>
                    <a:lnTo>
                      <a:pt x="10" y="30"/>
                    </a:lnTo>
                    <a:lnTo>
                      <a:pt x="23" y="30"/>
                    </a:lnTo>
                    <a:lnTo>
                      <a:pt x="23" y="28"/>
                    </a:lnTo>
                    <a:lnTo>
                      <a:pt x="25" y="28"/>
                    </a:lnTo>
                    <a:lnTo>
                      <a:pt x="25" y="22"/>
                    </a:lnTo>
                    <a:lnTo>
                      <a:pt x="27" y="22"/>
                    </a:lnTo>
                    <a:lnTo>
                      <a:pt x="27" y="17"/>
                    </a:lnTo>
                    <a:lnTo>
                      <a:pt x="29" y="17"/>
                    </a:lnTo>
                    <a:lnTo>
                      <a:pt x="29" y="9"/>
                    </a:lnTo>
                    <a:lnTo>
                      <a:pt x="31" y="9"/>
                    </a:lnTo>
                    <a:lnTo>
                      <a:pt x="31" y="4"/>
                    </a:lnTo>
                    <a:lnTo>
                      <a:pt x="32" y="4"/>
                    </a:lnTo>
                    <a:lnTo>
                      <a:pt x="3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82" name="Freeform 432">
                <a:extLst>
                  <a:ext uri="{FF2B5EF4-FFF2-40B4-BE49-F238E27FC236}">
                    <a16:creationId xmlns:a16="http://schemas.microsoft.com/office/drawing/2014/main" id="{062E4D95-2D04-4F8A-A394-BC8DE45E471B}"/>
                  </a:ext>
                </a:extLst>
              </p:cNvPr>
              <p:cNvSpPr>
                <a:spLocks noChangeAspect="1"/>
              </p:cNvSpPr>
              <p:nvPr/>
            </p:nvSpPr>
            <p:spPr bwMode="auto">
              <a:xfrm flipH="1">
                <a:off x="722" y="3117"/>
                <a:ext cx="9" cy="55"/>
              </a:xfrm>
              <a:custGeom>
                <a:avLst/>
                <a:gdLst>
                  <a:gd name="T0" fmla="*/ 0 w 15"/>
                  <a:gd name="T1" fmla="*/ 17 h 92"/>
                  <a:gd name="T2" fmla="*/ 0 w 15"/>
                  <a:gd name="T3" fmla="*/ 55 h 92"/>
                  <a:gd name="T4" fmla="*/ 9 w 15"/>
                  <a:gd name="T5" fmla="*/ 55 h 92"/>
                  <a:gd name="T6" fmla="*/ 9 w 15"/>
                  <a:gd name="T7" fmla="*/ 0 h 92"/>
                  <a:gd name="T8" fmla="*/ 8 w 15"/>
                  <a:gd name="T9" fmla="*/ 0 h 92"/>
                  <a:gd name="T10" fmla="*/ 8 w 15"/>
                  <a:gd name="T11" fmla="*/ 1 h 92"/>
                  <a:gd name="T12" fmla="*/ 7 w 15"/>
                  <a:gd name="T13" fmla="*/ 1 h 92"/>
                  <a:gd name="T14" fmla="*/ 5 w 15"/>
                  <a:gd name="T15" fmla="*/ 4 h 92"/>
                  <a:gd name="T16" fmla="*/ 4 w 15"/>
                  <a:gd name="T17" fmla="*/ 5 h 92"/>
                  <a:gd name="T18" fmla="*/ 2 w 15"/>
                  <a:gd name="T19" fmla="*/ 7 h 92"/>
                  <a:gd name="T20" fmla="*/ 2 w 15"/>
                  <a:gd name="T21" fmla="*/ 8 h 92"/>
                  <a:gd name="T22" fmla="*/ 1 w 15"/>
                  <a:gd name="T23" fmla="*/ 8 h 92"/>
                  <a:gd name="T24" fmla="*/ 1 w 15"/>
                  <a:gd name="T25" fmla="*/ 10 h 92"/>
                  <a:gd name="T26" fmla="*/ 0 w 15"/>
                  <a:gd name="T27" fmla="*/ 11 h 92"/>
                  <a:gd name="T28" fmla="*/ 0 w 15"/>
                  <a:gd name="T29" fmla="*/ 17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92"/>
                  <a:gd name="T47" fmla="*/ 15 w 15"/>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92">
                    <a:moveTo>
                      <a:pt x="0" y="28"/>
                    </a:moveTo>
                    <a:lnTo>
                      <a:pt x="0" y="92"/>
                    </a:lnTo>
                    <a:lnTo>
                      <a:pt x="15" y="92"/>
                    </a:lnTo>
                    <a:lnTo>
                      <a:pt x="15" y="0"/>
                    </a:lnTo>
                    <a:lnTo>
                      <a:pt x="13" y="0"/>
                    </a:lnTo>
                    <a:lnTo>
                      <a:pt x="13" y="2"/>
                    </a:lnTo>
                    <a:lnTo>
                      <a:pt x="11" y="2"/>
                    </a:lnTo>
                    <a:lnTo>
                      <a:pt x="8" y="6"/>
                    </a:lnTo>
                    <a:lnTo>
                      <a:pt x="6" y="9"/>
                    </a:lnTo>
                    <a:lnTo>
                      <a:pt x="4" y="11"/>
                    </a:lnTo>
                    <a:lnTo>
                      <a:pt x="4" y="13"/>
                    </a:lnTo>
                    <a:lnTo>
                      <a:pt x="2" y="13"/>
                    </a:lnTo>
                    <a:lnTo>
                      <a:pt x="2" y="17"/>
                    </a:lnTo>
                    <a:lnTo>
                      <a:pt x="0" y="19"/>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83" name="Freeform 433">
                <a:extLst>
                  <a:ext uri="{FF2B5EF4-FFF2-40B4-BE49-F238E27FC236}">
                    <a16:creationId xmlns:a16="http://schemas.microsoft.com/office/drawing/2014/main" id="{E379F522-8ECD-4FCA-812D-BBD563F7C2B3}"/>
                  </a:ext>
                </a:extLst>
              </p:cNvPr>
              <p:cNvSpPr>
                <a:spLocks noChangeAspect="1"/>
              </p:cNvSpPr>
              <p:nvPr/>
            </p:nvSpPr>
            <p:spPr bwMode="auto">
              <a:xfrm flipH="1">
                <a:off x="604" y="3197"/>
                <a:ext cx="2" cy="56"/>
              </a:xfrm>
              <a:custGeom>
                <a:avLst/>
                <a:gdLst>
                  <a:gd name="T0" fmla="*/ 0 w 4"/>
                  <a:gd name="T1" fmla="*/ 0 h 94"/>
                  <a:gd name="T2" fmla="*/ 0 w 4"/>
                  <a:gd name="T3" fmla="*/ 56 h 94"/>
                  <a:gd name="T4" fmla="*/ 2 w 4"/>
                  <a:gd name="T5" fmla="*/ 56 h 94"/>
                  <a:gd name="T6" fmla="*/ 2 w 4"/>
                  <a:gd name="T7" fmla="*/ 2 h 94"/>
                  <a:gd name="T8" fmla="*/ 1 w 4"/>
                  <a:gd name="T9" fmla="*/ 2 h 94"/>
                  <a:gd name="T10" fmla="*/ 1 w 4"/>
                  <a:gd name="T11" fmla="*/ 0 h 94"/>
                  <a:gd name="T12" fmla="*/ 0 w 4"/>
                  <a:gd name="T13" fmla="*/ 0 h 94"/>
                  <a:gd name="T14" fmla="*/ 0 60000 65536"/>
                  <a:gd name="T15" fmla="*/ 0 60000 65536"/>
                  <a:gd name="T16" fmla="*/ 0 60000 65536"/>
                  <a:gd name="T17" fmla="*/ 0 60000 65536"/>
                  <a:gd name="T18" fmla="*/ 0 60000 65536"/>
                  <a:gd name="T19" fmla="*/ 0 60000 65536"/>
                  <a:gd name="T20" fmla="*/ 0 60000 65536"/>
                  <a:gd name="T21" fmla="*/ 0 w 4"/>
                  <a:gd name="T22" fmla="*/ 0 h 94"/>
                  <a:gd name="T23" fmla="*/ 4 w 4"/>
                  <a:gd name="T24" fmla="*/ 94 h 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94">
                    <a:moveTo>
                      <a:pt x="0" y="0"/>
                    </a:moveTo>
                    <a:lnTo>
                      <a:pt x="0" y="94"/>
                    </a:lnTo>
                    <a:lnTo>
                      <a:pt x="4" y="94"/>
                    </a:lnTo>
                    <a:lnTo>
                      <a:pt x="4" y="4"/>
                    </a:lnTo>
                    <a:lnTo>
                      <a:pt x="2" y="4"/>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984" name="Rectangle 434">
                <a:extLst>
                  <a:ext uri="{FF2B5EF4-FFF2-40B4-BE49-F238E27FC236}">
                    <a16:creationId xmlns:a16="http://schemas.microsoft.com/office/drawing/2014/main" id="{504BFA78-268C-4B85-968D-09B02F9DD23F}"/>
                  </a:ext>
                </a:extLst>
              </p:cNvPr>
              <p:cNvSpPr>
                <a:spLocks noChangeAspect="1" noChangeArrowheads="1"/>
              </p:cNvSpPr>
              <p:nvPr/>
            </p:nvSpPr>
            <p:spPr bwMode="auto">
              <a:xfrm flipH="1">
                <a:off x="746" y="3080"/>
                <a:ext cx="447" cy="150"/>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5" name="Rectangle 435">
                <a:extLst>
                  <a:ext uri="{FF2B5EF4-FFF2-40B4-BE49-F238E27FC236}">
                    <a16:creationId xmlns:a16="http://schemas.microsoft.com/office/drawing/2014/main" id="{911D0692-1B4B-4A0B-8226-056FFFEAA8C0}"/>
                  </a:ext>
                </a:extLst>
              </p:cNvPr>
              <p:cNvSpPr>
                <a:spLocks noChangeAspect="1" noChangeArrowheads="1"/>
              </p:cNvSpPr>
              <p:nvPr/>
            </p:nvSpPr>
            <p:spPr bwMode="auto">
              <a:xfrm flipH="1">
                <a:off x="758" y="3093"/>
                <a:ext cx="423" cy="130"/>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0" fontAlgn="auto" latinLnBrk="0" hangingPunct="0">
                  <a:lnSpc>
                    <a:spcPct val="100000"/>
                  </a:lnSpc>
                  <a:spcBef>
                    <a:spcPct val="0"/>
                  </a:spcBef>
                  <a:spcAft>
                    <a:spcPts val="0"/>
                  </a:spcAft>
                  <a:buClrTx/>
                  <a:buSzTx/>
                  <a:buFontTx/>
                  <a:buNone/>
                  <a:tabLst/>
                  <a:defRPr/>
                </a:pPr>
                <a:endParaRPr kumimoji="0" lang="zh-CN" altLang="en-GB" sz="1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86" name="Rectangle 436">
                <a:extLst>
                  <a:ext uri="{FF2B5EF4-FFF2-40B4-BE49-F238E27FC236}">
                    <a16:creationId xmlns:a16="http://schemas.microsoft.com/office/drawing/2014/main" id="{D19D0FAA-1032-414C-BA3F-962D9D4D89D1}"/>
                  </a:ext>
                </a:extLst>
              </p:cNvPr>
              <p:cNvSpPr>
                <a:spLocks noChangeAspect="1" noChangeArrowheads="1"/>
              </p:cNvSpPr>
              <p:nvPr/>
            </p:nvSpPr>
            <p:spPr bwMode="auto">
              <a:xfrm flipH="1">
                <a:off x="766" y="3188"/>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7" name="Rectangle 437">
                <a:extLst>
                  <a:ext uri="{FF2B5EF4-FFF2-40B4-BE49-F238E27FC236}">
                    <a16:creationId xmlns:a16="http://schemas.microsoft.com/office/drawing/2014/main" id="{77843325-BBF4-4AEC-AD74-3DF3FB0F1833}"/>
                  </a:ext>
                </a:extLst>
              </p:cNvPr>
              <p:cNvSpPr>
                <a:spLocks noChangeAspect="1" noChangeArrowheads="1"/>
              </p:cNvSpPr>
              <p:nvPr/>
            </p:nvSpPr>
            <p:spPr bwMode="auto">
              <a:xfrm flipH="1">
                <a:off x="831"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8" name="Rectangle 438">
                <a:extLst>
                  <a:ext uri="{FF2B5EF4-FFF2-40B4-BE49-F238E27FC236}">
                    <a16:creationId xmlns:a16="http://schemas.microsoft.com/office/drawing/2014/main" id="{706CF964-91BE-46C8-871C-9BBB6A7D8A0D}"/>
                  </a:ext>
                </a:extLst>
              </p:cNvPr>
              <p:cNvSpPr>
                <a:spLocks noChangeAspect="1" noChangeArrowheads="1"/>
              </p:cNvSpPr>
              <p:nvPr/>
            </p:nvSpPr>
            <p:spPr bwMode="auto">
              <a:xfrm flipH="1">
                <a:off x="899"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9" name="Rectangle 439">
                <a:extLst>
                  <a:ext uri="{FF2B5EF4-FFF2-40B4-BE49-F238E27FC236}">
                    <a16:creationId xmlns:a16="http://schemas.microsoft.com/office/drawing/2014/main" id="{637A3E09-B10C-492B-A0DF-A62459890419}"/>
                  </a:ext>
                </a:extLst>
              </p:cNvPr>
              <p:cNvSpPr>
                <a:spLocks noChangeAspect="1" noChangeArrowheads="1"/>
              </p:cNvSpPr>
              <p:nvPr/>
            </p:nvSpPr>
            <p:spPr bwMode="auto">
              <a:xfrm flipH="1">
                <a:off x="967"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0" name="Rectangle 440">
                <a:extLst>
                  <a:ext uri="{FF2B5EF4-FFF2-40B4-BE49-F238E27FC236}">
                    <a16:creationId xmlns:a16="http://schemas.microsoft.com/office/drawing/2014/main" id="{4BDD66CD-DC18-4A92-852A-C1A05CC3CE91}"/>
                  </a:ext>
                </a:extLst>
              </p:cNvPr>
              <p:cNvSpPr>
                <a:spLocks noChangeAspect="1" noChangeArrowheads="1"/>
              </p:cNvSpPr>
              <p:nvPr/>
            </p:nvSpPr>
            <p:spPr bwMode="auto">
              <a:xfrm flipH="1">
                <a:off x="1035"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1" name="Rectangle 441">
                <a:extLst>
                  <a:ext uri="{FF2B5EF4-FFF2-40B4-BE49-F238E27FC236}">
                    <a16:creationId xmlns:a16="http://schemas.microsoft.com/office/drawing/2014/main" id="{D311D618-9818-4ED9-9F23-EBA0C1386649}"/>
                  </a:ext>
                </a:extLst>
              </p:cNvPr>
              <p:cNvSpPr>
                <a:spLocks noChangeAspect="1" noChangeArrowheads="1"/>
              </p:cNvSpPr>
              <p:nvPr/>
            </p:nvSpPr>
            <p:spPr bwMode="auto">
              <a:xfrm flipH="1">
                <a:off x="1105" y="3187"/>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2" name="Rectangle 442">
                <a:extLst>
                  <a:ext uri="{FF2B5EF4-FFF2-40B4-BE49-F238E27FC236}">
                    <a16:creationId xmlns:a16="http://schemas.microsoft.com/office/drawing/2014/main" id="{78F82F92-6C6A-4081-8423-AEDBC1B1064F}"/>
                  </a:ext>
                </a:extLst>
              </p:cNvPr>
              <p:cNvSpPr>
                <a:spLocks noChangeAspect="1" noChangeArrowheads="1"/>
              </p:cNvSpPr>
              <p:nvPr/>
            </p:nvSpPr>
            <p:spPr bwMode="auto">
              <a:xfrm flipH="1">
                <a:off x="765"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3" name="Rectangle 443">
                <a:extLst>
                  <a:ext uri="{FF2B5EF4-FFF2-40B4-BE49-F238E27FC236}">
                    <a16:creationId xmlns:a16="http://schemas.microsoft.com/office/drawing/2014/main" id="{599CA80F-C143-4BA9-9A0A-7C037F2D7110}"/>
                  </a:ext>
                </a:extLst>
              </p:cNvPr>
              <p:cNvSpPr>
                <a:spLocks noChangeAspect="1" noChangeArrowheads="1"/>
              </p:cNvSpPr>
              <p:nvPr/>
            </p:nvSpPr>
            <p:spPr bwMode="auto">
              <a:xfrm flipH="1">
                <a:off x="831"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4" name="Rectangle 444">
                <a:extLst>
                  <a:ext uri="{FF2B5EF4-FFF2-40B4-BE49-F238E27FC236}">
                    <a16:creationId xmlns:a16="http://schemas.microsoft.com/office/drawing/2014/main" id="{7E52BFC2-2A19-46FD-B01F-85FE06DE1E9F}"/>
                  </a:ext>
                </a:extLst>
              </p:cNvPr>
              <p:cNvSpPr>
                <a:spLocks noChangeAspect="1" noChangeArrowheads="1"/>
              </p:cNvSpPr>
              <p:nvPr/>
            </p:nvSpPr>
            <p:spPr bwMode="auto">
              <a:xfrm flipH="1">
                <a:off x="967"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5" name="Rectangle 445">
                <a:extLst>
                  <a:ext uri="{FF2B5EF4-FFF2-40B4-BE49-F238E27FC236}">
                    <a16:creationId xmlns:a16="http://schemas.microsoft.com/office/drawing/2014/main" id="{9D009B38-34FA-4977-B878-302CE2E3F4DB}"/>
                  </a:ext>
                </a:extLst>
              </p:cNvPr>
              <p:cNvSpPr>
                <a:spLocks noChangeAspect="1" noChangeArrowheads="1"/>
              </p:cNvSpPr>
              <p:nvPr/>
            </p:nvSpPr>
            <p:spPr bwMode="auto">
              <a:xfrm flipH="1">
                <a:off x="899"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6" name="Rectangle 446">
                <a:extLst>
                  <a:ext uri="{FF2B5EF4-FFF2-40B4-BE49-F238E27FC236}">
                    <a16:creationId xmlns:a16="http://schemas.microsoft.com/office/drawing/2014/main" id="{1B6926E9-EFBF-4B85-95E6-8925F8BE9200}"/>
                  </a:ext>
                </a:extLst>
              </p:cNvPr>
              <p:cNvSpPr>
                <a:spLocks noChangeAspect="1" noChangeArrowheads="1"/>
              </p:cNvSpPr>
              <p:nvPr/>
            </p:nvSpPr>
            <p:spPr bwMode="auto">
              <a:xfrm flipH="1">
                <a:off x="1035"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7" name="Rectangle 447">
                <a:extLst>
                  <a:ext uri="{FF2B5EF4-FFF2-40B4-BE49-F238E27FC236}">
                    <a16:creationId xmlns:a16="http://schemas.microsoft.com/office/drawing/2014/main" id="{5E5A6BCD-ED30-4C11-B010-ED04014D085E}"/>
                  </a:ext>
                </a:extLst>
              </p:cNvPr>
              <p:cNvSpPr>
                <a:spLocks noChangeAspect="1" noChangeArrowheads="1"/>
              </p:cNvSpPr>
              <p:nvPr/>
            </p:nvSpPr>
            <p:spPr bwMode="auto">
              <a:xfrm flipH="1">
                <a:off x="1105" y="3151"/>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8" name="Rectangle 448">
                <a:extLst>
                  <a:ext uri="{FF2B5EF4-FFF2-40B4-BE49-F238E27FC236}">
                    <a16:creationId xmlns:a16="http://schemas.microsoft.com/office/drawing/2014/main" id="{4D11B5E6-CFAF-4883-B9D8-91B73899E566}"/>
                  </a:ext>
                </a:extLst>
              </p:cNvPr>
              <p:cNvSpPr>
                <a:spLocks noChangeAspect="1" noChangeArrowheads="1"/>
              </p:cNvSpPr>
              <p:nvPr/>
            </p:nvSpPr>
            <p:spPr bwMode="auto">
              <a:xfrm flipH="1">
                <a:off x="765"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9" name="Rectangle 449">
                <a:extLst>
                  <a:ext uri="{FF2B5EF4-FFF2-40B4-BE49-F238E27FC236}">
                    <a16:creationId xmlns:a16="http://schemas.microsoft.com/office/drawing/2014/main" id="{8F4A46C5-141E-4589-A3DE-358D30480F8E}"/>
                  </a:ext>
                </a:extLst>
              </p:cNvPr>
              <p:cNvSpPr>
                <a:spLocks noChangeAspect="1" noChangeArrowheads="1"/>
              </p:cNvSpPr>
              <p:nvPr/>
            </p:nvSpPr>
            <p:spPr bwMode="auto">
              <a:xfrm flipH="1">
                <a:off x="831"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0" name="Rectangle 450">
                <a:extLst>
                  <a:ext uri="{FF2B5EF4-FFF2-40B4-BE49-F238E27FC236}">
                    <a16:creationId xmlns:a16="http://schemas.microsoft.com/office/drawing/2014/main" id="{4A93C0FE-A1FE-4FFE-9720-1A64BD54893D}"/>
                  </a:ext>
                </a:extLst>
              </p:cNvPr>
              <p:cNvSpPr>
                <a:spLocks noChangeAspect="1" noChangeArrowheads="1"/>
              </p:cNvSpPr>
              <p:nvPr/>
            </p:nvSpPr>
            <p:spPr bwMode="auto">
              <a:xfrm flipH="1">
                <a:off x="899"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1" name="Rectangle 451">
                <a:extLst>
                  <a:ext uri="{FF2B5EF4-FFF2-40B4-BE49-F238E27FC236}">
                    <a16:creationId xmlns:a16="http://schemas.microsoft.com/office/drawing/2014/main" id="{E7AFBD12-B9B0-430B-AD32-69DFF202F9BB}"/>
                  </a:ext>
                </a:extLst>
              </p:cNvPr>
              <p:cNvSpPr>
                <a:spLocks noChangeAspect="1" noChangeArrowheads="1"/>
              </p:cNvSpPr>
              <p:nvPr/>
            </p:nvSpPr>
            <p:spPr bwMode="auto">
              <a:xfrm flipH="1">
                <a:off x="967"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2" name="Rectangle 452">
                <a:extLst>
                  <a:ext uri="{FF2B5EF4-FFF2-40B4-BE49-F238E27FC236}">
                    <a16:creationId xmlns:a16="http://schemas.microsoft.com/office/drawing/2014/main" id="{DB1E7E03-E7DB-4352-A723-CB9557F81EC0}"/>
                  </a:ext>
                </a:extLst>
              </p:cNvPr>
              <p:cNvSpPr>
                <a:spLocks noChangeAspect="1" noChangeArrowheads="1"/>
              </p:cNvSpPr>
              <p:nvPr/>
            </p:nvSpPr>
            <p:spPr bwMode="auto">
              <a:xfrm flipH="1">
                <a:off x="1035"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3" name="Rectangle 453">
                <a:extLst>
                  <a:ext uri="{FF2B5EF4-FFF2-40B4-BE49-F238E27FC236}">
                    <a16:creationId xmlns:a16="http://schemas.microsoft.com/office/drawing/2014/main" id="{67CCA70D-B055-415F-8851-45680C3AA6BF}"/>
                  </a:ext>
                </a:extLst>
              </p:cNvPr>
              <p:cNvSpPr>
                <a:spLocks noChangeAspect="1" noChangeArrowheads="1"/>
              </p:cNvSpPr>
              <p:nvPr/>
            </p:nvSpPr>
            <p:spPr bwMode="auto">
              <a:xfrm flipH="1">
                <a:off x="1103" y="3115"/>
                <a:ext cx="60" cy="32"/>
              </a:xfrm>
              <a:prstGeom prst="rect">
                <a:avLst/>
              </a:prstGeom>
              <a:grp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1354" name="object 4">
            <a:extLst>
              <a:ext uri="{FF2B5EF4-FFF2-40B4-BE49-F238E27FC236}">
                <a16:creationId xmlns:a16="http://schemas.microsoft.com/office/drawing/2014/main" id="{E0D4474D-88A2-4D41-843A-FB54AC081BDE}"/>
              </a:ext>
            </a:extLst>
          </p:cNvPr>
          <p:cNvSpPr/>
          <p:nvPr/>
        </p:nvSpPr>
        <p:spPr>
          <a:xfrm>
            <a:off x="3526023" y="2189529"/>
            <a:ext cx="691515" cy="691515"/>
          </a:xfrm>
          <a:custGeom>
            <a:avLst/>
            <a:gdLst/>
            <a:ahLst/>
            <a:cxnLst/>
            <a:rect l="l" t="t" r="r" b="b"/>
            <a:pathLst>
              <a:path w="691514" h="691514">
                <a:moveTo>
                  <a:pt x="345566" y="0"/>
                </a:moveTo>
                <a:lnTo>
                  <a:pt x="298669" y="3154"/>
                </a:lnTo>
                <a:lnTo>
                  <a:pt x="253691" y="12341"/>
                </a:lnTo>
                <a:lnTo>
                  <a:pt x="211044" y="27152"/>
                </a:lnTo>
                <a:lnTo>
                  <a:pt x="171139" y="47173"/>
                </a:lnTo>
                <a:lnTo>
                  <a:pt x="134388" y="71994"/>
                </a:lnTo>
                <a:lnTo>
                  <a:pt x="101203" y="101203"/>
                </a:lnTo>
                <a:lnTo>
                  <a:pt x="71994" y="134388"/>
                </a:lnTo>
                <a:lnTo>
                  <a:pt x="47173" y="171139"/>
                </a:lnTo>
                <a:lnTo>
                  <a:pt x="27152" y="211044"/>
                </a:lnTo>
                <a:lnTo>
                  <a:pt x="12341" y="253691"/>
                </a:lnTo>
                <a:lnTo>
                  <a:pt x="3154" y="298669"/>
                </a:lnTo>
                <a:lnTo>
                  <a:pt x="0" y="345566"/>
                </a:lnTo>
                <a:lnTo>
                  <a:pt x="3154" y="392435"/>
                </a:lnTo>
                <a:lnTo>
                  <a:pt x="12341" y="437389"/>
                </a:lnTo>
                <a:lnTo>
                  <a:pt x="27152" y="480016"/>
                </a:lnTo>
                <a:lnTo>
                  <a:pt x="47173" y="519905"/>
                </a:lnTo>
                <a:lnTo>
                  <a:pt x="71994" y="556643"/>
                </a:lnTo>
                <a:lnTo>
                  <a:pt x="101203" y="589819"/>
                </a:lnTo>
                <a:lnTo>
                  <a:pt x="134388" y="619021"/>
                </a:lnTo>
                <a:lnTo>
                  <a:pt x="171139" y="643838"/>
                </a:lnTo>
                <a:lnTo>
                  <a:pt x="211044" y="663856"/>
                </a:lnTo>
                <a:lnTo>
                  <a:pt x="253691" y="678665"/>
                </a:lnTo>
                <a:lnTo>
                  <a:pt x="298669" y="687853"/>
                </a:lnTo>
                <a:lnTo>
                  <a:pt x="345566" y="691007"/>
                </a:lnTo>
                <a:lnTo>
                  <a:pt x="392464" y="687853"/>
                </a:lnTo>
                <a:lnTo>
                  <a:pt x="437442" y="678665"/>
                </a:lnTo>
                <a:lnTo>
                  <a:pt x="480089" y="663856"/>
                </a:lnTo>
                <a:lnTo>
                  <a:pt x="519994" y="643838"/>
                </a:lnTo>
                <a:lnTo>
                  <a:pt x="556745" y="619021"/>
                </a:lnTo>
                <a:lnTo>
                  <a:pt x="589930" y="589819"/>
                </a:lnTo>
                <a:lnTo>
                  <a:pt x="619139" y="556643"/>
                </a:lnTo>
                <a:lnTo>
                  <a:pt x="643960" y="519905"/>
                </a:lnTo>
                <a:lnTo>
                  <a:pt x="663981" y="480016"/>
                </a:lnTo>
                <a:lnTo>
                  <a:pt x="678792" y="437389"/>
                </a:lnTo>
                <a:lnTo>
                  <a:pt x="687979" y="392435"/>
                </a:lnTo>
                <a:lnTo>
                  <a:pt x="691134" y="345566"/>
                </a:lnTo>
                <a:lnTo>
                  <a:pt x="687979" y="298669"/>
                </a:lnTo>
                <a:lnTo>
                  <a:pt x="678792" y="253691"/>
                </a:lnTo>
                <a:lnTo>
                  <a:pt x="663981" y="211044"/>
                </a:lnTo>
                <a:lnTo>
                  <a:pt x="643960" y="171139"/>
                </a:lnTo>
                <a:lnTo>
                  <a:pt x="619139" y="134388"/>
                </a:lnTo>
                <a:lnTo>
                  <a:pt x="589930" y="101203"/>
                </a:lnTo>
                <a:lnTo>
                  <a:pt x="556745" y="71994"/>
                </a:lnTo>
                <a:lnTo>
                  <a:pt x="519994" y="47173"/>
                </a:lnTo>
                <a:lnTo>
                  <a:pt x="480089" y="27152"/>
                </a:lnTo>
                <a:lnTo>
                  <a:pt x="437442" y="12341"/>
                </a:lnTo>
                <a:lnTo>
                  <a:pt x="392464" y="3154"/>
                </a:lnTo>
                <a:lnTo>
                  <a:pt x="345566" y="0"/>
                </a:lnTo>
                <a:close/>
              </a:path>
            </a:pathLst>
          </a:custGeom>
          <a:solidFill>
            <a:srgbClr val="78BEA9"/>
          </a:solidFill>
        </p:spPr>
        <p:txBody>
          <a:bodyPr wrap="square" lIns="0" tIns="0" rIns="0" bIns="0" rtlCol="0"/>
          <a:lstStyle/>
          <a:p>
            <a:endParaRPr/>
          </a:p>
        </p:txBody>
      </p:sp>
      <p:sp>
        <p:nvSpPr>
          <p:cNvPr id="1355" name="object 7">
            <a:extLst>
              <a:ext uri="{FF2B5EF4-FFF2-40B4-BE49-F238E27FC236}">
                <a16:creationId xmlns:a16="http://schemas.microsoft.com/office/drawing/2014/main" id="{8EBF7526-2CC4-4175-8806-15C564540935}"/>
              </a:ext>
            </a:extLst>
          </p:cNvPr>
          <p:cNvSpPr/>
          <p:nvPr/>
        </p:nvSpPr>
        <p:spPr>
          <a:xfrm>
            <a:off x="3660205" y="2305790"/>
            <a:ext cx="411480" cy="408940"/>
          </a:xfrm>
          <a:custGeom>
            <a:avLst/>
            <a:gdLst/>
            <a:ahLst/>
            <a:cxnLst/>
            <a:rect l="l" t="t" r="r" b="b"/>
            <a:pathLst>
              <a:path w="411479" h="408939">
                <a:moveTo>
                  <a:pt x="103063" y="0"/>
                </a:moveTo>
                <a:lnTo>
                  <a:pt x="5624" y="88163"/>
                </a:lnTo>
                <a:lnTo>
                  <a:pt x="0" y="101293"/>
                </a:lnTo>
                <a:lnTo>
                  <a:pt x="1406" y="108209"/>
                </a:lnTo>
                <a:lnTo>
                  <a:pt x="5624" y="114424"/>
                </a:lnTo>
                <a:lnTo>
                  <a:pt x="294193" y="403300"/>
                </a:lnTo>
                <a:lnTo>
                  <a:pt x="300404" y="407520"/>
                </a:lnTo>
                <a:lnTo>
                  <a:pt x="307316" y="408927"/>
                </a:lnTo>
                <a:lnTo>
                  <a:pt x="314229" y="407520"/>
                </a:lnTo>
                <a:lnTo>
                  <a:pt x="320439" y="403300"/>
                </a:lnTo>
                <a:lnTo>
                  <a:pt x="402883" y="320764"/>
                </a:lnTo>
                <a:lnTo>
                  <a:pt x="409208" y="314550"/>
                </a:lnTo>
                <a:lnTo>
                  <a:pt x="411316" y="307633"/>
                </a:lnTo>
                <a:lnTo>
                  <a:pt x="409208" y="300715"/>
                </a:lnTo>
                <a:lnTo>
                  <a:pt x="402883" y="294499"/>
                </a:lnTo>
                <a:lnTo>
                  <a:pt x="208687" y="97542"/>
                </a:lnTo>
                <a:lnTo>
                  <a:pt x="79173" y="97542"/>
                </a:lnTo>
                <a:lnTo>
                  <a:pt x="73376" y="96134"/>
                </a:lnTo>
                <a:lnTo>
                  <a:pt x="69335" y="91911"/>
                </a:lnTo>
                <a:lnTo>
                  <a:pt x="65119" y="85701"/>
                </a:lnTo>
                <a:lnTo>
                  <a:pt x="63714" y="78786"/>
                </a:lnTo>
                <a:lnTo>
                  <a:pt x="65119" y="71867"/>
                </a:lnTo>
                <a:lnTo>
                  <a:pt x="69335" y="65651"/>
                </a:lnTo>
                <a:lnTo>
                  <a:pt x="73083" y="61903"/>
                </a:lnTo>
                <a:lnTo>
                  <a:pt x="173548" y="61903"/>
                </a:lnTo>
                <a:lnTo>
                  <a:pt x="118055" y="5621"/>
                </a:lnTo>
                <a:lnTo>
                  <a:pt x="111261" y="1405"/>
                </a:lnTo>
                <a:lnTo>
                  <a:pt x="103063" y="0"/>
                </a:lnTo>
                <a:close/>
              </a:path>
              <a:path w="411479" h="408939">
                <a:moveTo>
                  <a:pt x="173548" y="61903"/>
                </a:moveTo>
                <a:lnTo>
                  <a:pt x="84326" y="61903"/>
                </a:lnTo>
                <a:lnTo>
                  <a:pt x="91822" y="65651"/>
                </a:lnTo>
                <a:lnTo>
                  <a:pt x="96036" y="71867"/>
                </a:lnTo>
                <a:lnTo>
                  <a:pt x="79173" y="97542"/>
                </a:lnTo>
                <a:lnTo>
                  <a:pt x="208687" y="97542"/>
                </a:lnTo>
                <a:lnTo>
                  <a:pt x="173548" y="61903"/>
                </a:lnTo>
                <a:close/>
              </a:path>
            </a:pathLst>
          </a:custGeom>
          <a:solidFill>
            <a:srgbClr val="FDC00E"/>
          </a:solidFill>
        </p:spPr>
        <p:txBody>
          <a:bodyPr wrap="square" lIns="0" tIns="0" rIns="0" bIns="0" rtlCol="0"/>
          <a:lstStyle/>
          <a:p>
            <a:endParaRPr/>
          </a:p>
        </p:txBody>
      </p:sp>
      <p:sp>
        <p:nvSpPr>
          <p:cNvPr id="1356" name="object 8">
            <a:extLst>
              <a:ext uri="{FF2B5EF4-FFF2-40B4-BE49-F238E27FC236}">
                <a16:creationId xmlns:a16="http://schemas.microsoft.com/office/drawing/2014/main" id="{DA7A0540-9684-447D-ACDD-06727FD257E8}"/>
              </a:ext>
            </a:extLst>
          </p:cNvPr>
          <p:cNvSpPr/>
          <p:nvPr/>
        </p:nvSpPr>
        <p:spPr>
          <a:xfrm>
            <a:off x="3729541" y="2305790"/>
            <a:ext cx="342265" cy="339725"/>
          </a:xfrm>
          <a:custGeom>
            <a:avLst/>
            <a:gdLst/>
            <a:ahLst/>
            <a:cxnLst/>
            <a:rect l="l" t="t" r="r" b="b"/>
            <a:pathLst>
              <a:path w="342264" h="339725">
                <a:moveTo>
                  <a:pt x="33727" y="0"/>
                </a:moveTo>
                <a:lnTo>
                  <a:pt x="25529" y="1405"/>
                </a:lnTo>
                <a:lnTo>
                  <a:pt x="18735" y="5621"/>
                </a:lnTo>
                <a:lnTo>
                  <a:pt x="0" y="24386"/>
                </a:lnTo>
                <a:lnTo>
                  <a:pt x="314814" y="339522"/>
                </a:lnTo>
                <a:lnTo>
                  <a:pt x="333547" y="320764"/>
                </a:lnTo>
                <a:lnTo>
                  <a:pt x="339872" y="314550"/>
                </a:lnTo>
                <a:lnTo>
                  <a:pt x="341980" y="307633"/>
                </a:lnTo>
                <a:lnTo>
                  <a:pt x="339872" y="300715"/>
                </a:lnTo>
                <a:lnTo>
                  <a:pt x="333547" y="294499"/>
                </a:lnTo>
                <a:lnTo>
                  <a:pt x="48719" y="5621"/>
                </a:lnTo>
                <a:lnTo>
                  <a:pt x="41926" y="1405"/>
                </a:lnTo>
                <a:lnTo>
                  <a:pt x="33727" y="0"/>
                </a:lnTo>
                <a:close/>
              </a:path>
            </a:pathLst>
          </a:custGeom>
          <a:solidFill>
            <a:srgbClr val="F89B1C"/>
          </a:solidFill>
        </p:spPr>
        <p:txBody>
          <a:bodyPr wrap="square" lIns="0" tIns="0" rIns="0" bIns="0" rtlCol="0"/>
          <a:lstStyle/>
          <a:p>
            <a:endParaRPr/>
          </a:p>
        </p:txBody>
      </p:sp>
      <p:sp>
        <p:nvSpPr>
          <p:cNvPr id="1357" name="object 9">
            <a:extLst>
              <a:ext uri="{FF2B5EF4-FFF2-40B4-BE49-F238E27FC236}">
                <a16:creationId xmlns:a16="http://schemas.microsoft.com/office/drawing/2014/main" id="{242696BC-6539-40FD-8BCB-C1F3DA4EDD5A}"/>
              </a:ext>
            </a:extLst>
          </p:cNvPr>
          <p:cNvSpPr/>
          <p:nvPr/>
        </p:nvSpPr>
        <p:spPr>
          <a:xfrm>
            <a:off x="3763274" y="2318920"/>
            <a:ext cx="288570" cy="288876"/>
          </a:xfrm>
          <a:prstGeom prst="rect">
            <a:avLst/>
          </a:prstGeom>
          <a:blipFill>
            <a:blip r:embed="rId3" cstate="print"/>
            <a:stretch>
              <a:fillRect/>
            </a:stretch>
          </a:blipFill>
        </p:spPr>
        <p:txBody>
          <a:bodyPr wrap="square" lIns="0" tIns="0" rIns="0" bIns="0" rtlCol="0"/>
          <a:lstStyle/>
          <a:p>
            <a:endParaRPr/>
          </a:p>
        </p:txBody>
      </p:sp>
      <p:sp>
        <p:nvSpPr>
          <p:cNvPr id="1358" name="object 10">
            <a:extLst>
              <a:ext uri="{FF2B5EF4-FFF2-40B4-BE49-F238E27FC236}">
                <a16:creationId xmlns:a16="http://schemas.microsoft.com/office/drawing/2014/main" id="{099492DE-5CF5-4955-959B-09088B983513}"/>
              </a:ext>
            </a:extLst>
          </p:cNvPr>
          <p:cNvSpPr/>
          <p:nvPr/>
        </p:nvSpPr>
        <p:spPr>
          <a:xfrm>
            <a:off x="3692060" y="2326429"/>
            <a:ext cx="288925" cy="277495"/>
          </a:xfrm>
          <a:custGeom>
            <a:avLst/>
            <a:gdLst/>
            <a:ahLst/>
            <a:cxnLst/>
            <a:rect l="l" t="t" r="r" b="b"/>
            <a:pathLst>
              <a:path w="288925" h="277494">
                <a:moveTo>
                  <a:pt x="262339" y="0"/>
                </a:moveTo>
                <a:lnTo>
                  <a:pt x="0" y="266364"/>
                </a:lnTo>
                <a:lnTo>
                  <a:pt x="11771" y="273338"/>
                </a:lnTo>
                <a:lnTo>
                  <a:pt x="23893" y="277147"/>
                </a:lnTo>
                <a:lnTo>
                  <a:pt x="35311" y="277438"/>
                </a:lnTo>
                <a:lnTo>
                  <a:pt x="44973" y="273860"/>
                </a:lnTo>
                <a:lnTo>
                  <a:pt x="288585" y="26260"/>
                </a:lnTo>
                <a:lnTo>
                  <a:pt x="262339" y="0"/>
                </a:lnTo>
                <a:close/>
              </a:path>
            </a:pathLst>
          </a:custGeom>
          <a:solidFill>
            <a:srgbClr val="00899D"/>
          </a:solidFill>
        </p:spPr>
        <p:txBody>
          <a:bodyPr wrap="square" lIns="0" tIns="0" rIns="0" bIns="0" rtlCol="0"/>
          <a:lstStyle/>
          <a:p>
            <a:endParaRPr/>
          </a:p>
        </p:txBody>
      </p:sp>
      <p:sp>
        <p:nvSpPr>
          <p:cNvPr id="1359" name="object 11">
            <a:extLst>
              <a:ext uri="{FF2B5EF4-FFF2-40B4-BE49-F238E27FC236}">
                <a16:creationId xmlns:a16="http://schemas.microsoft.com/office/drawing/2014/main" id="{E70E7A2B-FCCD-4CEB-A2AF-BCFF646CB138}"/>
              </a:ext>
            </a:extLst>
          </p:cNvPr>
          <p:cNvSpPr/>
          <p:nvPr/>
        </p:nvSpPr>
        <p:spPr>
          <a:xfrm>
            <a:off x="3731412" y="2352689"/>
            <a:ext cx="313055" cy="314325"/>
          </a:xfrm>
          <a:custGeom>
            <a:avLst/>
            <a:gdLst/>
            <a:ahLst/>
            <a:cxnLst/>
            <a:rect l="l" t="t" r="r" b="b"/>
            <a:pathLst>
              <a:path w="313054" h="314325">
                <a:moveTo>
                  <a:pt x="249233" y="0"/>
                </a:moveTo>
                <a:lnTo>
                  <a:pt x="5621" y="247600"/>
                </a:lnTo>
                <a:lnTo>
                  <a:pt x="0" y="257919"/>
                </a:lnTo>
                <a:lnTo>
                  <a:pt x="0" y="271051"/>
                </a:lnTo>
                <a:lnTo>
                  <a:pt x="5622" y="285588"/>
                </a:lnTo>
                <a:lnTo>
                  <a:pt x="16864" y="300125"/>
                </a:lnTo>
                <a:lnTo>
                  <a:pt x="29280" y="309212"/>
                </a:lnTo>
                <a:lnTo>
                  <a:pt x="43101" y="313725"/>
                </a:lnTo>
                <a:lnTo>
                  <a:pt x="56919" y="313315"/>
                </a:lnTo>
                <a:lnTo>
                  <a:pt x="69332" y="307629"/>
                </a:lnTo>
                <a:lnTo>
                  <a:pt x="312944" y="63777"/>
                </a:lnTo>
                <a:lnTo>
                  <a:pt x="249233" y="0"/>
                </a:lnTo>
                <a:close/>
              </a:path>
            </a:pathLst>
          </a:custGeom>
          <a:solidFill>
            <a:srgbClr val="15AFBE"/>
          </a:solidFill>
        </p:spPr>
        <p:txBody>
          <a:bodyPr wrap="square" lIns="0" tIns="0" rIns="0" bIns="0" rtlCol="0"/>
          <a:lstStyle/>
          <a:p>
            <a:endParaRPr/>
          </a:p>
        </p:txBody>
      </p:sp>
      <p:sp>
        <p:nvSpPr>
          <p:cNvPr id="1360" name="object 12">
            <a:extLst>
              <a:ext uri="{FF2B5EF4-FFF2-40B4-BE49-F238E27FC236}">
                <a16:creationId xmlns:a16="http://schemas.microsoft.com/office/drawing/2014/main" id="{A9F0ECF0-F5F3-4BAA-9725-1EFD76294B93}"/>
              </a:ext>
            </a:extLst>
          </p:cNvPr>
          <p:cNvSpPr/>
          <p:nvPr/>
        </p:nvSpPr>
        <p:spPr>
          <a:xfrm>
            <a:off x="3794183" y="2416466"/>
            <a:ext cx="276860" cy="292735"/>
          </a:xfrm>
          <a:custGeom>
            <a:avLst/>
            <a:gdLst/>
            <a:ahLst/>
            <a:cxnLst/>
            <a:rect l="l" t="t" r="r" b="b"/>
            <a:pathLst>
              <a:path w="276860" h="292735">
                <a:moveTo>
                  <a:pt x="250173" y="0"/>
                </a:moveTo>
                <a:lnTo>
                  <a:pt x="6561" y="243852"/>
                </a:lnTo>
                <a:lnTo>
                  <a:pt x="821" y="254110"/>
                </a:lnTo>
                <a:lnTo>
                  <a:pt x="0" y="266831"/>
                </a:lnTo>
                <a:lnTo>
                  <a:pt x="3395" y="280255"/>
                </a:lnTo>
                <a:lnTo>
                  <a:pt x="10305" y="292623"/>
                </a:lnTo>
                <a:lnTo>
                  <a:pt x="276406" y="26260"/>
                </a:lnTo>
                <a:lnTo>
                  <a:pt x="250173" y="0"/>
                </a:lnTo>
                <a:close/>
              </a:path>
            </a:pathLst>
          </a:custGeom>
          <a:solidFill>
            <a:srgbClr val="00899D"/>
          </a:solidFill>
        </p:spPr>
        <p:txBody>
          <a:bodyPr wrap="square" lIns="0" tIns="0" rIns="0" bIns="0" rtlCol="0"/>
          <a:lstStyle/>
          <a:p>
            <a:endParaRPr/>
          </a:p>
        </p:txBody>
      </p:sp>
      <p:sp>
        <p:nvSpPr>
          <p:cNvPr id="1361" name="object 13">
            <a:extLst>
              <a:ext uri="{FF2B5EF4-FFF2-40B4-BE49-F238E27FC236}">
                <a16:creationId xmlns:a16="http://schemas.microsoft.com/office/drawing/2014/main" id="{611C3AB0-4F82-44EC-B448-55436489F00F}"/>
              </a:ext>
            </a:extLst>
          </p:cNvPr>
          <p:cNvSpPr/>
          <p:nvPr/>
        </p:nvSpPr>
        <p:spPr>
          <a:xfrm>
            <a:off x="3692060" y="2592793"/>
            <a:ext cx="112428" cy="116296"/>
          </a:xfrm>
          <a:prstGeom prst="rect">
            <a:avLst/>
          </a:prstGeom>
          <a:blipFill>
            <a:blip r:embed="rId4" cstate="print"/>
            <a:stretch>
              <a:fillRect/>
            </a:stretch>
          </a:blipFill>
        </p:spPr>
        <p:txBody>
          <a:bodyPr wrap="square" lIns="0" tIns="0" rIns="0" bIns="0" rtlCol="0"/>
          <a:lstStyle/>
          <a:p>
            <a:endParaRPr/>
          </a:p>
        </p:txBody>
      </p:sp>
      <p:sp>
        <p:nvSpPr>
          <p:cNvPr id="1362" name="object 14">
            <a:extLst>
              <a:ext uri="{FF2B5EF4-FFF2-40B4-BE49-F238E27FC236}">
                <a16:creationId xmlns:a16="http://schemas.microsoft.com/office/drawing/2014/main" id="{4A3B7CF9-5A81-47F1-B128-A20704399ACC}"/>
              </a:ext>
            </a:extLst>
          </p:cNvPr>
          <p:cNvSpPr/>
          <p:nvPr/>
        </p:nvSpPr>
        <p:spPr>
          <a:xfrm>
            <a:off x="3958156" y="2300168"/>
            <a:ext cx="138666" cy="142558"/>
          </a:xfrm>
          <a:prstGeom prst="rect">
            <a:avLst/>
          </a:prstGeom>
          <a:blipFill>
            <a:blip r:embed="rId5" cstate="print"/>
            <a:stretch>
              <a:fillRect/>
            </a:stretch>
          </a:blipFill>
        </p:spPr>
        <p:txBody>
          <a:bodyPr wrap="square" lIns="0" tIns="0" rIns="0" bIns="0" rtlCol="0"/>
          <a:lstStyle/>
          <a:p>
            <a:endParaRPr/>
          </a:p>
        </p:txBody>
      </p:sp>
      <p:sp>
        <p:nvSpPr>
          <p:cNvPr id="1363" name="object 65">
            <a:extLst>
              <a:ext uri="{FF2B5EF4-FFF2-40B4-BE49-F238E27FC236}">
                <a16:creationId xmlns:a16="http://schemas.microsoft.com/office/drawing/2014/main" id="{EC8D13D0-92D3-4FDD-B413-B357750CDB4A}"/>
              </a:ext>
            </a:extLst>
          </p:cNvPr>
          <p:cNvSpPr/>
          <p:nvPr/>
        </p:nvSpPr>
        <p:spPr>
          <a:xfrm>
            <a:off x="5273017" y="1127783"/>
            <a:ext cx="691515" cy="691515"/>
          </a:xfrm>
          <a:custGeom>
            <a:avLst/>
            <a:gdLst/>
            <a:ahLst/>
            <a:cxnLst/>
            <a:rect l="l" t="t" r="r" b="b"/>
            <a:pathLst>
              <a:path w="691514" h="691514">
                <a:moveTo>
                  <a:pt x="345567" y="0"/>
                </a:moveTo>
                <a:lnTo>
                  <a:pt x="298669" y="3154"/>
                </a:lnTo>
                <a:lnTo>
                  <a:pt x="253691" y="12341"/>
                </a:lnTo>
                <a:lnTo>
                  <a:pt x="211044" y="27152"/>
                </a:lnTo>
                <a:lnTo>
                  <a:pt x="171139" y="47173"/>
                </a:lnTo>
                <a:lnTo>
                  <a:pt x="134388" y="71994"/>
                </a:lnTo>
                <a:lnTo>
                  <a:pt x="101203" y="101203"/>
                </a:lnTo>
                <a:lnTo>
                  <a:pt x="71994" y="134388"/>
                </a:lnTo>
                <a:lnTo>
                  <a:pt x="47173" y="171139"/>
                </a:lnTo>
                <a:lnTo>
                  <a:pt x="27152" y="211044"/>
                </a:lnTo>
                <a:lnTo>
                  <a:pt x="12341" y="253691"/>
                </a:lnTo>
                <a:lnTo>
                  <a:pt x="3154" y="298669"/>
                </a:lnTo>
                <a:lnTo>
                  <a:pt x="0" y="345566"/>
                </a:lnTo>
                <a:lnTo>
                  <a:pt x="3154" y="392437"/>
                </a:lnTo>
                <a:lnTo>
                  <a:pt x="12341" y="437398"/>
                </a:lnTo>
                <a:lnTo>
                  <a:pt x="27152" y="480036"/>
                </a:lnTo>
                <a:lnTo>
                  <a:pt x="47173" y="519938"/>
                </a:lnTo>
                <a:lnTo>
                  <a:pt x="71994" y="556691"/>
                </a:lnTo>
                <a:lnTo>
                  <a:pt x="101203" y="589883"/>
                </a:lnTo>
                <a:lnTo>
                  <a:pt x="134388" y="619101"/>
                </a:lnTo>
                <a:lnTo>
                  <a:pt x="171139" y="643932"/>
                </a:lnTo>
                <a:lnTo>
                  <a:pt x="211044" y="663963"/>
                </a:lnTo>
                <a:lnTo>
                  <a:pt x="253691" y="678783"/>
                </a:lnTo>
                <a:lnTo>
                  <a:pt x="298669" y="687977"/>
                </a:lnTo>
                <a:lnTo>
                  <a:pt x="345567" y="691133"/>
                </a:lnTo>
                <a:lnTo>
                  <a:pt x="392464" y="687977"/>
                </a:lnTo>
                <a:lnTo>
                  <a:pt x="437442" y="678783"/>
                </a:lnTo>
                <a:lnTo>
                  <a:pt x="480089" y="663963"/>
                </a:lnTo>
                <a:lnTo>
                  <a:pt x="519994" y="643932"/>
                </a:lnTo>
                <a:lnTo>
                  <a:pt x="556745" y="619101"/>
                </a:lnTo>
                <a:lnTo>
                  <a:pt x="589930" y="589883"/>
                </a:lnTo>
                <a:lnTo>
                  <a:pt x="619139" y="556691"/>
                </a:lnTo>
                <a:lnTo>
                  <a:pt x="643960" y="519938"/>
                </a:lnTo>
                <a:lnTo>
                  <a:pt x="663981" y="480036"/>
                </a:lnTo>
                <a:lnTo>
                  <a:pt x="678792" y="437398"/>
                </a:lnTo>
                <a:lnTo>
                  <a:pt x="687979" y="392437"/>
                </a:lnTo>
                <a:lnTo>
                  <a:pt x="691134" y="345566"/>
                </a:lnTo>
                <a:lnTo>
                  <a:pt x="687979" y="298669"/>
                </a:lnTo>
                <a:lnTo>
                  <a:pt x="678792" y="253691"/>
                </a:lnTo>
                <a:lnTo>
                  <a:pt x="663981" y="211044"/>
                </a:lnTo>
                <a:lnTo>
                  <a:pt x="643960" y="171139"/>
                </a:lnTo>
                <a:lnTo>
                  <a:pt x="619139" y="134388"/>
                </a:lnTo>
                <a:lnTo>
                  <a:pt x="589930" y="101203"/>
                </a:lnTo>
                <a:lnTo>
                  <a:pt x="556745" y="71994"/>
                </a:lnTo>
                <a:lnTo>
                  <a:pt x="519994" y="47173"/>
                </a:lnTo>
                <a:lnTo>
                  <a:pt x="480089" y="27152"/>
                </a:lnTo>
                <a:lnTo>
                  <a:pt x="437442" y="12341"/>
                </a:lnTo>
                <a:lnTo>
                  <a:pt x="392464" y="3154"/>
                </a:lnTo>
                <a:lnTo>
                  <a:pt x="345567" y="0"/>
                </a:lnTo>
                <a:close/>
              </a:path>
            </a:pathLst>
          </a:custGeom>
          <a:solidFill>
            <a:srgbClr val="DF5D38"/>
          </a:solidFill>
        </p:spPr>
        <p:txBody>
          <a:bodyPr wrap="square" lIns="0" tIns="0" rIns="0" bIns="0" rtlCol="0"/>
          <a:lstStyle/>
          <a:p>
            <a:endParaRPr/>
          </a:p>
        </p:txBody>
      </p:sp>
      <p:sp>
        <p:nvSpPr>
          <p:cNvPr id="1364" name="object 68">
            <a:extLst>
              <a:ext uri="{FF2B5EF4-FFF2-40B4-BE49-F238E27FC236}">
                <a16:creationId xmlns:a16="http://schemas.microsoft.com/office/drawing/2014/main" id="{312B8DE7-EE93-48D7-B1D1-AE06A01026B3}"/>
              </a:ext>
            </a:extLst>
          </p:cNvPr>
          <p:cNvSpPr/>
          <p:nvPr/>
        </p:nvSpPr>
        <p:spPr>
          <a:xfrm>
            <a:off x="5576928" y="1709569"/>
            <a:ext cx="114300" cy="0"/>
          </a:xfrm>
          <a:custGeom>
            <a:avLst/>
            <a:gdLst/>
            <a:ahLst/>
            <a:cxnLst/>
            <a:rect l="l" t="t" r="r" b="b"/>
            <a:pathLst>
              <a:path w="114300">
                <a:moveTo>
                  <a:pt x="0" y="0"/>
                </a:moveTo>
                <a:lnTo>
                  <a:pt x="114300" y="0"/>
                </a:lnTo>
              </a:path>
            </a:pathLst>
          </a:custGeom>
          <a:ln w="11430">
            <a:solidFill>
              <a:srgbClr val="2C5770"/>
            </a:solidFill>
          </a:ln>
        </p:spPr>
        <p:txBody>
          <a:bodyPr wrap="square" lIns="0" tIns="0" rIns="0" bIns="0" rtlCol="0"/>
          <a:lstStyle/>
          <a:p>
            <a:endParaRPr/>
          </a:p>
        </p:txBody>
      </p:sp>
      <p:sp>
        <p:nvSpPr>
          <p:cNvPr id="1365" name="object 69">
            <a:extLst>
              <a:ext uri="{FF2B5EF4-FFF2-40B4-BE49-F238E27FC236}">
                <a16:creationId xmlns:a16="http://schemas.microsoft.com/office/drawing/2014/main" id="{CC33CA10-EEC4-48C5-AA8F-D75505030B36}"/>
              </a:ext>
            </a:extLst>
          </p:cNvPr>
          <p:cNvSpPr/>
          <p:nvPr/>
        </p:nvSpPr>
        <p:spPr>
          <a:xfrm>
            <a:off x="5507078" y="1335808"/>
            <a:ext cx="249554" cy="298450"/>
          </a:xfrm>
          <a:custGeom>
            <a:avLst/>
            <a:gdLst/>
            <a:ahLst/>
            <a:cxnLst/>
            <a:rect l="l" t="t" r="r" b="b"/>
            <a:pathLst>
              <a:path w="249554" h="298450">
                <a:moveTo>
                  <a:pt x="126491" y="0"/>
                </a:moveTo>
                <a:lnTo>
                  <a:pt x="77581" y="10046"/>
                </a:lnTo>
                <a:lnTo>
                  <a:pt x="37337" y="37322"/>
                </a:lnTo>
                <a:lnTo>
                  <a:pt x="10048" y="77527"/>
                </a:lnTo>
                <a:lnTo>
                  <a:pt x="0" y="126364"/>
                </a:lnTo>
                <a:lnTo>
                  <a:pt x="1313" y="138433"/>
                </a:lnTo>
                <a:lnTo>
                  <a:pt x="7651" y="165576"/>
                </a:lnTo>
                <a:lnTo>
                  <a:pt x="22609" y="202767"/>
                </a:lnTo>
                <a:lnTo>
                  <a:pt x="49784" y="244983"/>
                </a:lnTo>
                <a:lnTo>
                  <a:pt x="58072" y="261373"/>
                </a:lnTo>
                <a:lnTo>
                  <a:pt x="61325" y="278860"/>
                </a:lnTo>
                <a:lnTo>
                  <a:pt x="61696" y="292774"/>
                </a:lnTo>
                <a:lnTo>
                  <a:pt x="61340" y="298450"/>
                </a:lnTo>
                <a:lnTo>
                  <a:pt x="187833" y="298450"/>
                </a:lnTo>
                <a:lnTo>
                  <a:pt x="199389" y="244983"/>
                </a:lnTo>
                <a:lnTo>
                  <a:pt x="226564" y="202767"/>
                </a:lnTo>
                <a:lnTo>
                  <a:pt x="241522" y="165576"/>
                </a:lnTo>
                <a:lnTo>
                  <a:pt x="247860" y="138433"/>
                </a:lnTo>
                <a:lnTo>
                  <a:pt x="249174" y="126364"/>
                </a:lnTo>
                <a:lnTo>
                  <a:pt x="239166" y="77527"/>
                </a:lnTo>
                <a:lnTo>
                  <a:pt x="212264" y="37322"/>
                </a:lnTo>
                <a:lnTo>
                  <a:pt x="173146" y="10046"/>
                </a:lnTo>
                <a:lnTo>
                  <a:pt x="126491" y="0"/>
                </a:lnTo>
                <a:close/>
              </a:path>
            </a:pathLst>
          </a:custGeom>
          <a:solidFill>
            <a:srgbClr val="D1EBFA"/>
          </a:solidFill>
        </p:spPr>
        <p:txBody>
          <a:bodyPr wrap="square" lIns="0" tIns="0" rIns="0" bIns="0" rtlCol="0"/>
          <a:lstStyle/>
          <a:p>
            <a:endParaRPr/>
          </a:p>
        </p:txBody>
      </p:sp>
      <p:sp>
        <p:nvSpPr>
          <p:cNvPr id="1366" name="object 70">
            <a:extLst>
              <a:ext uri="{FF2B5EF4-FFF2-40B4-BE49-F238E27FC236}">
                <a16:creationId xmlns:a16="http://schemas.microsoft.com/office/drawing/2014/main" id="{124F6CEE-2E4F-4847-A360-C9A0EC41A925}"/>
              </a:ext>
            </a:extLst>
          </p:cNvPr>
          <p:cNvSpPr/>
          <p:nvPr/>
        </p:nvSpPr>
        <p:spPr>
          <a:xfrm>
            <a:off x="5507078" y="1335808"/>
            <a:ext cx="127000" cy="298450"/>
          </a:xfrm>
          <a:custGeom>
            <a:avLst/>
            <a:gdLst/>
            <a:ahLst/>
            <a:cxnLst/>
            <a:rect l="l" t="t" r="r" b="b"/>
            <a:pathLst>
              <a:path w="127000" h="298450">
                <a:moveTo>
                  <a:pt x="127000" y="0"/>
                </a:moveTo>
                <a:lnTo>
                  <a:pt x="77902" y="10046"/>
                </a:lnTo>
                <a:lnTo>
                  <a:pt x="37496" y="37322"/>
                </a:lnTo>
                <a:lnTo>
                  <a:pt x="10092" y="77527"/>
                </a:lnTo>
                <a:lnTo>
                  <a:pt x="0" y="126364"/>
                </a:lnTo>
                <a:lnTo>
                  <a:pt x="1315" y="138433"/>
                </a:lnTo>
                <a:lnTo>
                  <a:pt x="7667" y="165576"/>
                </a:lnTo>
                <a:lnTo>
                  <a:pt x="22663" y="202767"/>
                </a:lnTo>
                <a:lnTo>
                  <a:pt x="49911" y="244983"/>
                </a:lnTo>
                <a:lnTo>
                  <a:pt x="58253" y="261373"/>
                </a:lnTo>
                <a:lnTo>
                  <a:pt x="61499" y="278860"/>
                </a:lnTo>
                <a:lnTo>
                  <a:pt x="61841" y="292774"/>
                </a:lnTo>
                <a:lnTo>
                  <a:pt x="61468" y="298450"/>
                </a:lnTo>
                <a:lnTo>
                  <a:pt x="127000" y="298450"/>
                </a:lnTo>
                <a:lnTo>
                  <a:pt x="127000" y="0"/>
                </a:lnTo>
                <a:close/>
              </a:path>
            </a:pathLst>
          </a:custGeom>
          <a:solidFill>
            <a:srgbClr val="FFFFFF"/>
          </a:solidFill>
        </p:spPr>
        <p:txBody>
          <a:bodyPr wrap="square" lIns="0" tIns="0" rIns="0" bIns="0" rtlCol="0"/>
          <a:lstStyle/>
          <a:p>
            <a:endParaRPr/>
          </a:p>
        </p:txBody>
      </p:sp>
      <p:sp>
        <p:nvSpPr>
          <p:cNvPr id="1367" name="object 71">
            <a:extLst>
              <a:ext uri="{FF2B5EF4-FFF2-40B4-BE49-F238E27FC236}">
                <a16:creationId xmlns:a16="http://schemas.microsoft.com/office/drawing/2014/main" id="{A2EACE10-02E7-4DF8-8177-B3DA7CCA49C1}"/>
              </a:ext>
            </a:extLst>
          </p:cNvPr>
          <p:cNvSpPr/>
          <p:nvPr/>
        </p:nvSpPr>
        <p:spPr>
          <a:xfrm>
            <a:off x="5634078" y="1362860"/>
            <a:ext cx="95250" cy="98425"/>
          </a:xfrm>
          <a:prstGeom prst="rect">
            <a:avLst/>
          </a:prstGeom>
          <a:blipFill>
            <a:blip r:embed="rId6" cstate="print"/>
            <a:stretch>
              <a:fillRect/>
            </a:stretch>
          </a:blipFill>
        </p:spPr>
        <p:txBody>
          <a:bodyPr wrap="square" lIns="0" tIns="0" rIns="0" bIns="0" rtlCol="0"/>
          <a:lstStyle/>
          <a:p>
            <a:endParaRPr/>
          </a:p>
        </p:txBody>
      </p:sp>
      <p:sp>
        <p:nvSpPr>
          <p:cNvPr id="1368" name="object 72">
            <a:extLst>
              <a:ext uri="{FF2B5EF4-FFF2-40B4-BE49-F238E27FC236}">
                <a16:creationId xmlns:a16="http://schemas.microsoft.com/office/drawing/2014/main" id="{D8009E3F-4E7D-4315-9A91-F9C964128FF5}"/>
              </a:ext>
            </a:extLst>
          </p:cNvPr>
          <p:cNvSpPr/>
          <p:nvPr/>
        </p:nvSpPr>
        <p:spPr>
          <a:xfrm>
            <a:off x="5649953" y="1515260"/>
            <a:ext cx="30480" cy="132080"/>
          </a:xfrm>
          <a:custGeom>
            <a:avLst/>
            <a:gdLst/>
            <a:ahLst/>
            <a:cxnLst/>
            <a:rect l="l" t="t" r="r" b="b"/>
            <a:pathLst>
              <a:path w="30479" h="132079">
                <a:moveTo>
                  <a:pt x="19050" y="0"/>
                </a:moveTo>
                <a:lnTo>
                  <a:pt x="0" y="131699"/>
                </a:lnTo>
                <a:lnTo>
                  <a:pt x="11049" y="131699"/>
                </a:lnTo>
                <a:lnTo>
                  <a:pt x="30099" y="4699"/>
                </a:lnTo>
                <a:lnTo>
                  <a:pt x="19050" y="0"/>
                </a:lnTo>
                <a:close/>
              </a:path>
            </a:pathLst>
          </a:custGeom>
          <a:solidFill>
            <a:srgbClr val="0D2F3E"/>
          </a:solidFill>
        </p:spPr>
        <p:txBody>
          <a:bodyPr wrap="square" lIns="0" tIns="0" rIns="0" bIns="0" rtlCol="0"/>
          <a:lstStyle/>
          <a:p>
            <a:endParaRPr/>
          </a:p>
        </p:txBody>
      </p:sp>
      <p:sp>
        <p:nvSpPr>
          <p:cNvPr id="1369" name="object 73">
            <a:extLst>
              <a:ext uri="{FF2B5EF4-FFF2-40B4-BE49-F238E27FC236}">
                <a16:creationId xmlns:a16="http://schemas.microsoft.com/office/drawing/2014/main" id="{C142B8AE-E9B4-4F76-95B6-9D2187A0D997}"/>
              </a:ext>
            </a:extLst>
          </p:cNvPr>
          <p:cNvSpPr/>
          <p:nvPr/>
        </p:nvSpPr>
        <p:spPr>
          <a:xfrm>
            <a:off x="5599915" y="1515260"/>
            <a:ext cx="0" cy="118745"/>
          </a:xfrm>
          <a:custGeom>
            <a:avLst/>
            <a:gdLst/>
            <a:ahLst/>
            <a:cxnLst/>
            <a:rect l="l" t="t" r="r" b="b"/>
            <a:pathLst>
              <a:path h="118745">
                <a:moveTo>
                  <a:pt x="0" y="0"/>
                </a:moveTo>
                <a:lnTo>
                  <a:pt x="0" y="118744"/>
                </a:lnTo>
              </a:path>
            </a:pathLst>
          </a:custGeom>
          <a:ln w="30225">
            <a:solidFill>
              <a:srgbClr val="0D2F3E"/>
            </a:solidFill>
          </a:ln>
        </p:spPr>
        <p:txBody>
          <a:bodyPr wrap="square" lIns="0" tIns="0" rIns="0" bIns="0" rtlCol="0"/>
          <a:lstStyle/>
          <a:p>
            <a:endParaRPr/>
          </a:p>
        </p:txBody>
      </p:sp>
      <p:sp>
        <p:nvSpPr>
          <p:cNvPr id="1370" name="object 74">
            <a:extLst>
              <a:ext uri="{FF2B5EF4-FFF2-40B4-BE49-F238E27FC236}">
                <a16:creationId xmlns:a16="http://schemas.microsoft.com/office/drawing/2014/main" id="{EEDEF8DB-11E0-4B0A-9DF0-B309F42ADBAF}"/>
              </a:ext>
            </a:extLst>
          </p:cNvPr>
          <p:cNvSpPr/>
          <p:nvPr/>
        </p:nvSpPr>
        <p:spPr>
          <a:xfrm>
            <a:off x="5591152" y="1515260"/>
            <a:ext cx="85725" cy="19050"/>
          </a:xfrm>
          <a:custGeom>
            <a:avLst/>
            <a:gdLst/>
            <a:ahLst/>
            <a:cxnLst/>
            <a:rect l="l" t="t" r="r" b="b"/>
            <a:pathLst>
              <a:path w="85725" h="19050">
                <a:moveTo>
                  <a:pt x="15621" y="0"/>
                </a:moveTo>
                <a:lnTo>
                  <a:pt x="7747" y="0"/>
                </a:lnTo>
                <a:lnTo>
                  <a:pt x="3937" y="7620"/>
                </a:lnTo>
                <a:lnTo>
                  <a:pt x="3937" y="11429"/>
                </a:lnTo>
                <a:lnTo>
                  <a:pt x="0" y="11429"/>
                </a:lnTo>
                <a:lnTo>
                  <a:pt x="0" y="19050"/>
                </a:lnTo>
                <a:lnTo>
                  <a:pt x="3937" y="19050"/>
                </a:lnTo>
                <a:lnTo>
                  <a:pt x="7747" y="15239"/>
                </a:lnTo>
                <a:lnTo>
                  <a:pt x="7747" y="11429"/>
                </a:lnTo>
                <a:lnTo>
                  <a:pt x="11684" y="7620"/>
                </a:lnTo>
                <a:lnTo>
                  <a:pt x="19430" y="7620"/>
                </a:lnTo>
                <a:lnTo>
                  <a:pt x="15621" y="0"/>
                </a:lnTo>
                <a:close/>
              </a:path>
              <a:path w="85725" h="19050">
                <a:moveTo>
                  <a:pt x="31114" y="7620"/>
                </a:moveTo>
                <a:lnTo>
                  <a:pt x="23367" y="7620"/>
                </a:lnTo>
                <a:lnTo>
                  <a:pt x="23367" y="11429"/>
                </a:lnTo>
                <a:lnTo>
                  <a:pt x="15621" y="11429"/>
                </a:lnTo>
                <a:lnTo>
                  <a:pt x="15621" y="19050"/>
                </a:lnTo>
                <a:lnTo>
                  <a:pt x="27304" y="19050"/>
                </a:lnTo>
                <a:lnTo>
                  <a:pt x="27304" y="15239"/>
                </a:lnTo>
                <a:lnTo>
                  <a:pt x="31114" y="11429"/>
                </a:lnTo>
                <a:lnTo>
                  <a:pt x="31114" y="7620"/>
                </a:lnTo>
                <a:close/>
              </a:path>
              <a:path w="85725" h="19050">
                <a:moveTo>
                  <a:pt x="35051" y="0"/>
                </a:moveTo>
                <a:lnTo>
                  <a:pt x="27304" y="0"/>
                </a:lnTo>
                <a:lnTo>
                  <a:pt x="27304" y="7620"/>
                </a:lnTo>
                <a:lnTo>
                  <a:pt x="31114" y="7620"/>
                </a:lnTo>
                <a:lnTo>
                  <a:pt x="35051" y="11429"/>
                </a:lnTo>
                <a:lnTo>
                  <a:pt x="35051" y="15239"/>
                </a:lnTo>
                <a:lnTo>
                  <a:pt x="38988" y="19050"/>
                </a:lnTo>
                <a:lnTo>
                  <a:pt x="46736" y="19050"/>
                </a:lnTo>
                <a:lnTo>
                  <a:pt x="50673" y="15239"/>
                </a:lnTo>
                <a:lnTo>
                  <a:pt x="50673" y="11429"/>
                </a:lnTo>
                <a:lnTo>
                  <a:pt x="38988" y="11429"/>
                </a:lnTo>
                <a:lnTo>
                  <a:pt x="38988" y="7620"/>
                </a:lnTo>
                <a:lnTo>
                  <a:pt x="35051" y="0"/>
                </a:lnTo>
                <a:close/>
              </a:path>
              <a:path w="85725" h="19050">
                <a:moveTo>
                  <a:pt x="62357" y="7620"/>
                </a:moveTo>
                <a:lnTo>
                  <a:pt x="54610" y="7620"/>
                </a:lnTo>
                <a:lnTo>
                  <a:pt x="54610" y="11429"/>
                </a:lnTo>
                <a:lnTo>
                  <a:pt x="58420" y="15239"/>
                </a:lnTo>
                <a:lnTo>
                  <a:pt x="58420" y="19050"/>
                </a:lnTo>
                <a:lnTo>
                  <a:pt x="66294" y="19050"/>
                </a:lnTo>
                <a:lnTo>
                  <a:pt x="70103" y="15239"/>
                </a:lnTo>
                <a:lnTo>
                  <a:pt x="70103" y="11429"/>
                </a:lnTo>
                <a:lnTo>
                  <a:pt x="62357" y="11429"/>
                </a:lnTo>
                <a:lnTo>
                  <a:pt x="62357" y="7620"/>
                </a:lnTo>
                <a:close/>
              </a:path>
              <a:path w="85725" h="19050">
                <a:moveTo>
                  <a:pt x="85725" y="11429"/>
                </a:moveTo>
                <a:lnTo>
                  <a:pt x="77977" y="11429"/>
                </a:lnTo>
                <a:lnTo>
                  <a:pt x="77977" y="19050"/>
                </a:lnTo>
                <a:lnTo>
                  <a:pt x="85725" y="19050"/>
                </a:lnTo>
                <a:lnTo>
                  <a:pt x="85725" y="11429"/>
                </a:lnTo>
                <a:close/>
              </a:path>
              <a:path w="85725" h="19050">
                <a:moveTo>
                  <a:pt x="19430" y="7620"/>
                </a:moveTo>
                <a:lnTo>
                  <a:pt x="11684" y="7620"/>
                </a:lnTo>
                <a:lnTo>
                  <a:pt x="11684" y="11429"/>
                </a:lnTo>
                <a:lnTo>
                  <a:pt x="19430" y="11429"/>
                </a:lnTo>
                <a:lnTo>
                  <a:pt x="19430" y="7620"/>
                </a:lnTo>
                <a:close/>
              </a:path>
              <a:path w="85725" h="19050">
                <a:moveTo>
                  <a:pt x="58420" y="0"/>
                </a:moveTo>
                <a:lnTo>
                  <a:pt x="46736" y="0"/>
                </a:lnTo>
                <a:lnTo>
                  <a:pt x="46736" y="7620"/>
                </a:lnTo>
                <a:lnTo>
                  <a:pt x="42925" y="11429"/>
                </a:lnTo>
                <a:lnTo>
                  <a:pt x="50673" y="11429"/>
                </a:lnTo>
                <a:lnTo>
                  <a:pt x="50673" y="7620"/>
                </a:lnTo>
                <a:lnTo>
                  <a:pt x="58420" y="7620"/>
                </a:lnTo>
                <a:lnTo>
                  <a:pt x="58420" y="0"/>
                </a:lnTo>
                <a:close/>
              </a:path>
              <a:path w="85725" h="19050">
                <a:moveTo>
                  <a:pt x="77977" y="0"/>
                </a:moveTo>
                <a:lnTo>
                  <a:pt x="70103" y="0"/>
                </a:lnTo>
                <a:lnTo>
                  <a:pt x="66294" y="7620"/>
                </a:lnTo>
                <a:lnTo>
                  <a:pt x="66294" y="11429"/>
                </a:lnTo>
                <a:lnTo>
                  <a:pt x="70103" y="11429"/>
                </a:lnTo>
                <a:lnTo>
                  <a:pt x="74040" y="7620"/>
                </a:lnTo>
                <a:lnTo>
                  <a:pt x="81787" y="7620"/>
                </a:lnTo>
                <a:lnTo>
                  <a:pt x="77977" y="0"/>
                </a:lnTo>
                <a:close/>
              </a:path>
              <a:path w="85725" h="19050">
                <a:moveTo>
                  <a:pt x="81787" y="7620"/>
                </a:moveTo>
                <a:lnTo>
                  <a:pt x="74040" y="7620"/>
                </a:lnTo>
                <a:lnTo>
                  <a:pt x="74040" y="11429"/>
                </a:lnTo>
                <a:lnTo>
                  <a:pt x="81787" y="11429"/>
                </a:lnTo>
                <a:lnTo>
                  <a:pt x="81787" y="7620"/>
                </a:lnTo>
                <a:close/>
              </a:path>
            </a:pathLst>
          </a:custGeom>
          <a:solidFill>
            <a:srgbClr val="0D2F3E"/>
          </a:solidFill>
        </p:spPr>
        <p:txBody>
          <a:bodyPr wrap="square" lIns="0" tIns="0" rIns="0" bIns="0" rtlCol="0"/>
          <a:lstStyle/>
          <a:p>
            <a:endParaRPr/>
          </a:p>
        </p:txBody>
      </p:sp>
      <p:sp>
        <p:nvSpPr>
          <p:cNvPr id="1371" name="object 75">
            <a:extLst>
              <a:ext uri="{FF2B5EF4-FFF2-40B4-BE49-F238E27FC236}">
                <a16:creationId xmlns:a16="http://schemas.microsoft.com/office/drawing/2014/main" id="{5371A0A4-3D1A-485C-91E7-5A730347A819}"/>
              </a:ext>
            </a:extLst>
          </p:cNvPr>
          <p:cNvSpPr/>
          <p:nvPr/>
        </p:nvSpPr>
        <p:spPr>
          <a:xfrm>
            <a:off x="5571139" y="1705760"/>
            <a:ext cx="123189" cy="0"/>
          </a:xfrm>
          <a:custGeom>
            <a:avLst/>
            <a:gdLst/>
            <a:ahLst/>
            <a:cxnLst/>
            <a:rect l="l" t="t" r="r" b="b"/>
            <a:pathLst>
              <a:path w="123189">
                <a:moveTo>
                  <a:pt x="0" y="0"/>
                </a:moveTo>
                <a:lnTo>
                  <a:pt x="122575" y="0"/>
                </a:lnTo>
              </a:path>
            </a:pathLst>
          </a:custGeom>
          <a:ln w="3810">
            <a:solidFill>
              <a:srgbClr val="0D2F3E"/>
            </a:solidFill>
          </a:ln>
        </p:spPr>
        <p:txBody>
          <a:bodyPr wrap="square" lIns="0" tIns="0" rIns="0" bIns="0" rtlCol="0"/>
          <a:lstStyle/>
          <a:p>
            <a:endParaRPr/>
          </a:p>
        </p:txBody>
      </p:sp>
      <p:sp>
        <p:nvSpPr>
          <p:cNvPr id="1372" name="object 76">
            <a:extLst>
              <a:ext uri="{FF2B5EF4-FFF2-40B4-BE49-F238E27FC236}">
                <a16:creationId xmlns:a16="http://schemas.microsoft.com/office/drawing/2014/main" id="{3A2C393A-FD32-40D3-9E4F-2EC2D629BE8F}"/>
              </a:ext>
            </a:extLst>
          </p:cNvPr>
          <p:cNvSpPr/>
          <p:nvPr/>
        </p:nvSpPr>
        <p:spPr>
          <a:xfrm>
            <a:off x="5568927" y="1668930"/>
            <a:ext cx="127000" cy="0"/>
          </a:xfrm>
          <a:custGeom>
            <a:avLst/>
            <a:gdLst/>
            <a:ahLst/>
            <a:cxnLst/>
            <a:rect l="l" t="t" r="r" b="b"/>
            <a:pathLst>
              <a:path w="127000">
                <a:moveTo>
                  <a:pt x="0" y="0"/>
                </a:moveTo>
                <a:lnTo>
                  <a:pt x="127000" y="0"/>
                </a:lnTo>
              </a:path>
            </a:pathLst>
          </a:custGeom>
          <a:ln w="69850">
            <a:solidFill>
              <a:srgbClr val="0D2F3E"/>
            </a:solidFill>
          </a:ln>
        </p:spPr>
        <p:txBody>
          <a:bodyPr wrap="square" lIns="0" tIns="0" rIns="0" bIns="0" rtlCol="0"/>
          <a:lstStyle/>
          <a:p>
            <a:endParaRPr/>
          </a:p>
        </p:txBody>
      </p:sp>
      <p:sp>
        <p:nvSpPr>
          <p:cNvPr id="1373" name="object 77">
            <a:extLst>
              <a:ext uri="{FF2B5EF4-FFF2-40B4-BE49-F238E27FC236}">
                <a16:creationId xmlns:a16="http://schemas.microsoft.com/office/drawing/2014/main" id="{AEFB247D-9350-4EBB-8321-A1153A36F67D}"/>
              </a:ext>
            </a:extLst>
          </p:cNvPr>
          <p:cNvSpPr/>
          <p:nvPr/>
        </p:nvSpPr>
        <p:spPr>
          <a:xfrm>
            <a:off x="5563315" y="1648610"/>
            <a:ext cx="139065" cy="0"/>
          </a:xfrm>
          <a:custGeom>
            <a:avLst/>
            <a:gdLst/>
            <a:ahLst/>
            <a:cxnLst/>
            <a:rect l="l" t="t" r="r" b="b"/>
            <a:pathLst>
              <a:path w="139064">
                <a:moveTo>
                  <a:pt x="0" y="0"/>
                </a:moveTo>
                <a:lnTo>
                  <a:pt x="138961" y="0"/>
                </a:lnTo>
              </a:path>
            </a:pathLst>
          </a:custGeom>
          <a:ln w="3810">
            <a:solidFill>
              <a:srgbClr val="2C5770"/>
            </a:solidFill>
          </a:ln>
        </p:spPr>
        <p:txBody>
          <a:bodyPr wrap="square" lIns="0" tIns="0" rIns="0" bIns="0" rtlCol="0"/>
          <a:lstStyle/>
          <a:p>
            <a:endParaRPr/>
          </a:p>
        </p:txBody>
      </p:sp>
      <p:sp>
        <p:nvSpPr>
          <p:cNvPr id="1374" name="object 78">
            <a:extLst>
              <a:ext uri="{FF2B5EF4-FFF2-40B4-BE49-F238E27FC236}">
                <a16:creationId xmlns:a16="http://schemas.microsoft.com/office/drawing/2014/main" id="{4B8E348E-094E-4383-BD6E-5CCA2B3425CB}"/>
              </a:ext>
            </a:extLst>
          </p:cNvPr>
          <p:cNvSpPr/>
          <p:nvPr/>
        </p:nvSpPr>
        <p:spPr>
          <a:xfrm>
            <a:off x="5561053" y="1642260"/>
            <a:ext cx="141605" cy="0"/>
          </a:xfrm>
          <a:custGeom>
            <a:avLst/>
            <a:gdLst/>
            <a:ahLst/>
            <a:cxnLst/>
            <a:rect l="l" t="t" r="r" b="b"/>
            <a:pathLst>
              <a:path w="141604">
                <a:moveTo>
                  <a:pt x="0" y="0"/>
                </a:moveTo>
                <a:lnTo>
                  <a:pt x="141224" y="0"/>
                </a:lnTo>
              </a:path>
            </a:pathLst>
          </a:custGeom>
          <a:ln w="8889">
            <a:solidFill>
              <a:srgbClr val="2C5770"/>
            </a:solidFill>
          </a:ln>
        </p:spPr>
        <p:txBody>
          <a:bodyPr wrap="square" lIns="0" tIns="0" rIns="0" bIns="0" rtlCol="0"/>
          <a:lstStyle/>
          <a:p>
            <a:endParaRPr/>
          </a:p>
        </p:txBody>
      </p:sp>
      <p:sp>
        <p:nvSpPr>
          <p:cNvPr id="1375" name="object 79">
            <a:extLst>
              <a:ext uri="{FF2B5EF4-FFF2-40B4-BE49-F238E27FC236}">
                <a16:creationId xmlns:a16="http://schemas.microsoft.com/office/drawing/2014/main" id="{FC0D42CD-6546-4D40-A446-020572462324}"/>
              </a:ext>
            </a:extLst>
          </p:cNvPr>
          <p:cNvSpPr/>
          <p:nvPr/>
        </p:nvSpPr>
        <p:spPr>
          <a:xfrm>
            <a:off x="5563388" y="1635910"/>
            <a:ext cx="139065" cy="0"/>
          </a:xfrm>
          <a:custGeom>
            <a:avLst/>
            <a:gdLst/>
            <a:ahLst/>
            <a:cxnLst/>
            <a:rect l="l" t="t" r="r" b="b"/>
            <a:pathLst>
              <a:path w="139064">
                <a:moveTo>
                  <a:pt x="0" y="0"/>
                </a:moveTo>
                <a:lnTo>
                  <a:pt x="138888" y="0"/>
                </a:lnTo>
              </a:path>
            </a:pathLst>
          </a:custGeom>
          <a:ln w="3810">
            <a:solidFill>
              <a:srgbClr val="2C5770"/>
            </a:solidFill>
          </a:ln>
        </p:spPr>
        <p:txBody>
          <a:bodyPr wrap="square" lIns="0" tIns="0" rIns="0" bIns="0" rtlCol="0"/>
          <a:lstStyle/>
          <a:p>
            <a:endParaRPr/>
          </a:p>
        </p:txBody>
      </p:sp>
      <p:sp>
        <p:nvSpPr>
          <p:cNvPr id="1376" name="object 80">
            <a:extLst>
              <a:ext uri="{FF2B5EF4-FFF2-40B4-BE49-F238E27FC236}">
                <a16:creationId xmlns:a16="http://schemas.microsoft.com/office/drawing/2014/main" id="{62BBB585-90E1-4552-BEC9-E94F48E96AD9}"/>
              </a:ext>
            </a:extLst>
          </p:cNvPr>
          <p:cNvSpPr/>
          <p:nvPr/>
        </p:nvSpPr>
        <p:spPr>
          <a:xfrm>
            <a:off x="5561053" y="1665755"/>
            <a:ext cx="141605" cy="0"/>
          </a:xfrm>
          <a:custGeom>
            <a:avLst/>
            <a:gdLst/>
            <a:ahLst/>
            <a:cxnLst/>
            <a:rect l="l" t="t" r="r" b="b"/>
            <a:pathLst>
              <a:path w="141604">
                <a:moveTo>
                  <a:pt x="0" y="0"/>
                </a:moveTo>
                <a:lnTo>
                  <a:pt x="141224" y="0"/>
                </a:lnTo>
              </a:path>
            </a:pathLst>
          </a:custGeom>
          <a:ln w="7619">
            <a:solidFill>
              <a:srgbClr val="2C5770"/>
            </a:solidFill>
          </a:ln>
        </p:spPr>
        <p:txBody>
          <a:bodyPr wrap="square" lIns="0" tIns="0" rIns="0" bIns="0" rtlCol="0"/>
          <a:lstStyle/>
          <a:p>
            <a:endParaRPr/>
          </a:p>
        </p:txBody>
      </p:sp>
      <p:sp>
        <p:nvSpPr>
          <p:cNvPr id="1377" name="object 81">
            <a:extLst>
              <a:ext uri="{FF2B5EF4-FFF2-40B4-BE49-F238E27FC236}">
                <a16:creationId xmlns:a16="http://schemas.microsoft.com/office/drawing/2014/main" id="{846F4348-8989-4B32-975A-A2C9C4182FFC}"/>
              </a:ext>
            </a:extLst>
          </p:cNvPr>
          <p:cNvSpPr/>
          <p:nvPr/>
        </p:nvSpPr>
        <p:spPr>
          <a:xfrm>
            <a:off x="5562892" y="1660039"/>
            <a:ext cx="139700" cy="0"/>
          </a:xfrm>
          <a:custGeom>
            <a:avLst/>
            <a:gdLst/>
            <a:ahLst/>
            <a:cxnLst/>
            <a:rect l="l" t="t" r="r" b="b"/>
            <a:pathLst>
              <a:path w="139700">
                <a:moveTo>
                  <a:pt x="0" y="0"/>
                </a:moveTo>
                <a:lnTo>
                  <a:pt x="139384" y="0"/>
                </a:lnTo>
              </a:path>
            </a:pathLst>
          </a:custGeom>
          <a:ln w="3810">
            <a:solidFill>
              <a:srgbClr val="2C5770"/>
            </a:solidFill>
          </a:ln>
        </p:spPr>
        <p:txBody>
          <a:bodyPr wrap="square" lIns="0" tIns="0" rIns="0" bIns="0" rtlCol="0"/>
          <a:lstStyle/>
          <a:p>
            <a:endParaRPr/>
          </a:p>
        </p:txBody>
      </p:sp>
      <p:sp>
        <p:nvSpPr>
          <p:cNvPr id="1378" name="object 82">
            <a:extLst>
              <a:ext uri="{FF2B5EF4-FFF2-40B4-BE49-F238E27FC236}">
                <a16:creationId xmlns:a16="http://schemas.microsoft.com/office/drawing/2014/main" id="{6671E6D8-9ABA-4654-ADF1-016C1D8DB648}"/>
              </a:ext>
            </a:extLst>
          </p:cNvPr>
          <p:cNvSpPr/>
          <p:nvPr/>
        </p:nvSpPr>
        <p:spPr>
          <a:xfrm>
            <a:off x="5563019" y="1691155"/>
            <a:ext cx="139700" cy="0"/>
          </a:xfrm>
          <a:custGeom>
            <a:avLst/>
            <a:gdLst/>
            <a:ahLst/>
            <a:cxnLst/>
            <a:rect l="l" t="t" r="r" b="b"/>
            <a:pathLst>
              <a:path w="139700">
                <a:moveTo>
                  <a:pt x="0" y="0"/>
                </a:moveTo>
                <a:lnTo>
                  <a:pt x="139257" y="0"/>
                </a:lnTo>
              </a:path>
            </a:pathLst>
          </a:custGeom>
          <a:ln w="5080">
            <a:solidFill>
              <a:srgbClr val="2C5770"/>
            </a:solidFill>
          </a:ln>
        </p:spPr>
        <p:txBody>
          <a:bodyPr wrap="square" lIns="0" tIns="0" rIns="0" bIns="0" rtlCol="0"/>
          <a:lstStyle/>
          <a:p>
            <a:endParaRPr/>
          </a:p>
        </p:txBody>
      </p:sp>
      <p:sp>
        <p:nvSpPr>
          <p:cNvPr id="1379" name="object 83">
            <a:extLst>
              <a:ext uri="{FF2B5EF4-FFF2-40B4-BE49-F238E27FC236}">
                <a16:creationId xmlns:a16="http://schemas.microsoft.com/office/drawing/2014/main" id="{449BB0FE-4233-4B75-82BA-D7979037B4BC}"/>
              </a:ext>
            </a:extLst>
          </p:cNvPr>
          <p:cNvSpPr/>
          <p:nvPr/>
        </p:nvSpPr>
        <p:spPr>
          <a:xfrm>
            <a:off x="5561053" y="1684805"/>
            <a:ext cx="141605" cy="0"/>
          </a:xfrm>
          <a:custGeom>
            <a:avLst/>
            <a:gdLst/>
            <a:ahLst/>
            <a:cxnLst/>
            <a:rect l="l" t="t" r="r" b="b"/>
            <a:pathLst>
              <a:path w="141604">
                <a:moveTo>
                  <a:pt x="0" y="0"/>
                </a:moveTo>
                <a:lnTo>
                  <a:pt x="141224" y="0"/>
                </a:lnTo>
              </a:path>
            </a:pathLst>
          </a:custGeom>
          <a:ln w="7619">
            <a:solidFill>
              <a:srgbClr val="2C5770"/>
            </a:solidFill>
          </a:ln>
        </p:spPr>
        <p:txBody>
          <a:bodyPr wrap="square" lIns="0" tIns="0" rIns="0" bIns="0" rtlCol="0"/>
          <a:lstStyle/>
          <a:p>
            <a:endParaRPr/>
          </a:p>
        </p:txBody>
      </p:sp>
      <p:sp>
        <p:nvSpPr>
          <p:cNvPr id="1380" name="object 84">
            <a:extLst>
              <a:ext uri="{FF2B5EF4-FFF2-40B4-BE49-F238E27FC236}">
                <a16:creationId xmlns:a16="http://schemas.microsoft.com/office/drawing/2014/main" id="{7133DA0B-A9F7-459A-8B3A-FB1EC40947A1}"/>
              </a:ext>
            </a:extLst>
          </p:cNvPr>
          <p:cNvSpPr/>
          <p:nvPr/>
        </p:nvSpPr>
        <p:spPr>
          <a:xfrm>
            <a:off x="5563019" y="1679089"/>
            <a:ext cx="139700" cy="0"/>
          </a:xfrm>
          <a:custGeom>
            <a:avLst/>
            <a:gdLst/>
            <a:ahLst/>
            <a:cxnLst/>
            <a:rect l="l" t="t" r="r" b="b"/>
            <a:pathLst>
              <a:path w="139700">
                <a:moveTo>
                  <a:pt x="0" y="0"/>
                </a:moveTo>
                <a:lnTo>
                  <a:pt x="139257" y="0"/>
                </a:lnTo>
              </a:path>
            </a:pathLst>
          </a:custGeom>
          <a:ln w="3810">
            <a:solidFill>
              <a:srgbClr val="2C5770"/>
            </a:solidFill>
          </a:ln>
        </p:spPr>
        <p:txBody>
          <a:bodyPr wrap="square" lIns="0" tIns="0" rIns="0" bIns="0" rtlCol="0"/>
          <a:lstStyle/>
          <a:p>
            <a:endParaRPr/>
          </a:p>
        </p:txBody>
      </p:sp>
      <p:sp>
        <p:nvSpPr>
          <p:cNvPr id="1381" name="object 85">
            <a:extLst>
              <a:ext uri="{FF2B5EF4-FFF2-40B4-BE49-F238E27FC236}">
                <a16:creationId xmlns:a16="http://schemas.microsoft.com/office/drawing/2014/main" id="{652AAF35-8FBB-4995-8F22-52842362E5E3}"/>
              </a:ext>
            </a:extLst>
          </p:cNvPr>
          <p:cNvSpPr/>
          <p:nvPr/>
        </p:nvSpPr>
        <p:spPr>
          <a:xfrm>
            <a:off x="5630903" y="1223160"/>
            <a:ext cx="3175" cy="73025"/>
          </a:xfrm>
          <a:custGeom>
            <a:avLst/>
            <a:gdLst/>
            <a:ahLst/>
            <a:cxnLst/>
            <a:rect l="l" t="t" r="r" b="b"/>
            <a:pathLst>
              <a:path w="3175" h="73025">
                <a:moveTo>
                  <a:pt x="3175" y="73025"/>
                </a:moveTo>
                <a:lnTo>
                  <a:pt x="0" y="73025"/>
                </a:lnTo>
                <a:lnTo>
                  <a:pt x="0" y="0"/>
                </a:lnTo>
                <a:lnTo>
                  <a:pt x="3175" y="0"/>
                </a:lnTo>
                <a:lnTo>
                  <a:pt x="3175" y="73025"/>
                </a:lnTo>
                <a:close/>
              </a:path>
            </a:pathLst>
          </a:custGeom>
          <a:solidFill>
            <a:srgbClr val="A6DAE9"/>
          </a:solidFill>
        </p:spPr>
        <p:txBody>
          <a:bodyPr wrap="square" lIns="0" tIns="0" rIns="0" bIns="0" rtlCol="0"/>
          <a:lstStyle/>
          <a:p>
            <a:endParaRPr/>
          </a:p>
        </p:txBody>
      </p:sp>
      <p:sp>
        <p:nvSpPr>
          <p:cNvPr id="1382" name="object 86">
            <a:extLst>
              <a:ext uri="{FF2B5EF4-FFF2-40B4-BE49-F238E27FC236}">
                <a16:creationId xmlns:a16="http://schemas.microsoft.com/office/drawing/2014/main" id="{58E17FA3-D778-4CFC-BB63-0AAE73C6F42C}"/>
              </a:ext>
            </a:extLst>
          </p:cNvPr>
          <p:cNvSpPr/>
          <p:nvPr/>
        </p:nvSpPr>
        <p:spPr>
          <a:xfrm>
            <a:off x="5507078" y="1254910"/>
            <a:ext cx="43180" cy="65405"/>
          </a:xfrm>
          <a:custGeom>
            <a:avLst/>
            <a:gdLst/>
            <a:ahLst/>
            <a:cxnLst/>
            <a:rect l="l" t="t" r="r" b="b"/>
            <a:pathLst>
              <a:path w="43179" h="65405">
                <a:moveTo>
                  <a:pt x="7747" y="0"/>
                </a:moveTo>
                <a:lnTo>
                  <a:pt x="0" y="0"/>
                </a:lnTo>
                <a:lnTo>
                  <a:pt x="0" y="3810"/>
                </a:lnTo>
                <a:lnTo>
                  <a:pt x="3810" y="3810"/>
                </a:lnTo>
                <a:lnTo>
                  <a:pt x="35051" y="65150"/>
                </a:lnTo>
                <a:lnTo>
                  <a:pt x="42799" y="65150"/>
                </a:lnTo>
                <a:lnTo>
                  <a:pt x="42799" y="61213"/>
                </a:lnTo>
                <a:lnTo>
                  <a:pt x="7747" y="0"/>
                </a:lnTo>
                <a:close/>
              </a:path>
            </a:pathLst>
          </a:custGeom>
          <a:solidFill>
            <a:srgbClr val="FFFFFF"/>
          </a:solidFill>
        </p:spPr>
        <p:txBody>
          <a:bodyPr wrap="square" lIns="0" tIns="0" rIns="0" bIns="0" rtlCol="0"/>
          <a:lstStyle/>
          <a:p>
            <a:endParaRPr/>
          </a:p>
        </p:txBody>
      </p:sp>
      <p:sp>
        <p:nvSpPr>
          <p:cNvPr id="1383" name="object 87">
            <a:extLst>
              <a:ext uri="{FF2B5EF4-FFF2-40B4-BE49-F238E27FC236}">
                <a16:creationId xmlns:a16="http://schemas.microsoft.com/office/drawing/2014/main" id="{9DDCABC0-0A8B-4559-A557-994603CAB666}"/>
              </a:ext>
            </a:extLst>
          </p:cNvPr>
          <p:cNvSpPr/>
          <p:nvPr/>
        </p:nvSpPr>
        <p:spPr>
          <a:xfrm>
            <a:off x="5419702" y="1342286"/>
            <a:ext cx="68580" cy="43180"/>
          </a:xfrm>
          <a:custGeom>
            <a:avLst/>
            <a:gdLst/>
            <a:ahLst/>
            <a:cxnLst/>
            <a:rect l="l" t="t" r="r" b="b"/>
            <a:pathLst>
              <a:path w="68579" h="43180">
                <a:moveTo>
                  <a:pt x="7620" y="0"/>
                </a:moveTo>
                <a:lnTo>
                  <a:pt x="3810" y="0"/>
                </a:lnTo>
                <a:lnTo>
                  <a:pt x="0" y="3810"/>
                </a:lnTo>
                <a:lnTo>
                  <a:pt x="3810" y="7747"/>
                </a:lnTo>
                <a:lnTo>
                  <a:pt x="60705" y="38862"/>
                </a:lnTo>
                <a:lnTo>
                  <a:pt x="60705" y="42799"/>
                </a:lnTo>
                <a:lnTo>
                  <a:pt x="64515" y="42799"/>
                </a:lnTo>
                <a:lnTo>
                  <a:pt x="64515" y="38862"/>
                </a:lnTo>
                <a:lnTo>
                  <a:pt x="68325" y="38862"/>
                </a:lnTo>
                <a:lnTo>
                  <a:pt x="64515" y="35051"/>
                </a:lnTo>
                <a:lnTo>
                  <a:pt x="7620" y="0"/>
                </a:lnTo>
                <a:close/>
              </a:path>
            </a:pathLst>
          </a:custGeom>
          <a:solidFill>
            <a:srgbClr val="FFFFFF"/>
          </a:solidFill>
        </p:spPr>
        <p:txBody>
          <a:bodyPr wrap="square" lIns="0" tIns="0" rIns="0" bIns="0" rtlCol="0"/>
          <a:lstStyle/>
          <a:p>
            <a:endParaRPr/>
          </a:p>
        </p:txBody>
      </p:sp>
      <p:sp>
        <p:nvSpPr>
          <p:cNvPr id="1384" name="object 88">
            <a:extLst>
              <a:ext uri="{FF2B5EF4-FFF2-40B4-BE49-F238E27FC236}">
                <a16:creationId xmlns:a16="http://schemas.microsoft.com/office/drawing/2014/main" id="{C98D8FEA-78BF-45EA-812A-414A5180316D}"/>
              </a:ext>
            </a:extLst>
          </p:cNvPr>
          <p:cNvSpPr/>
          <p:nvPr/>
        </p:nvSpPr>
        <p:spPr>
          <a:xfrm>
            <a:off x="5389603" y="1461285"/>
            <a:ext cx="71755" cy="8255"/>
          </a:xfrm>
          <a:custGeom>
            <a:avLst/>
            <a:gdLst/>
            <a:ahLst/>
            <a:cxnLst/>
            <a:rect l="l" t="t" r="r" b="b"/>
            <a:pathLst>
              <a:path w="71754" h="8254">
                <a:moveTo>
                  <a:pt x="71374" y="8000"/>
                </a:moveTo>
                <a:lnTo>
                  <a:pt x="0" y="8000"/>
                </a:lnTo>
                <a:lnTo>
                  <a:pt x="0" y="0"/>
                </a:lnTo>
                <a:lnTo>
                  <a:pt x="71374" y="0"/>
                </a:lnTo>
                <a:lnTo>
                  <a:pt x="71374" y="8000"/>
                </a:lnTo>
                <a:close/>
              </a:path>
            </a:pathLst>
          </a:custGeom>
          <a:solidFill>
            <a:srgbClr val="FFFFFF"/>
          </a:solidFill>
        </p:spPr>
        <p:txBody>
          <a:bodyPr wrap="square" lIns="0" tIns="0" rIns="0" bIns="0" rtlCol="0"/>
          <a:lstStyle/>
          <a:p>
            <a:endParaRPr/>
          </a:p>
        </p:txBody>
      </p:sp>
      <p:sp>
        <p:nvSpPr>
          <p:cNvPr id="1385" name="object 89">
            <a:extLst>
              <a:ext uri="{FF2B5EF4-FFF2-40B4-BE49-F238E27FC236}">
                <a16:creationId xmlns:a16="http://schemas.microsoft.com/office/drawing/2014/main" id="{0969F8FA-84ED-49D8-9EC1-E49BC3BC9F86}"/>
              </a:ext>
            </a:extLst>
          </p:cNvPr>
          <p:cNvSpPr/>
          <p:nvPr/>
        </p:nvSpPr>
        <p:spPr>
          <a:xfrm>
            <a:off x="5419702" y="1550185"/>
            <a:ext cx="68580" cy="38100"/>
          </a:xfrm>
          <a:custGeom>
            <a:avLst/>
            <a:gdLst/>
            <a:ahLst/>
            <a:cxnLst/>
            <a:rect l="l" t="t" r="r" b="b"/>
            <a:pathLst>
              <a:path w="68579" h="38100">
                <a:moveTo>
                  <a:pt x="64515" y="0"/>
                </a:moveTo>
                <a:lnTo>
                  <a:pt x="60705" y="0"/>
                </a:lnTo>
                <a:lnTo>
                  <a:pt x="3810" y="34289"/>
                </a:lnTo>
                <a:lnTo>
                  <a:pt x="0" y="34289"/>
                </a:lnTo>
                <a:lnTo>
                  <a:pt x="0" y="38100"/>
                </a:lnTo>
                <a:lnTo>
                  <a:pt x="7620" y="38100"/>
                </a:lnTo>
                <a:lnTo>
                  <a:pt x="64515" y="7620"/>
                </a:lnTo>
                <a:lnTo>
                  <a:pt x="64515" y="3810"/>
                </a:lnTo>
                <a:lnTo>
                  <a:pt x="68325" y="3810"/>
                </a:lnTo>
                <a:lnTo>
                  <a:pt x="64515" y="0"/>
                </a:lnTo>
                <a:close/>
              </a:path>
            </a:pathLst>
          </a:custGeom>
          <a:solidFill>
            <a:srgbClr val="FFFFFF"/>
          </a:solidFill>
        </p:spPr>
        <p:txBody>
          <a:bodyPr wrap="square" lIns="0" tIns="0" rIns="0" bIns="0" rtlCol="0"/>
          <a:lstStyle/>
          <a:p>
            <a:endParaRPr/>
          </a:p>
        </p:txBody>
      </p:sp>
      <p:sp>
        <p:nvSpPr>
          <p:cNvPr id="1386" name="object 90">
            <a:extLst>
              <a:ext uri="{FF2B5EF4-FFF2-40B4-BE49-F238E27FC236}">
                <a16:creationId xmlns:a16="http://schemas.microsoft.com/office/drawing/2014/main" id="{0E3360BB-1721-4D1C-A54B-59412F4F3AA6}"/>
              </a:ext>
            </a:extLst>
          </p:cNvPr>
          <p:cNvSpPr/>
          <p:nvPr/>
        </p:nvSpPr>
        <p:spPr>
          <a:xfrm>
            <a:off x="5507078" y="1612033"/>
            <a:ext cx="43180" cy="65405"/>
          </a:xfrm>
          <a:custGeom>
            <a:avLst/>
            <a:gdLst/>
            <a:ahLst/>
            <a:cxnLst/>
            <a:rect l="l" t="t" r="r" b="b"/>
            <a:pathLst>
              <a:path w="43179" h="65404">
                <a:moveTo>
                  <a:pt x="38862" y="0"/>
                </a:moveTo>
                <a:lnTo>
                  <a:pt x="38862" y="3937"/>
                </a:lnTo>
                <a:lnTo>
                  <a:pt x="35051" y="3937"/>
                </a:lnTo>
                <a:lnTo>
                  <a:pt x="3810" y="61340"/>
                </a:lnTo>
                <a:lnTo>
                  <a:pt x="0" y="65150"/>
                </a:lnTo>
                <a:lnTo>
                  <a:pt x="7747" y="65150"/>
                </a:lnTo>
                <a:lnTo>
                  <a:pt x="42799" y="7747"/>
                </a:lnTo>
                <a:lnTo>
                  <a:pt x="42799" y="3937"/>
                </a:lnTo>
                <a:lnTo>
                  <a:pt x="38862" y="0"/>
                </a:lnTo>
                <a:close/>
              </a:path>
            </a:pathLst>
          </a:custGeom>
          <a:solidFill>
            <a:srgbClr val="FFFFFF"/>
          </a:solidFill>
        </p:spPr>
        <p:txBody>
          <a:bodyPr wrap="square" lIns="0" tIns="0" rIns="0" bIns="0" rtlCol="0"/>
          <a:lstStyle/>
          <a:p>
            <a:endParaRPr/>
          </a:p>
        </p:txBody>
      </p:sp>
      <p:sp>
        <p:nvSpPr>
          <p:cNvPr id="1387" name="object 91">
            <a:extLst>
              <a:ext uri="{FF2B5EF4-FFF2-40B4-BE49-F238E27FC236}">
                <a16:creationId xmlns:a16="http://schemas.microsoft.com/office/drawing/2014/main" id="{A082D492-B4D1-4CC0-8FA3-6FA579D7F32B}"/>
              </a:ext>
            </a:extLst>
          </p:cNvPr>
          <p:cNvSpPr/>
          <p:nvPr/>
        </p:nvSpPr>
        <p:spPr>
          <a:xfrm>
            <a:off x="5714977" y="1612033"/>
            <a:ext cx="41275" cy="65405"/>
          </a:xfrm>
          <a:custGeom>
            <a:avLst/>
            <a:gdLst/>
            <a:ahLst/>
            <a:cxnLst/>
            <a:rect l="l" t="t" r="r" b="b"/>
            <a:pathLst>
              <a:path w="41275" h="65404">
                <a:moveTo>
                  <a:pt x="7492" y="0"/>
                </a:moveTo>
                <a:lnTo>
                  <a:pt x="3810" y="0"/>
                </a:lnTo>
                <a:lnTo>
                  <a:pt x="3810" y="3937"/>
                </a:lnTo>
                <a:lnTo>
                  <a:pt x="0" y="3937"/>
                </a:lnTo>
                <a:lnTo>
                  <a:pt x="3810" y="7747"/>
                </a:lnTo>
                <a:lnTo>
                  <a:pt x="33782" y="65150"/>
                </a:lnTo>
                <a:lnTo>
                  <a:pt x="41275" y="65150"/>
                </a:lnTo>
                <a:lnTo>
                  <a:pt x="41275" y="61340"/>
                </a:lnTo>
                <a:lnTo>
                  <a:pt x="7492" y="3937"/>
                </a:lnTo>
                <a:lnTo>
                  <a:pt x="7492" y="0"/>
                </a:lnTo>
                <a:close/>
              </a:path>
            </a:pathLst>
          </a:custGeom>
          <a:solidFill>
            <a:srgbClr val="FFFFFF"/>
          </a:solidFill>
        </p:spPr>
        <p:txBody>
          <a:bodyPr wrap="square" lIns="0" tIns="0" rIns="0" bIns="0" rtlCol="0"/>
          <a:lstStyle/>
          <a:p>
            <a:endParaRPr/>
          </a:p>
        </p:txBody>
      </p:sp>
      <p:sp>
        <p:nvSpPr>
          <p:cNvPr id="1388" name="object 92">
            <a:extLst>
              <a:ext uri="{FF2B5EF4-FFF2-40B4-BE49-F238E27FC236}">
                <a16:creationId xmlns:a16="http://schemas.microsoft.com/office/drawing/2014/main" id="{DB3B7DD2-6A22-4E4A-9A5D-55BCFAF9DF8F}"/>
              </a:ext>
            </a:extLst>
          </p:cNvPr>
          <p:cNvSpPr/>
          <p:nvPr/>
        </p:nvSpPr>
        <p:spPr>
          <a:xfrm>
            <a:off x="5780128" y="1550185"/>
            <a:ext cx="65405" cy="38100"/>
          </a:xfrm>
          <a:custGeom>
            <a:avLst/>
            <a:gdLst/>
            <a:ahLst/>
            <a:cxnLst/>
            <a:rect l="l" t="t" r="r" b="b"/>
            <a:pathLst>
              <a:path w="65404" h="38100">
                <a:moveTo>
                  <a:pt x="3810" y="0"/>
                </a:moveTo>
                <a:lnTo>
                  <a:pt x="0" y="0"/>
                </a:lnTo>
                <a:lnTo>
                  <a:pt x="0" y="7620"/>
                </a:lnTo>
                <a:lnTo>
                  <a:pt x="61213" y="38100"/>
                </a:lnTo>
                <a:lnTo>
                  <a:pt x="65024" y="38100"/>
                </a:lnTo>
                <a:lnTo>
                  <a:pt x="65024" y="34289"/>
                </a:lnTo>
                <a:lnTo>
                  <a:pt x="61213" y="34289"/>
                </a:lnTo>
                <a:lnTo>
                  <a:pt x="3810" y="0"/>
                </a:lnTo>
                <a:close/>
              </a:path>
            </a:pathLst>
          </a:custGeom>
          <a:solidFill>
            <a:srgbClr val="FFFFFF"/>
          </a:solidFill>
        </p:spPr>
        <p:txBody>
          <a:bodyPr wrap="square" lIns="0" tIns="0" rIns="0" bIns="0" rtlCol="0"/>
          <a:lstStyle/>
          <a:p>
            <a:endParaRPr/>
          </a:p>
        </p:txBody>
      </p:sp>
      <p:sp>
        <p:nvSpPr>
          <p:cNvPr id="1389" name="object 93">
            <a:extLst>
              <a:ext uri="{FF2B5EF4-FFF2-40B4-BE49-F238E27FC236}">
                <a16:creationId xmlns:a16="http://schemas.microsoft.com/office/drawing/2014/main" id="{A82868FD-1ECA-4A8D-9FDF-3705D6A5C40E}"/>
              </a:ext>
            </a:extLst>
          </p:cNvPr>
          <p:cNvSpPr/>
          <p:nvPr/>
        </p:nvSpPr>
        <p:spPr>
          <a:xfrm>
            <a:off x="5802353" y="1461285"/>
            <a:ext cx="73025" cy="8255"/>
          </a:xfrm>
          <a:custGeom>
            <a:avLst/>
            <a:gdLst/>
            <a:ahLst/>
            <a:cxnLst/>
            <a:rect l="l" t="t" r="r" b="b"/>
            <a:pathLst>
              <a:path w="73025" h="8254">
                <a:moveTo>
                  <a:pt x="73025" y="0"/>
                </a:moveTo>
                <a:lnTo>
                  <a:pt x="0" y="0"/>
                </a:lnTo>
                <a:lnTo>
                  <a:pt x="0" y="8000"/>
                </a:lnTo>
                <a:lnTo>
                  <a:pt x="73025" y="8000"/>
                </a:lnTo>
                <a:lnTo>
                  <a:pt x="73025" y="0"/>
                </a:lnTo>
                <a:close/>
              </a:path>
            </a:pathLst>
          </a:custGeom>
          <a:solidFill>
            <a:srgbClr val="FFFFFF"/>
          </a:solidFill>
        </p:spPr>
        <p:txBody>
          <a:bodyPr wrap="square" lIns="0" tIns="0" rIns="0" bIns="0" rtlCol="0"/>
          <a:lstStyle/>
          <a:p>
            <a:endParaRPr/>
          </a:p>
        </p:txBody>
      </p:sp>
      <p:sp>
        <p:nvSpPr>
          <p:cNvPr id="1390" name="object 94">
            <a:extLst>
              <a:ext uri="{FF2B5EF4-FFF2-40B4-BE49-F238E27FC236}">
                <a16:creationId xmlns:a16="http://schemas.microsoft.com/office/drawing/2014/main" id="{3AF0165B-8D8A-4242-878C-988BEE109AD0}"/>
              </a:ext>
            </a:extLst>
          </p:cNvPr>
          <p:cNvSpPr/>
          <p:nvPr/>
        </p:nvSpPr>
        <p:spPr>
          <a:xfrm>
            <a:off x="5780128" y="1342286"/>
            <a:ext cx="65405" cy="43180"/>
          </a:xfrm>
          <a:custGeom>
            <a:avLst/>
            <a:gdLst/>
            <a:ahLst/>
            <a:cxnLst/>
            <a:rect l="l" t="t" r="r" b="b"/>
            <a:pathLst>
              <a:path w="65404" h="43180">
                <a:moveTo>
                  <a:pt x="65024" y="0"/>
                </a:moveTo>
                <a:lnTo>
                  <a:pt x="61213" y="0"/>
                </a:lnTo>
                <a:lnTo>
                  <a:pt x="0" y="35051"/>
                </a:lnTo>
                <a:lnTo>
                  <a:pt x="0" y="42799"/>
                </a:lnTo>
                <a:lnTo>
                  <a:pt x="3810" y="42799"/>
                </a:lnTo>
                <a:lnTo>
                  <a:pt x="3810" y="38862"/>
                </a:lnTo>
                <a:lnTo>
                  <a:pt x="61213" y="7747"/>
                </a:lnTo>
                <a:lnTo>
                  <a:pt x="65024" y="3810"/>
                </a:lnTo>
                <a:lnTo>
                  <a:pt x="65024" y="0"/>
                </a:lnTo>
                <a:close/>
              </a:path>
            </a:pathLst>
          </a:custGeom>
          <a:solidFill>
            <a:srgbClr val="FFFFFF"/>
          </a:solidFill>
        </p:spPr>
        <p:txBody>
          <a:bodyPr wrap="square" lIns="0" tIns="0" rIns="0" bIns="0" rtlCol="0"/>
          <a:lstStyle/>
          <a:p>
            <a:endParaRPr/>
          </a:p>
        </p:txBody>
      </p:sp>
      <p:sp>
        <p:nvSpPr>
          <p:cNvPr id="1391" name="object 95">
            <a:extLst>
              <a:ext uri="{FF2B5EF4-FFF2-40B4-BE49-F238E27FC236}">
                <a16:creationId xmlns:a16="http://schemas.microsoft.com/office/drawing/2014/main" id="{1B656152-4520-46A2-A218-45F8FFDB4549}"/>
              </a:ext>
            </a:extLst>
          </p:cNvPr>
          <p:cNvSpPr/>
          <p:nvPr/>
        </p:nvSpPr>
        <p:spPr>
          <a:xfrm>
            <a:off x="5714977" y="1254910"/>
            <a:ext cx="41275" cy="65405"/>
          </a:xfrm>
          <a:custGeom>
            <a:avLst/>
            <a:gdLst/>
            <a:ahLst/>
            <a:cxnLst/>
            <a:rect l="l" t="t" r="r" b="b"/>
            <a:pathLst>
              <a:path w="41275" h="65405">
                <a:moveTo>
                  <a:pt x="41275" y="0"/>
                </a:moveTo>
                <a:lnTo>
                  <a:pt x="33782" y="0"/>
                </a:lnTo>
                <a:lnTo>
                  <a:pt x="0" y="61213"/>
                </a:lnTo>
                <a:lnTo>
                  <a:pt x="0" y="65150"/>
                </a:lnTo>
                <a:lnTo>
                  <a:pt x="7492" y="65150"/>
                </a:lnTo>
                <a:lnTo>
                  <a:pt x="41275" y="3810"/>
                </a:lnTo>
                <a:lnTo>
                  <a:pt x="41275" y="0"/>
                </a:lnTo>
                <a:close/>
              </a:path>
            </a:pathLst>
          </a:custGeom>
          <a:solidFill>
            <a:srgbClr val="FFFFFF"/>
          </a:solidFill>
        </p:spPr>
        <p:txBody>
          <a:bodyPr wrap="square" lIns="0" tIns="0" rIns="0" bIns="0" rtlCol="0"/>
          <a:lstStyle/>
          <a:p>
            <a:endParaRPr/>
          </a:p>
        </p:txBody>
      </p:sp>
      <p:sp>
        <p:nvSpPr>
          <p:cNvPr id="1392" name="object 96">
            <a:extLst>
              <a:ext uri="{FF2B5EF4-FFF2-40B4-BE49-F238E27FC236}">
                <a16:creationId xmlns:a16="http://schemas.microsoft.com/office/drawing/2014/main" id="{921A03E9-F073-47CC-898C-1AE01DF9B947}"/>
              </a:ext>
            </a:extLst>
          </p:cNvPr>
          <p:cNvSpPr/>
          <p:nvPr/>
        </p:nvSpPr>
        <p:spPr>
          <a:xfrm>
            <a:off x="5630903" y="1223160"/>
            <a:ext cx="3175" cy="73025"/>
          </a:xfrm>
          <a:custGeom>
            <a:avLst/>
            <a:gdLst/>
            <a:ahLst/>
            <a:cxnLst/>
            <a:rect l="l" t="t" r="r" b="b"/>
            <a:pathLst>
              <a:path w="3175" h="73025">
                <a:moveTo>
                  <a:pt x="3175" y="73025"/>
                </a:moveTo>
                <a:lnTo>
                  <a:pt x="0" y="73025"/>
                </a:lnTo>
                <a:lnTo>
                  <a:pt x="0" y="0"/>
                </a:lnTo>
                <a:lnTo>
                  <a:pt x="3175" y="0"/>
                </a:lnTo>
                <a:lnTo>
                  <a:pt x="3175" y="73025"/>
                </a:lnTo>
                <a:close/>
              </a:path>
            </a:pathLst>
          </a:custGeom>
          <a:solidFill>
            <a:srgbClr val="FFFFFF"/>
          </a:solidFill>
        </p:spPr>
        <p:txBody>
          <a:bodyPr wrap="square" lIns="0" tIns="0" rIns="0" bIns="0" rtlCol="0"/>
          <a:lstStyle/>
          <a:p>
            <a:endParaRPr/>
          </a:p>
        </p:txBody>
      </p:sp>
      <p:sp>
        <p:nvSpPr>
          <p:cNvPr id="1393" name="object 27">
            <a:extLst>
              <a:ext uri="{FF2B5EF4-FFF2-40B4-BE49-F238E27FC236}">
                <a16:creationId xmlns:a16="http://schemas.microsoft.com/office/drawing/2014/main" id="{144FE080-0DD7-4805-A159-24432AC4E6BF}"/>
              </a:ext>
            </a:extLst>
          </p:cNvPr>
          <p:cNvSpPr/>
          <p:nvPr/>
        </p:nvSpPr>
        <p:spPr>
          <a:xfrm>
            <a:off x="4105579" y="3898890"/>
            <a:ext cx="691515" cy="691515"/>
          </a:xfrm>
          <a:custGeom>
            <a:avLst/>
            <a:gdLst/>
            <a:ahLst/>
            <a:cxnLst/>
            <a:rect l="l" t="t" r="r" b="b"/>
            <a:pathLst>
              <a:path w="691514" h="691514">
                <a:moveTo>
                  <a:pt x="345567" y="0"/>
                </a:moveTo>
                <a:lnTo>
                  <a:pt x="298669" y="3154"/>
                </a:lnTo>
                <a:lnTo>
                  <a:pt x="253691" y="12341"/>
                </a:lnTo>
                <a:lnTo>
                  <a:pt x="211044" y="27152"/>
                </a:lnTo>
                <a:lnTo>
                  <a:pt x="171139" y="47173"/>
                </a:lnTo>
                <a:lnTo>
                  <a:pt x="134388" y="71994"/>
                </a:lnTo>
                <a:lnTo>
                  <a:pt x="101203" y="101203"/>
                </a:lnTo>
                <a:lnTo>
                  <a:pt x="71994" y="134388"/>
                </a:lnTo>
                <a:lnTo>
                  <a:pt x="47173" y="171139"/>
                </a:lnTo>
                <a:lnTo>
                  <a:pt x="27152" y="211044"/>
                </a:lnTo>
                <a:lnTo>
                  <a:pt x="12341" y="253691"/>
                </a:lnTo>
                <a:lnTo>
                  <a:pt x="3154" y="298669"/>
                </a:lnTo>
                <a:lnTo>
                  <a:pt x="0" y="345567"/>
                </a:lnTo>
                <a:lnTo>
                  <a:pt x="3154" y="392437"/>
                </a:lnTo>
                <a:lnTo>
                  <a:pt x="12341" y="437398"/>
                </a:lnTo>
                <a:lnTo>
                  <a:pt x="27152" y="480036"/>
                </a:lnTo>
                <a:lnTo>
                  <a:pt x="47173" y="519938"/>
                </a:lnTo>
                <a:lnTo>
                  <a:pt x="71994" y="556691"/>
                </a:lnTo>
                <a:lnTo>
                  <a:pt x="101203" y="589883"/>
                </a:lnTo>
                <a:lnTo>
                  <a:pt x="134388" y="619101"/>
                </a:lnTo>
                <a:lnTo>
                  <a:pt x="171139" y="643932"/>
                </a:lnTo>
                <a:lnTo>
                  <a:pt x="211044" y="663963"/>
                </a:lnTo>
                <a:lnTo>
                  <a:pt x="253691" y="678783"/>
                </a:lnTo>
                <a:lnTo>
                  <a:pt x="298669" y="687977"/>
                </a:lnTo>
                <a:lnTo>
                  <a:pt x="345567" y="691133"/>
                </a:lnTo>
                <a:lnTo>
                  <a:pt x="392437" y="687977"/>
                </a:lnTo>
                <a:lnTo>
                  <a:pt x="437398" y="678783"/>
                </a:lnTo>
                <a:lnTo>
                  <a:pt x="480036" y="663963"/>
                </a:lnTo>
                <a:lnTo>
                  <a:pt x="519938" y="643932"/>
                </a:lnTo>
                <a:lnTo>
                  <a:pt x="556691" y="619101"/>
                </a:lnTo>
                <a:lnTo>
                  <a:pt x="589883" y="589883"/>
                </a:lnTo>
                <a:lnTo>
                  <a:pt x="619101" y="556691"/>
                </a:lnTo>
                <a:lnTo>
                  <a:pt x="643932" y="519938"/>
                </a:lnTo>
                <a:lnTo>
                  <a:pt x="663963" y="480036"/>
                </a:lnTo>
                <a:lnTo>
                  <a:pt x="678783" y="437398"/>
                </a:lnTo>
                <a:lnTo>
                  <a:pt x="687977" y="392437"/>
                </a:lnTo>
                <a:lnTo>
                  <a:pt x="691133" y="345567"/>
                </a:lnTo>
                <a:lnTo>
                  <a:pt x="687977" y="298669"/>
                </a:lnTo>
                <a:lnTo>
                  <a:pt x="678783" y="253691"/>
                </a:lnTo>
                <a:lnTo>
                  <a:pt x="663963" y="211044"/>
                </a:lnTo>
                <a:lnTo>
                  <a:pt x="643932" y="171139"/>
                </a:lnTo>
                <a:lnTo>
                  <a:pt x="619101" y="134388"/>
                </a:lnTo>
                <a:lnTo>
                  <a:pt x="589883" y="101203"/>
                </a:lnTo>
                <a:lnTo>
                  <a:pt x="556691" y="71994"/>
                </a:lnTo>
                <a:lnTo>
                  <a:pt x="519938" y="47173"/>
                </a:lnTo>
                <a:lnTo>
                  <a:pt x="480036" y="27152"/>
                </a:lnTo>
                <a:lnTo>
                  <a:pt x="437398" y="12341"/>
                </a:lnTo>
                <a:lnTo>
                  <a:pt x="392437" y="3154"/>
                </a:lnTo>
                <a:lnTo>
                  <a:pt x="345567" y="0"/>
                </a:lnTo>
                <a:close/>
              </a:path>
            </a:pathLst>
          </a:custGeom>
          <a:solidFill>
            <a:srgbClr val="78BEA9"/>
          </a:solidFill>
        </p:spPr>
        <p:txBody>
          <a:bodyPr wrap="square" lIns="0" tIns="0" rIns="0" bIns="0" rtlCol="0"/>
          <a:lstStyle/>
          <a:p>
            <a:endParaRPr/>
          </a:p>
        </p:txBody>
      </p:sp>
      <p:sp>
        <p:nvSpPr>
          <p:cNvPr id="1394" name="object 30">
            <a:extLst>
              <a:ext uri="{FF2B5EF4-FFF2-40B4-BE49-F238E27FC236}">
                <a16:creationId xmlns:a16="http://schemas.microsoft.com/office/drawing/2014/main" id="{A21F4654-3017-41CA-843B-EB7E15D0D25B}"/>
              </a:ext>
            </a:extLst>
          </p:cNvPr>
          <p:cNvSpPr/>
          <p:nvPr/>
        </p:nvSpPr>
        <p:spPr>
          <a:xfrm>
            <a:off x="4391656" y="4390269"/>
            <a:ext cx="114300" cy="49530"/>
          </a:xfrm>
          <a:custGeom>
            <a:avLst/>
            <a:gdLst/>
            <a:ahLst/>
            <a:cxnLst/>
            <a:rect l="l" t="t" r="r" b="b"/>
            <a:pathLst>
              <a:path w="114300" h="49529">
                <a:moveTo>
                  <a:pt x="102538" y="0"/>
                </a:moveTo>
                <a:lnTo>
                  <a:pt x="13984" y="0"/>
                </a:lnTo>
                <a:lnTo>
                  <a:pt x="0" y="48966"/>
                </a:lnTo>
                <a:lnTo>
                  <a:pt x="114187" y="48966"/>
                </a:lnTo>
                <a:lnTo>
                  <a:pt x="110726" y="36724"/>
                </a:lnTo>
                <a:lnTo>
                  <a:pt x="107487" y="24483"/>
                </a:lnTo>
                <a:lnTo>
                  <a:pt x="104685" y="12241"/>
                </a:lnTo>
                <a:lnTo>
                  <a:pt x="102538" y="0"/>
                </a:lnTo>
                <a:close/>
              </a:path>
            </a:pathLst>
          </a:custGeom>
          <a:solidFill>
            <a:srgbClr val="8FC4D6"/>
          </a:solidFill>
        </p:spPr>
        <p:txBody>
          <a:bodyPr wrap="square" lIns="0" tIns="0" rIns="0" bIns="0" rtlCol="0"/>
          <a:lstStyle/>
          <a:p>
            <a:endParaRPr/>
          </a:p>
        </p:txBody>
      </p:sp>
      <p:sp>
        <p:nvSpPr>
          <p:cNvPr id="1395" name="object 31">
            <a:extLst>
              <a:ext uri="{FF2B5EF4-FFF2-40B4-BE49-F238E27FC236}">
                <a16:creationId xmlns:a16="http://schemas.microsoft.com/office/drawing/2014/main" id="{AD99A496-806D-4C30-8A1E-4395D9EAEE75}"/>
              </a:ext>
            </a:extLst>
          </p:cNvPr>
          <p:cNvSpPr/>
          <p:nvPr/>
        </p:nvSpPr>
        <p:spPr>
          <a:xfrm>
            <a:off x="4380000" y="4441567"/>
            <a:ext cx="137795" cy="0"/>
          </a:xfrm>
          <a:custGeom>
            <a:avLst/>
            <a:gdLst/>
            <a:ahLst/>
            <a:cxnLst/>
            <a:rect l="l" t="t" r="r" b="b"/>
            <a:pathLst>
              <a:path w="137794">
                <a:moveTo>
                  <a:pt x="0" y="0"/>
                </a:moveTo>
                <a:lnTo>
                  <a:pt x="137499" y="0"/>
                </a:lnTo>
              </a:path>
            </a:pathLst>
          </a:custGeom>
          <a:ln w="9326">
            <a:solidFill>
              <a:srgbClr val="FFFFFF"/>
            </a:solidFill>
          </a:ln>
        </p:spPr>
        <p:txBody>
          <a:bodyPr wrap="square" lIns="0" tIns="0" rIns="0" bIns="0" rtlCol="0"/>
          <a:lstStyle/>
          <a:p>
            <a:endParaRPr/>
          </a:p>
        </p:txBody>
      </p:sp>
      <p:sp>
        <p:nvSpPr>
          <p:cNvPr id="1396" name="object 32">
            <a:extLst>
              <a:ext uri="{FF2B5EF4-FFF2-40B4-BE49-F238E27FC236}">
                <a16:creationId xmlns:a16="http://schemas.microsoft.com/office/drawing/2014/main" id="{8FAA8D78-D259-43C5-A430-5A84E0A116AA}"/>
              </a:ext>
            </a:extLst>
          </p:cNvPr>
          <p:cNvSpPr/>
          <p:nvPr/>
        </p:nvSpPr>
        <p:spPr>
          <a:xfrm>
            <a:off x="4261354" y="4404465"/>
            <a:ext cx="375285" cy="0"/>
          </a:xfrm>
          <a:custGeom>
            <a:avLst/>
            <a:gdLst/>
            <a:ahLst/>
            <a:cxnLst/>
            <a:rect l="l" t="t" r="r" b="b"/>
            <a:pathLst>
              <a:path w="375285">
                <a:moveTo>
                  <a:pt x="0" y="0"/>
                </a:moveTo>
                <a:lnTo>
                  <a:pt x="374786" y="0"/>
                </a:lnTo>
              </a:path>
            </a:pathLst>
          </a:custGeom>
          <a:ln w="3811">
            <a:solidFill>
              <a:srgbClr val="FFFFFF"/>
            </a:solidFill>
          </a:ln>
        </p:spPr>
        <p:txBody>
          <a:bodyPr wrap="square" lIns="0" tIns="0" rIns="0" bIns="0" rtlCol="0"/>
          <a:lstStyle/>
          <a:p>
            <a:endParaRPr/>
          </a:p>
        </p:txBody>
      </p:sp>
      <p:sp>
        <p:nvSpPr>
          <p:cNvPr id="1397" name="object 33">
            <a:extLst>
              <a:ext uri="{FF2B5EF4-FFF2-40B4-BE49-F238E27FC236}">
                <a16:creationId xmlns:a16="http://schemas.microsoft.com/office/drawing/2014/main" id="{0CCC87ED-7366-4BE7-AED8-D6E682197D2E}"/>
              </a:ext>
            </a:extLst>
          </p:cNvPr>
          <p:cNvSpPr/>
          <p:nvPr/>
        </p:nvSpPr>
        <p:spPr>
          <a:xfrm>
            <a:off x="4258819" y="4369530"/>
            <a:ext cx="380365" cy="33655"/>
          </a:xfrm>
          <a:custGeom>
            <a:avLst/>
            <a:gdLst/>
            <a:ahLst/>
            <a:cxnLst/>
            <a:rect l="l" t="t" r="r" b="b"/>
            <a:pathLst>
              <a:path w="380364" h="33654">
                <a:moveTo>
                  <a:pt x="0" y="33028"/>
                </a:moveTo>
                <a:lnTo>
                  <a:pt x="379859" y="33028"/>
                </a:lnTo>
                <a:lnTo>
                  <a:pt x="379859" y="0"/>
                </a:lnTo>
                <a:lnTo>
                  <a:pt x="0" y="0"/>
                </a:lnTo>
                <a:lnTo>
                  <a:pt x="0" y="33028"/>
                </a:lnTo>
                <a:close/>
              </a:path>
            </a:pathLst>
          </a:custGeom>
          <a:solidFill>
            <a:srgbClr val="FFFFFF"/>
          </a:solidFill>
        </p:spPr>
        <p:txBody>
          <a:bodyPr wrap="square" lIns="0" tIns="0" rIns="0" bIns="0" rtlCol="0"/>
          <a:lstStyle/>
          <a:p>
            <a:endParaRPr/>
          </a:p>
        </p:txBody>
      </p:sp>
      <p:sp>
        <p:nvSpPr>
          <p:cNvPr id="1398" name="object 34">
            <a:extLst>
              <a:ext uri="{FF2B5EF4-FFF2-40B4-BE49-F238E27FC236}">
                <a16:creationId xmlns:a16="http://schemas.microsoft.com/office/drawing/2014/main" id="{9A44C998-43E3-4DE5-A943-1A3FEC55D70A}"/>
              </a:ext>
            </a:extLst>
          </p:cNvPr>
          <p:cNvSpPr/>
          <p:nvPr/>
        </p:nvSpPr>
        <p:spPr>
          <a:xfrm>
            <a:off x="4258819" y="4129120"/>
            <a:ext cx="380365" cy="240665"/>
          </a:xfrm>
          <a:custGeom>
            <a:avLst/>
            <a:gdLst/>
            <a:ahLst/>
            <a:cxnLst/>
            <a:rect l="l" t="t" r="r" b="b"/>
            <a:pathLst>
              <a:path w="380364" h="240664">
                <a:moveTo>
                  <a:pt x="375195" y="0"/>
                </a:moveTo>
                <a:lnTo>
                  <a:pt x="4658" y="0"/>
                </a:lnTo>
                <a:lnTo>
                  <a:pt x="0" y="4658"/>
                </a:lnTo>
                <a:lnTo>
                  <a:pt x="0" y="240161"/>
                </a:lnTo>
                <a:lnTo>
                  <a:pt x="379859" y="240161"/>
                </a:lnTo>
                <a:lnTo>
                  <a:pt x="379859" y="4658"/>
                </a:lnTo>
                <a:lnTo>
                  <a:pt x="375195" y="0"/>
                </a:lnTo>
                <a:close/>
              </a:path>
            </a:pathLst>
          </a:custGeom>
          <a:solidFill>
            <a:srgbClr val="0D2F3E"/>
          </a:solidFill>
        </p:spPr>
        <p:txBody>
          <a:bodyPr wrap="square" lIns="0" tIns="0" rIns="0" bIns="0" rtlCol="0"/>
          <a:lstStyle/>
          <a:p>
            <a:endParaRPr/>
          </a:p>
        </p:txBody>
      </p:sp>
      <p:sp>
        <p:nvSpPr>
          <p:cNvPr id="1399" name="object 35">
            <a:extLst>
              <a:ext uri="{FF2B5EF4-FFF2-40B4-BE49-F238E27FC236}">
                <a16:creationId xmlns:a16="http://schemas.microsoft.com/office/drawing/2014/main" id="{5D334E38-64DD-4470-846B-40A7A773EF0F}"/>
              </a:ext>
            </a:extLst>
          </p:cNvPr>
          <p:cNvSpPr/>
          <p:nvPr/>
        </p:nvSpPr>
        <p:spPr>
          <a:xfrm>
            <a:off x="4275135" y="4145441"/>
            <a:ext cx="349885" cy="210185"/>
          </a:xfrm>
          <a:custGeom>
            <a:avLst/>
            <a:gdLst/>
            <a:ahLst/>
            <a:cxnLst/>
            <a:rect l="l" t="t" r="r" b="b"/>
            <a:pathLst>
              <a:path w="349885" h="210185">
                <a:moveTo>
                  <a:pt x="0" y="209855"/>
                </a:moveTo>
                <a:lnTo>
                  <a:pt x="349561" y="209855"/>
                </a:lnTo>
                <a:lnTo>
                  <a:pt x="349561" y="0"/>
                </a:lnTo>
                <a:lnTo>
                  <a:pt x="0" y="0"/>
                </a:lnTo>
                <a:lnTo>
                  <a:pt x="0" y="209855"/>
                </a:lnTo>
                <a:close/>
              </a:path>
            </a:pathLst>
          </a:custGeom>
          <a:solidFill>
            <a:srgbClr val="15AFBE"/>
          </a:solidFill>
        </p:spPr>
        <p:txBody>
          <a:bodyPr wrap="square" lIns="0" tIns="0" rIns="0" bIns="0" rtlCol="0"/>
          <a:lstStyle/>
          <a:p>
            <a:endParaRPr/>
          </a:p>
        </p:txBody>
      </p:sp>
      <p:sp>
        <p:nvSpPr>
          <p:cNvPr id="1400" name="object 36">
            <a:extLst>
              <a:ext uri="{FF2B5EF4-FFF2-40B4-BE49-F238E27FC236}">
                <a16:creationId xmlns:a16="http://schemas.microsoft.com/office/drawing/2014/main" id="{6997BE18-8A22-438C-8CE5-9F18358C3419}"/>
              </a:ext>
            </a:extLst>
          </p:cNvPr>
          <p:cNvSpPr/>
          <p:nvPr/>
        </p:nvSpPr>
        <p:spPr>
          <a:xfrm>
            <a:off x="4275135" y="4145441"/>
            <a:ext cx="349885" cy="210185"/>
          </a:xfrm>
          <a:custGeom>
            <a:avLst/>
            <a:gdLst/>
            <a:ahLst/>
            <a:cxnLst/>
            <a:rect l="l" t="t" r="r" b="b"/>
            <a:pathLst>
              <a:path w="349885" h="210185">
                <a:moveTo>
                  <a:pt x="349567" y="0"/>
                </a:moveTo>
                <a:lnTo>
                  <a:pt x="0" y="209855"/>
                </a:lnTo>
                <a:lnTo>
                  <a:pt x="349567" y="209855"/>
                </a:lnTo>
                <a:lnTo>
                  <a:pt x="349567" y="0"/>
                </a:lnTo>
                <a:close/>
              </a:path>
            </a:pathLst>
          </a:custGeom>
          <a:solidFill>
            <a:srgbClr val="1694A3"/>
          </a:solidFill>
        </p:spPr>
        <p:txBody>
          <a:bodyPr wrap="square" lIns="0" tIns="0" rIns="0" bIns="0" rtlCol="0"/>
          <a:lstStyle/>
          <a:p>
            <a:endParaRPr/>
          </a:p>
        </p:txBody>
      </p:sp>
      <p:sp>
        <p:nvSpPr>
          <p:cNvPr id="1401" name="object 37">
            <a:extLst>
              <a:ext uri="{FF2B5EF4-FFF2-40B4-BE49-F238E27FC236}">
                <a16:creationId xmlns:a16="http://schemas.microsoft.com/office/drawing/2014/main" id="{F740AD12-A960-4C3B-91EF-65889B2199E7}"/>
              </a:ext>
            </a:extLst>
          </p:cNvPr>
          <p:cNvSpPr/>
          <p:nvPr/>
        </p:nvSpPr>
        <p:spPr>
          <a:xfrm>
            <a:off x="4342718" y="4063835"/>
            <a:ext cx="212090" cy="291465"/>
          </a:xfrm>
          <a:custGeom>
            <a:avLst/>
            <a:gdLst/>
            <a:ahLst/>
            <a:cxnLst/>
            <a:rect l="l" t="t" r="r" b="b"/>
            <a:pathLst>
              <a:path w="212089" h="291464">
                <a:moveTo>
                  <a:pt x="156140" y="0"/>
                </a:moveTo>
                <a:lnTo>
                  <a:pt x="0" y="0"/>
                </a:lnTo>
                <a:lnTo>
                  <a:pt x="0" y="291462"/>
                </a:lnTo>
                <a:lnTo>
                  <a:pt x="212069" y="291462"/>
                </a:lnTo>
                <a:lnTo>
                  <a:pt x="212069" y="55959"/>
                </a:lnTo>
                <a:lnTo>
                  <a:pt x="156140" y="0"/>
                </a:lnTo>
                <a:close/>
              </a:path>
            </a:pathLst>
          </a:custGeom>
          <a:solidFill>
            <a:srgbClr val="FFFFFF"/>
          </a:solidFill>
        </p:spPr>
        <p:txBody>
          <a:bodyPr wrap="square" lIns="0" tIns="0" rIns="0" bIns="0" rtlCol="0"/>
          <a:lstStyle/>
          <a:p>
            <a:endParaRPr/>
          </a:p>
        </p:txBody>
      </p:sp>
      <p:sp>
        <p:nvSpPr>
          <p:cNvPr id="1402" name="object 38">
            <a:extLst>
              <a:ext uri="{FF2B5EF4-FFF2-40B4-BE49-F238E27FC236}">
                <a16:creationId xmlns:a16="http://schemas.microsoft.com/office/drawing/2014/main" id="{EEEEF3AE-9622-4420-BEB4-5C30DDD758CA}"/>
              </a:ext>
            </a:extLst>
          </p:cNvPr>
          <p:cNvSpPr/>
          <p:nvPr/>
        </p:nvSpPr>
        <p:spPr>
          <a:xfrm>
            <a:off x="4498859" y="4063835"/>
            <a:ext cx="56515" cy="56515"/>
          </a:xfrm>
          <a:custGeom>
            <a:avLst/>
            <a:gdLst/>
            <a:ahLst/>
            <a:cxnLst/>
            <a:rect l="l" t="t" r="r" b="b"/>
            <a:pathLst>
              <a:path w="56514" h="56514">
                <a:moveTo>
                  <a:pt x="0" y="0"/>
                </a:moveTo>
                <a:lnTo>
                  <a:pt x="0" y="55959"/>
                </a:lnTo>
                <a:lnTo>
                  <a:pt x="55929" y="55959"/>
                </a:lnTo>
                <a:lnTo>
                  <a:pt x="0" y="0"/>
                </a:lnTo>
                <a:close/>
              </a:path>
            </a:pathLst>
          </a:custGeom>
          <a:solidFill>
            <a:srgbClr val="15AFBE"/>
          </a:solidFill>
        </p:spPr>
        <p:txBody>
          <a:bodyPr wrap="square" lIns="0" tIns="0" rIns="0" bIns="0" rtlCol="0"/>
          <a:lstStyle/>
          <a:p>
            <a:endParaRPr/>
          </a:p>
        </p:txBody>
      </p:sp>
      <p:sp>
        <p:nvSpPr>
          <p:cNvPr id="1403" name="object 39">
            <a:extLst>
              <a:ext uri="{FF2B5EF4-FFF2-40B4-BE49-F238E27FC236}">
                <a16:creationId xmlns:a16="http://schemas.microsoft.com/office/drawing/2014/main" id="{6B5137D3-1F0D-47B3-9B3A-E93B2C2EC646}"/>
              </a:ext>
            </a:extLst>
          </p:cNvPr>
          <p:cNvSpPr/>
          <p:nvPr/>
        </p:nvSpPr>
        <p:spPr>
          <a:xfrm>
            <a:off x="4498859" y="4119794"/>
            <a:ext cx="56515" cy="56515"/>
          </a:xfrm>
          <a:custGeom>
            <a:avLst/>
            <a:gdLst/>
            <a:ahLst/>
            <a:cxnLst/>
            <a:rect l="l" t="t" r="r" b="b"/>
            <a:pathLst>
              <a:path w="56514" h="56514">
                <a:moveTo>
                  <a:pt x="55929" y="0"/>
                </a:moveTo>
                <a:lnTo>
                  <a:pt x="0" y="0"/>
                </a:lnTo>
                <a:lnTo>
                  <a:pt x="55929" y="55959"/>
                </a:lnTo>
                <a:lnTo>
                  <a:pt x="55929" y="0"/>
                </a:lnTo>
                <a:close/>
              </a:path>
            </a:pathLst>
          </a:custGeom>
          <a:solidFill>
            <a:srgbClr val="A6DAE9"/>
          </a:solidFill>
        </p:spPr>
        <p:txBody>
          <a:bodyPr wrap="square" lIns="0" tIns="0" rIns="0" bIns="0" rtlCol="0"/>
          <a:lstStyle/>
          <a:p>
            <a:endParaRPr/>
          </a:p>
        </p:txBody>
      </p:sp>
      <p:sp>
        <p:nvSpPr>
          <p:cNvPr id="1404" name="object 40">
            <a:extLst>
              <a:ext uri="{FF2B5EF4-FFF2-40B4-BE49-F238E27FC236}">
                <a16:creationId xmlns:a16="http://schemas.microsoft.com/office/drawing/2014/main" id="{3228E3E9-641E-47A5-8A53-19A12D2CBB92}"/>
              </a:ext>
            </a:extLst>
          </p:cNvPr>
          <p:cNvSpPr/>
          <p:nvPr/>
        </p:nvSpPr>
        <p:spPr>
          <a:xfrm>
            <a:off x="4382335" y="4129121"/>
            <a:ext cx="65405" cy="7620"/>
          </a:xfrm>
          <a:custGeom>
            <a:avLst/>
            <a:gdLst/>
            <a:ahLst/>
            <a:cxnLst/>
            <a:rect l="l" t="t" r="r" b="b"/>
            <a:pathLst>
              <a:path w="65405" h="7620">
                <a:moveTo>
                  <a:pt x="0" y="6995"/>
                </a:moveTo>
                <a:lnTo>
                  <a:pt x="65252" y="6995"/>
                </a:lnTo>
                <a:lnTo>
                  <a:pt x="65252" y="0"/>
                </a:lnTo>
                <a:lnTo>
                  <a:pt x="0" y="0"/>
                </a:lnTo>
                <a:lnTo>
                  <a:pt x="0" y="6995"/>
                </a:lnTo>
                <a:close/>
              </a:path>
            </a:pathLst>
          </a:custGeom>
          <a:solidFill>
            <a:srgbClr val="15AFBE"/>
          </a:solidFill>
        </p:spPr>
        <p:txBody>
          <a:bodyPr wrap="square" lIns="0" tIns="0" rIns="0" bIns="0" rtlCol="0"/>
          <a:lstStyle/>
          <a:p>
            <a:endParaRPr/>
          </a:p>
        </p:txBody>
      </p:sp>
      <p:sp>
        <p:nvSpPr>
          <p:cNvPr id="1405" name="object 41">
            <a:extLst>
              <a:ext uri="{FF2B5EF4-FFF2-40B4-BE49-F238E27FC236}">
                <a16:creationId xmlns:a16="http://schemas.microsoft.com/office/drawing/2014/main" id="{5ED8D799-4524-4042-8EF4-E795E2726E0F}"/>
              </a:ext>
            </a:extLst>
          </p:cNvPr>
          <p:cNvSpPr/>
          <p:nvPr/>
        </p:nvSpPr>
        <p:spPr>
          <a:xfrm>
            <a:off x="4382335" y="4159431"/>
            <a:ext cx="133350" cy="0"/>
          </a:xfrm>
          <a:custGeom>
            <a:avLst/>
            <a:gdLst/>
            <a:ahLst/>
            <a:cxnLst/>
            <a:rect l="l" t="t" r="r" b="b"/>
            <a:pathLst>
              <a:path w="133350">
                <a:moveTo>
                  <a:pt x="0" y="0"/>
                </a:moveTo>
                <a:lnTo>
                  <a:pt x="132835" y="0"/>
                </a:lnTo>
              </a:path>
            </a:pathLst>
          </a:custGeom>
          <a:ln w="4663">
            <a:solidFill>
              <a:srgbClr val="A6DAE9"/>
            </a:solidFill>
          </a:ln>
        </p:spPr>
        <p:txBody>
          <a:bodyPr wrap="square" lIns="0" tIns="0" rIns="0" bIns="0" rtlCol="0"/>
          <a:lstStyle/>
          <a:p>
            <a:endParaRPr/>
          </a:p>
        </p:txBody>
      </p:sp>
      <p:sp>
        <p:nvSpPr>
          <p:cNvPr id="1406" name="object 42">
            <a:extLst>
              <a:ext uri="{FF2B5EF4-FFF2-40B4-BE49-F238E27FC236}">
                <a16:creationId xmlns:a16="http://schemas.microsoft.com/office/drawing/2014/main" id="{9859A3C4-CD2C-4629-95B3-913C55FFFB4F}"/>
              </a:ext>
            </a:extLst>
          </p:cNvPr>
          <p:cNvSpPr/>
          <p:nvPr/>
        </p:nvSpPr>
        <p:spPr>
          <a:xfrm>
            <a:off x="4382335" y="4175752"/>
            <a:ext cx="133350" cy="0"/>
          </a:xfrm>
          <a:custGeom>
            <a:avLst/>
            <a:gdLst/>
            <a:ahLst/>
            <a:cxnLst/>
            <a:rect l="l" t="t" r="r" b="b"/>
            <a:pathLst>
              <a:path w="133350">
                <a:moveTo>
                  <a:pt x="0" y="0"/>
                </a:moveTo>
                <a:lnTo>
                  <a:pt x="132835" y="0"/>
                </a:lnTo>
              </a:path>
            </a:pathLst>
          </a:custGeom>
          <a:ln w="4663">
            <a:solidFill>
              <a:srgbClr val="A6DAE9"/>
            </a:solidFill>
          </a:ln>
        </p:spPr>
        <p:txBody>
          <a:bodyPr wrap="square" lIns="0" tIns="0" rIns="0" bIns="0" rtlCol="0"/>
          <a:lstStyle/>
          <a:p>
            <a:endParaRPr/>
          </a:p>
        </p:txBody>
      </p:sp>
      <p:sp>
        <p:nvSpPr>
          <p:cNvPr id="1407" name="object 43">
            <a:extLst>
              <a:ext uri="{FF2B5EF4-FFF2-40B4-BE49-F238E27FC236}">
                <a16:creationId xmlns:a16="http://schemas.microsoft.com/office/drawing/2014/main" id="{0A030B19-288B-4F9E-B8D0-A876490C0036}"/>
              </a:ext>
            </a:extLst>
          </p:cNvPr>
          <p:cNvSpPr/>
          <p:nvPr/>
        </p:nvSpPr>
        <p:spPr>
          <a:xfrm>
            <a:off x="4382335" y="4192073"/>
            <a:ext cx="133350" cy="0"/>
          </a:xfrm>
          <a:custGeom>
            <a:avLst/>
            <a:gdLst/>
            <a:ahLst/>
            <a:cxnLst/>
            <a:rect l="l" t="t" r="r" b="b"/>
            <a:pathLst>
              <a:path w="133350">
                <a:moveTo>
                  <a:pt x="0" y="0"/>
                </a:moveTo>
                <a:lnTo>
                  <a:pt x="132835" y="0"/>
                </a:lnTo>
              </a:path>
            </a:pathLst>
          </a:custGeom>
          <a:ln w="4663">
            <a:solidFill>
              <a:srgbClr val="A6DAE9"/>
            </a:solidFill>
          </a:ln>
        </p:spPr>
        <p:txBody>
          <a:bodyPr wrap="square" lIns="0" tIns="0" rIns="0" bIns="0" rtlCol="0"/>
          <a:lstStyle/>
          <a:p>
            <a:endParaRPr/>
          </a:p>
        </p:txBody>
      </p:sp>
      <p:sp>
        <p:nvSpPr>
          <p:cNvPr id="1408" name="object 44">
            <a:extLst>
              <a:ext uri="{FF2B5EF4-FFF2-40B4-BE49-F238E27FC236}">
                <a16:creationId xmlns:a16="http://schemas.microsoft.com/office/drawing/2014/main" id="{4EB89A21-1CDA-4EAB-843B-82C770F110B7}"/>
              </a:ext>
            </a:extLst>
          </p:cNvPr>
          <p:cNvSpPr/>
          <p:nvPr/>
        </p:nvSpPr>
        <p:spPr>
          <a:xfrm>
            <a:off x="4382335" y="4209566"/>
            <a:ext cx="133350" cy="0"/>
          </a:xfrm>
          <a:custGeom>
            <a:avLst/>
            <a:gdLst/>
            <a:ahLst/>
            <a:cxnLst/>
            <a:rect l="l" t="t" r="r" b="b"/>
            <a:pathLst>
              <a:path w="133350">
                <a:moveTo>
                  <a:pt x="0" y="0"/>
                </a:moveTo>
                <a:lnTo>
                  <a:pt x="132835" y="0"/>
                </a:lnTo>
              </a:path>
            </a:pathLst>
          </a:custGeom>
          <a:ln w="6995">
            <a:solidFill>
              <a:srgbClr val="A6DAE9"/>
            </a:solidFill>
          </a:ln>
        </p:spPr>
        <p:txBody>
          <a:bodyPr wrap="square" lIns="0" tIns="0" rIns="0" bIns="0" rtlCol="0"/>
          <a:lstStyle/>
          <a:p>
            <a:endParaRPr/>
          </a:p>
        </p:txBody>
      </p:sp>
      <p:sp>
        <p:nvSpPr>
          <p:cNvPr id="1409" name="object 45">
            <a:extLst>
              <a:ext uri="{FF2B5EF4-FFF2-40B4-BE49-F238E27FC236}">
                <a16:creationId xmlns:a16="http://schemas.microsoft.com/office/drawing/2014/main" id="{79E11CD9-62ED-4857-86B2-6F8B62D7C455}"/>
              </a:ext>
            </a:extLst>
          </p:cNvPr>
          <p:cNvSpPr/>
          <p:nvPr/>
        </p:nvSpPr>
        <p:spPr>
          <a:xfrm>
            <a:off x="4382335" y="4225888"/>
            <a:ext cx="133350" cy="0"/>
          </a:xfrm>
          <a:custGeom>
            <a:avLst/>
            <a:gdLst/>
            <a:ahLst/>
            <a:cxnLst/>
            <a:rect l="l" t="t" r="r" b="b"/>
            <a:pathLst>
              <a:path w="133350">
                <a:moveTo>
                  <a:pt x="0" y="0"/>
                </a:moveTo>
                <a:lnTo>
                  <a:pt x="132835" y="0"/>
                </a:lnTo>
              </a:path>
            </a:pathLst>
          </a:custGeom>
          <a:ln w="6995">
            <a:solidFill>
              <a:srgbClr val="A6DAE9"/>
            </a:solidFill>
          </a:ln>
        </p:spPr>
        <p:txBody>
          <a:bodyPr wrap="square" lIns="0" tIns="0" rIns="0" bIns="0" rtlCol="0"/>
          <a:lstStyle/>
          <a:p>
            <a:endParaRPr/>
          </a:p>
        </p:txBody>
      </p:sp>
      <p:sp>
        <p:nvSpPr>
          <p:cNvPr id="1410" name="object 46">
            <a:extLst>
              <a:ext uri="{FF2B5EF4-FFF2-40B4-BE49-F238E27FC236}">
                <a16:creationId xmlns:a16="http://schemas.microsoft.com/office/drawing/2014/main" id="{99634B12-A2F8-4BFF-8049-EDE87A57AABF}"/>
              </a:ext>
            </a:extLst>
          </p:cNvPr>
          <p:cNvSpPr/>
          <p:nvPr/>
        </p:nvSpPr>
        <p:spPr>
          <a:xfrm>
            <a:off x="4382335" y="4243375"/>
            <a:ext cx="133350" cy="0"/>
          </a:xfrm>
          <a:custGeom>
            <a:avLst/>
            <a:gdLst/>
            <a:ahLst/>
            <a:cxnLst/>
            <a:rect l="l" t="t" r="r" b="b"/>
            <a:pathLst>
              <a:path w="133350">
                <a:moveTo>
                  <a:pt x="0" y="0"/>
                </a:moveTo>
                <a:lnTo>
                  <a:pt x="132835" y="0"/>
                </a:lnTo>
              </a:path>
            </a:pathLst>
          </a:custGeom>
          <a:ln w="4663">
            <a:solidFill>
              <a:srgbClr val="A6DAE9"/>
            </a:solidFill>
          </a:ln>
        </p:spPr>
        <p:txBody>
          <a:bodyPr wrap="square" lIns="0" tIns="0" rIns="0" bIns="0" rtlCol="0"/>
          <a:lstStyle/>
          <a:p>
            <a:endParaRPr/>
          </a:p>
        </p:txBody>
      </p:sp>
      <p:sp>
        <p:nvSpPr>
          <p:cNvPr id="1411" name="object 47">
            <a:extLst>
              <a:ext uri="{FF2B5EF4-FFF2-40B4-BE49-F238E27FC236}">
                <a16:creationId xmlns:a16="http://schemas.microsoft.com/office/drawing/2014/main" id="{0DE60DFA-A714-4F5F-AAB5-1AE11243748E}"/>
              </a:ext>
            </a:extLst>
          </p:cNvPr>
          <p:cNvSpPr/>
          <p:nvPr/>
        </p:nvSpPr>
        <p:spPr>
          <a:xfrm>
            <a:off x="4382335" y="4259696"/>
            <a:ext cx="133350" cy="0"/>
          </a:xfrm>
          <a:custGeom>
            <a:avLst/>
            <a:gdLst/>
            <a:ahLst/>
            <a:cxnLst/>
            <a:rect l="l" t="t" r="r" b="b"/>
            <a:pathLst>
              <a:path w="133350">
                <a:moveTo>
                  <a:pt x="0" y="0"/>
                </a:moveTo>
                <a:lnTo>
                  <a:pt x="132835" y="0"/>
                </a:lnTo>
              </a:path>
            </a:pathLst>
          </a:custGeom>
          <a:ln w="4663">
            <a:solidFill>
              <a:srgbClr val="A6DAE9"/>
            </a:solidFill>
          </a:ln>
        </p:spPr>
        <p:txBody>
          <a:bodyPr wrap="square" lIns="0" tIns="0" rIns="0" bIns="0" rtlCol="0"/>
          <a:lstStyle/>
          <a:p>
            <a:endParaRPr/>
          </a:p>
        </p:txBody>
      </p:sp>
      <p:sp>
        <p:nvSpPr>
          <p:cNvPr id="1412" name="object 17">
            <a:extLst>
              <a:ext uri="{FF2B5EF4-FFF2-40B4-BE49-F238E27FC236}">
                <a16:creationId xmlns:a16="http://schemas.microsoft.com/office/drawing/2014/main" id="{802D7DB9-86D8-4703-8B94-C6020530D2BC}"/>
              </a:ext>
            </a:extLst>
          </p:cNvPr>
          <p:cNvSpPr/>
          <p:nvPr/>
        </p:nvSpPr>
        <p:spPr>
          <a:xfrm>
            <a:off x="7060277" y="2269313"/>
            <a:ext cx="691515" cy="691515"/>
          </a:xfrm>
          <a:custGeom>
            <a:avLst/>
            <a:gdLst/>
            <a:ahLst/>
            <a:cxnLst/>
            <a:rect l="l" t="t" r="r" b="b"/>
            <a:pathLst>
              <a:path w="691515" h="691514">
                <a:moveTo>
                  <a:pt x="345566" y="0"/>
                </a:moveTo>
                <a:lnTo>
                  <a:pt x="298669" y="3154"/>
                </a:lnTo>
                <a:lnTo>
                  <a:pt x="253691" y="12341"/>
                </a:lnTo>
                <a:lnTo>
                  <a:pt x="211044" y="27152"/>
                </a:lnTo>
                <a:lnTo>
                  <a:pt x="171139" y="47173"/>
                </a:lnTo>
                <a:lnTo>
                  <a:pt x="134388" y="71994"/>
                </a:lnTo>
                <a:lnTo>
                  <a:pt x="101203" y="101203"/>
                </a:lnTo>
                <a:lnTo>
                  <a:pt x="71994" y="134388"/>
                </a:lnTo>
                <a:lnTo>
                  <a:pt x="47173" y="171139"/>
                </a:lnTo>
                <a:lnTo>
                  <a:pt x="27152" y="211044"/>
                </a:lnTo>
                <a:lnTo>
                  <a:pt x="12341" y="253691"/>
                </a:lnTo>
                <a:lnTo>
                  <a:pt x="3154" y="298669"/>
                </a:lnTo>
                <a:lnTo>
                  <a:pt x="0" y="345567"/>
                </a:lnTo>
                <a:lnTo>
                  <a:pt x="3154" y="392464"/>
                </a:lnTo>
                <a:lnTo>
                  <a:pt x="12341" y="437442"/>
                </a:lnTo>
                <a:lnTo>
                  <a:pt x="27152" y="480089"/>
                </a:lnTo>
                <a:lnTo>
                  <a:pt x="47173" y="519994"/>
                </a:lnTo>
                <a:lnTo>
                  <a:pt x="71994" y="556745"/>
                </a:lnTo>
                <a:lnTo>
                  <a:pt x="101203" y="589930"/>
                </a:lnTo>
                <a:lnTo>
                  <a:pt x="134388" y="619139"/>
                </a:lnTo>
                <a:lnTo>
                  <a:pt x="171139" y="643960"/>
                </a:lnTo>
                <a:lnTo>
                  <a:pt x="211044" y="663981"/>
                </a:lnTo>
                <a:lnTo>
                  <a:pt x="253691" y="678792"/>
                </a:lnTo>
                <a:lnTo>
                  <a:pt x="298669" y="687979"/>
                </a:lnTo>
                <a:lnTo>
                  <a:pt x="345566" y="691133"/>
                </a:lnTo>
                <a:lnTo>
                  <a:pt x="392464" y="687979"/>
                </a:lnTo>
                <a:lnTo>
                  <a:pt x="437442" y="678792"/>
                </a:lnTo>
                <a:lnTo>
                  <a:pt x="480089" y="663981"/>
                </a:lnTo>
                <a:lnTo>
                  <a:pt x="519994" y="643960"/>
                </a:lnTo>
                <a:lnTo>
                  <a:pt x="556745" y="619139"/>
                </a:lnTo>
                <a:lnTo>
                  <a:pt x="589930" y="589930"/>
                </a:lnTo>
                <a:lnTo>
                  <a:pt x="619139" y="556745"/>
                </a:lnTo>
                <a:lnTo>
                  <a:pt x="643960" y="519994"/>
                </a:lnTo>
                <a:lnTo>
                  <a:pt x="663981" y="480089"/>
                </a:lnTo>
                <a:lnTo>
                  <a:pt x="678792" y="437442"/>
                </a:lnTo>
                <a:lnTo>
                  <a:pt x="687979" y="392464"/>
                </a:lnTo>
                <a:lnTo>
                  <a:pt x="691134" y="345567"/>
                </a:lnTo>
                <a:lnTo>
                  <a:pt x="687979" y="298669"/>
                </a:lnTo>
                <a:lnTo>
                  <a:pt x="678792" y="253691"/>
                </a:lnTo>
                <a:lnTo>
                  <a:pt x="663981" y="211044"/>
                </a:lnTo>
                <a:lnTo>
                  <a:pt x="643960" y="171139"/>
                </a:lnTo>
                <a:lnTo>
                  <a:pt x="619139" y="134388"/>
                </a:lnTo>
                <a:lnTo>
                  <a:pt x="589930" y="101203"/>
                </a:lnTo>
                <a:lnTo>
                  <a:pt x="556745" y="71994"/>
                </a:lnTo>
                <a:lnTo>
                  <a:pt x="519994" y="47173"/>
                </a:lnTo>
                <a:lnTo>
                  <a:pt x="480089" y="27152"/>
                </a:lnTo>
                <a:lnTo>
                  <a:pt x="437442" y="12341"/>
                </a:lnTo>
                <a:lnTo>
                  <a:pt x="392464" y="3154"/>
                </a:lnTo>
                <a:lnTo>
                  <a:pt x="345566" y="0"/>
                </a:lnTo>
                <a:close/>
              </a:path>
            </a:pathLst>
          </a:custGeom>
          <a:solidFill>
            <a:srgbClr val="78BEA9"/>
          </a:solidFill>
        </p:spPr>
        <p:txBody>
          <a:bodyPr wrap="square" lIns="0" tIns="0" rIns="0" bIns="0" rtlCol="0"/>
          <a:lstStyle/>
          <a:p>
            <a:endParaRPr/>
          </a:p>
        </p:txBody>
      </p:sp>
      <p:sp>
        <p:nvSpPr>
          <p:cNvPr id="1413" name="object 20">
            <a:extLst>
              <a:ext uri="{FF2B5EF4-FFF2-40B4-BE49-F238E27FC236}">
                <a16:creationId xmlns:a16="http://schemas.microsoft.com/office/drawing/2014/main" id="{C3B79987-9C9D-43A9-86A9-47D8F5833C24}"/>
              </a:ext>
            </a:extLst>
          </p:cNvPr>
          <p:cNvSpPr/>
          <p:nvPr/>
        </p:nvSpPr>
        <p:spPr>
          <a:xfrm>
            <a:off x="7318101" y="2523058"/>
            <a:ext cx="293370" cy="256540"/>
          </a:xfrm>
          <a:custGeom>
            <a:avLst/>
            <a:gdLst/>
            <a:ahLst/>
            <a:cxnLst/>
            <a:rect l="l" t="t" r="r" b="b"/>
            <a:pathLst>
              <a:path w="293370" h="256539">
                <a:moveTo>
                  <a:pt x="252579" y="199538"/>
                </a:moveTo>
                <a:lnTo>
                  <a:pt x="186687" y="199538"/>
                </a:lnTo>
                <a:lnTo>
                  <a:pt x="252579" y="256287"/>
                </a:lnTo>
                <a:lnTo>
                  <a:pt x="252579" y="199538"/>
                </a:lnTo>
                <a:close/>
              </a:path>
              <a:path w="293370" h="256539">
                <a:moveTo>
                  <a:pt x="287356" y="0"/>
                </a:moveTo>
                <a:lnTo>
                  <a:pt x="5491" y="0"/>
                </a:lnTo>
                <a:lnTo>
                  <a:pt x="0" y="7321"/>
                </a:lnTo>
                <a:lnTo>
                  <a:pt x="0" y="192215"/>
                </a:lnTo>
                <a:lnTo>
                  <a:pt x="5491" y="199538"/>
                </a:lnTo>
                <a:lnTo>
                  <a:pt x="287356" y="199538"/>
                </a:lnTo>
                <a:lnTo>
                  <a:pt x="292842" y="192215"/>
                </a:lnTo>
                <a:lnTo>
                  <a:pt x="292842" y="7321"/>
                </a:lnTo>
                <a:lnTo>
                  <a:pt x="287356" y="0"/>
                </a:lnTo>
                <a:close/>
              </a:path>
            </a:pathLst>
          </a:custGeom>
          <a:solidFill>
            <a:srgbClr val="2C5770"/>
          </a:solidFill>
        </p:spPr>
        <p:txBody>
          <a:bodyPr wrap="square" lIns="0" tIns="0" rIns="0" bIns="0" rtlCol="0"/>
          <a:lstStyle/>
          <a:p>
            <a:endParaRPr/>
          </a:p>
        </p:txBody>
      </p:sp>
      <p:sp>
        <p:nvSpPr>
          <p:cNvPr id="1414" name="object 21">
            <a:extLst>
              <a:ext uri="{FF2B5EF4-FFF2-40B4-BE49-F238E27FC236}">
                <a16:creationId xmlns:a16="http://schemas.microsoft.com/office/drawing/2014/main" id="{23F534F0-A48F-474F-BA59-9CDB5221509A}"/>
              </a:ext>
            </a:extLst>
          </p:cNvPr>
          <p:cNvSpPr/>
          <p:nvPr/>
        </p:nvSpPr>
        <p:spPr>
          <a:xfrm>
            <a:off x="7199133" y="2469968"/>
            <a:ext cx="295275" cy="254635"/>
          </a:xfrm>
          <a:custGeom>
            <a:avLst/>
            <a:gdLst/>
            <a:ahLst/>
            <a:cxnLst/>
            <a:rect l="l" t="t" r="r" b="b"/>
            <a:pathLst>
              <a:path w="295275" h="254635">
                <a:moveTo>
                  <a:pt x="107984" y="199542"/>
                </a:moveTo>
                <a:lnTo>
                  <a:pt x="42096" y="199542"/>
                </a:lnTo>
                <a:lnTo>
                  <a:pt x="42096" y="254459"/>
                </a:lnTo>
                <a:lnTo>
                  <a:pt x="107984" y="199542"/>
                </a:lnTo>
                <a:close/>
              </a:path>
              <a:path w="295275" h="254635">
                <a:moveTo>
                  <a:pt x="287351" y="0"/>
                </a:moveTo>
                <a:lnTo>
                  <a:pt x="7319" y="0"/>
                </a:lnTo>
                <a:lnTo>
                  <a:pt x="0" y="5492"/>
                </a:lnTo>
                <a:lnTo>
                  <a:pt x="0" y="192215"/>
                </a:lnTo>
                <a:lnTo>
                  <a:pt x="7319" y="199542"/>
                </a:lnTo>
                <a:lnTo>
                  <a:pt x="287351" y="199542"/>
                </a:lnTo>
                <a:lnTo>
                  <a:pt x="294677" y="192215"/>
                </a:lnTo>
                <a:lnTo>
                  <a:pt x="294677" y="5492"/>
                </a:lnTo>
                <a:lnTo>
                  <a:pt x="287351" y="0"/>
                </a:lnTo>
                <a:close/>
              </a:path>
            </a:pathLst>
          </a:custGeom>
          <a:solidFill>
            <a:srgbClr val="FFFFFF"/>
          </a:solidFill>
        </p:spPr>
        <p:txBody>
          <a:bodyPr wrap="square" lIns="0" tIns="0" rIns="0" bIns="0" rtlCol="0"/>
          <a:lstStyle/>
          <a:p>
            <a:endParaRPr/>
          </a:p>
        </p:txBody>
      </p:sp>
      <p:sp>
        <p:nvSpPr>
          <p:cNvPr id="1415" name="object 22">
            <a:extLst>
              <a:ext uri="{FF2B5EF4-FFF2-40B4-BE49-F238E27FC236}">
                <a16:creationId xmlns:a16="http://schemas.microsoft.com/office/drawing/2014/main" id="{CD95C1AF-D810-4861-A45B-C8FB3E7C0ADD}"/>
              </a:ext>
            </a:extLst>
          </p:cNvPr>
          <p:cNvSpPr/>
          <p:nvPr/>
        </p:nvSpPr>
        <p:spPr>
          <a:xfrm>
            <a:off x="7243062" y="2531294"/>
            <a:ext cx="207010" cy="0"/>
          </a:xfrm>
          <a:custGeom>
            <a:avLst/>
            <a:gdLst/>
            <a:ahLst/>
            <a:cxnLst/>
            <a:rect l="l" t="t" r="r" b="b"/>
            <a:pathLst>
              <a:path w="207010">
                <a:moveTo>
                  <a:pt x="0" y="0"/>
                </a:moveTo>
                <a:lnTo>
                  <a:pt x="206818" y="0"/>
                </a:lnTo>
              </a:path>
            </a:pathLst>
          </a:custGeom>
          <a:ln w="12814">
            <a:solidFill>
              <a:srgbClr val="15AFBE"/>
            </a:solidFill>
          </a:ln>
        </p:spPr>
        <p:txBody>
          <a:bodyPr wrap="square" lIns="0" tIns="0" rIns="0" bIns="0" rtlCol="0"/>
          <a:lstStyle/>
          <a:p>
            <a:endParaRPr/>
          </a:p>
        </p:txBody>
      </p:sp>
      <p:sp>
        <p:nvSpPr>
          <p:cNvPr id="1416" name="object 23">
            <a:extLst>
              <a:ext uri="{FF2B5EF4-FFF2-40B4-BE49-F238E27FC236}">
                <a16:creationId xmlns:a16="http://schemas.microsoft.com/office/drawing/2014/main" id="{088E5A1A-96BD-4A33-993B-56EB8B127912}"/>
              </a:ext>
            </a:extLst>
          </p:cNvPr>
          <p:cNvSpPr/>
          <p:nvPr/>
        </p:nvSpPr>
        <p:spPr>
          <a:xfrm>
            <a:off x="7243062" y="2571570"/>
            <a:ext cx="207010" cy="0"/>
          </a:xfrm>
          <a:custGeom>
            <a:avLst/>
            <a:gdLst/>
            <a:ahLst/>
            <a:cxnLst/>
            <a:rect l="l" t="t" r="r" b="b"/>
            <a:pathLst>
              <a:path w="207010">
                <a:moveTo>
                  <a:pt x="0" y="0"/>
                </a:moveTo>
                <a:lnTo>
                  <a:pt x="206818" y="0"/>
                </a:lnTo>
              </a:path>
            </a:pathLst>
          </a:custGeom>
          <a:ln w="12814">
            <a:solidFill>
              <a:srgbClr val="15AFBE"/>
            </a:solidFill>
          </a:ln>
        </p:spPr>
        <p:txBody>
          <a:bodyPr wrap="square" lIns="0" tIns="0" rIns="0" bIns="0" rtlCol="0"/>
          <a:lstStyle/>
          <a:p>
            <a:endParaRPr/>
          </a:p>
        </p:txBody>
      </p:sp>
      <p:sp>
        <p:nvSpPr>
          <p:cNvPr id="1417" name="object 24">
            <a:extLst>
              <a:ext uri="{FF2B5EF4-FFF2-40B4-BE49-F238E27FC236}">
                <a16:creationId xmlns:a16="http://schemas.microsoft.com/office/drawing/2014/main" id="{9D678488-AA59-4D49-A115-A610A50CA475}"/>
              </a:ext>
            </a:extLst>
          </p:cNvPr>
          <p:cNvSpPr/>
          <p:nvPr/>
        </p:nvSpPr>
        <p:spPr>
          <a:xfrm>
            <a:off x="7243062" y="2611841"/>
            <a:ext cx="161290" cy="0"/>
          </a:xfrm>
          <a:custGeom>
            <a:avLst/>
            <a:gdLst/>
            <a:ahLst/>
            <a:cxnLst/>
            <a:rect l="l" t="t" r="r" b="b"/>
            <a:pathLst>
              <a:path w="161289">
                <a:moveTo>
                  <a:pt x="0" y="0"/>
                </a:moveTo>
                <a:lnTo>
                  <a:pt x="161064" y="0"/>
                </a:lnTo>
              </a:path>
            </a:pathLst>
          </a:custGeom>
          <a:ln w="12814">
            <a:solidFill>
              <a:srgbClr val="15AFBE"/>
            </a:solidFill>
          </a:ln>
        </p:spPr>
        <p:txBody>
          <a:bodyPr wrap="square" lIns="0" tIns="0" rIns="0" bIns="0" rtlCol="0"/>
          <a:lstStyle/>
          <a:p>
            <a:endParaRPr/>
          </a:p>
        </p:txBody>
      </p:sp>
      <p:sp>
        <p:nvSpPr>
          <p:cNvPr id="1418" name="object 50">
            <a:extLst>
              <a:ext uri="{FF2B5EF4-FFF2-40B4-BE49-F238E27FC236}">
                <a16:creationId xmlns:a16="http://schemas.microsoft.com/office/drawing/2014/main" id="{E8D11430-B264-4D02-9C4C-BAB87A31690E}"/>
              </a:ext>
            </a:extLst>
          </p:cNvPr>
          <p:cNvSpPr/>
          <p:nvPr/>
        </p:nvSpPr>
        <p:spPr>
          <a:xfrm>
            <a:off x="6449245" y="3906820"/>
            <a:ext cx="691515" cy="691515"/>
          </a:xfrm>
          <a:custGeom>
            <a:avLst/>
            <a:gdLst/>
            <a:ahLst/>
            <a:cxnLst/>
            <a:rect l="l" t="t" r="r" b="b"/>
            <a:pathLst>
              <a:path w="691514" h="691514">
                <a:moveTo>
                  <a:pt x="345439" y="0"/>
                </a:moveTo>
                <a:lnTo>
                  <a:pt x="298571" y="3153"/>
                </a:lnTo>
                <a:lnTo>
                  <a:pt x="253617" y="12341"/>
                </a:lnTo>
                <a:lnTo>
                  <a:pt x="210990" y="27150"/>
                </a:lnTo>
                <a:lnTo>
                  <a:pt x="171101" y="47168"/>
                </a:lnTo>
                <a:lnTo>
                  <a:pt x="134363" y="71985"/>
                </a:lnTo>
                <a:lnTo>
                  <a:pt x="101187" y="101187"/>
                </a:lnTo>
                <a:lnTo>
                  <a:pt x="71985" y="134363"/>
                </a:lnTo>
                <a:lnTo>
                  <a:pt x="47168" y="171101"/>
                </a:lnTo>
                <a:lnTo>
                  <a:pt x="27150" y="210990"/>
                </a:lnTo>
                <a:lnTo>
                  <a:pt x="12341" y="253617"/>
                </a:lnTo>
                <a:lnTo>
                  <a:pt x="3153" y="298571"/>
                </a:lnTo>
                <a:lnTo>
                  <a:pt x="0" y="345440"/>
                </a:lnTo>
                <a:lnTo>
                  <a:pt x="3153" y="392338"/>
                </a:lnTo>
                <a:lnTo>
                  <a:pt x="12341" y="437317"/>
                </a:lnTo>
                <a:lnTo>
                  <a:pt x="27150" y="479966"/>
                </a:lnTo>
                <a:lnTo>
                  <a:pt x="47168" y="519874"/>
                </a:lnTo>
                <a:lnTo>
                  <a:pt x="71985" y="556627"/>
                </a:lnTo>
                <a:lnTo>
                  <a:pt x="101187" y="589816"/>
                </a:lnTo>
                <a:lnTo>
                  <a:pt x="134363" y="619028"/>
                </a:lnTo>
                <a:lnTo>
                  <a:pt x="171101" y="643852"/>
                </a:lnTo>
                <a:lnTo>
                  <a:pt x="210990" y="663876"/>
                </a:lnTo>
                <a:lnTo>
                  <a:pt x="253617" y="678688"/>
                </a:lnTo>
                <a:lnTo>
                  <a:pt x="298571" y="687877"/>
                </a:lnTo>
                <a:lnTo>
                  <a:pt x="345439" y="691032"/>
                </a:lnTo>
                <a:lnTo>
                  <a:pt x="392337" y="687877"/>
                </a:lnTo>
                <a:lnTo>
                  <a:pt x="437315" y="678688"/>
                </a:lnTo>
                <a:lnTo>
                  <a:pt x="479962" y="663876"/>
                </a:lnTo>
                <a:lnTo>
                  <a:pt x="519867" y="643852"/>
                </a:lnTo>
                <a:lnTo>
                  <a:pt x="556618" y="619028"/>
                </a:lnTo>
                <a:lnTo>
                  <a:pt x="589803" y="589816"/>
                </a:lnTo>
                <a:lnTo>
                  <a:pt x="619012" y="556627"/>
                </a:lnTo>
                <a:lnTo>
                  <a:pt x="643833" y="519874"/>
                </a:lnTo>
                <a:lnTo>
                  <a:pt x="663854" y="479966"/>
                </a:lnTo>
                <a:lnTo>
                  <a:pt x="678665" y="437317"/>
                </a:lnTo>
                <a:lnTo>
                  <a:pt x="687852" y="392338"/>
                </a:lnTo>
                <a:lnTo>
                  <a:pt x="691006" y="345440"/>
                </a:lnTo>
                <a:lnTo>
                  <a:pt x="687852" y="298571"/>
                </a:lnTo>
                <a:lnTo>
                  <a:pt x="678665" y="253617"/>
                </a:lnTo>
                <a:lnTo>
                  <a:pt x="663854" y="210990"/>
                </a:lnTo>
                <a:lnTo>
                  <a:pt x="643833" y="171101"/>
                </a:lnTo>
                <a:lnTo>
                  <a:pt x="619012" y="134363"/>
                </a:lnTo>
                <a:lnTo>
                  <a:pt x="589803" y="101187"/>
                </a:lnTo>
                <a:lnTo>
                  <a:pt x="556618" y="71985"/>
                </a:lnTo>
                <a:lnTo>
                  <a:pt x="519867" y="47168"/>
                </a:lnTo>
                <a:lnTo>
                  <a:pt x="479962" y="27150"/>
                </a:lnTo>
                <a:lnTo>
                  <a:pt x="437315" y="12341"/>
                </a:lnTo>
                <a:lnTo>
                  <a:pt x="392337" y="3153"/>
                </a:lnTo>
                <a:lnTo>
                  <a:pt x="345439" y="0"/>
                </a:lnTo>
                <a:close/>
              </a:path>
            </a:pathLst>
          </a:custGeom>
          <a:solidFill>
            <a:srgbClr val="78BEA9"/>
          </a:solidFill>
        </p:spPr>
        <p:txBody>
          <a:bodyPr wrap="square" lIns="0" tIns="0" rIns="0" bIns="0" rtlCol="0"/>
          <a:lstStyle/>
          <a:p>
            <a:endParaRPr/>
          </a:p>
        </p:txBody>
      </p:sp>
      <p:sp>
        <p:nvSpPr>
          <p:cNvPr id="1419" name="object 53">
            <a:extLst>
              <a:ext uri="{FF2B5EF4-FFF2-40B4-BE49-F238E27FC236}">
                <a16:creationId xmlns:a16="http://schemas.microsoft.com/office/drawing/2014/main" id="{DA307533-B5DD-4155-9045-BE129503CE4B}"/>
              </a:ext>
            </a:extLst>
          </p:cNvPr>
          <p:cNvSpPr/>
          <p:nvPr/>
        </p:nvSpPr>
        <p:spPr>
          <a:xfrm>
            <a:off x="6599305" y="4022171"/>
            <a:ext cx="312420" cy="424815"/>
          </a:xfrm>
          <a:custGeom>
            <a:avLst/>
            <a:gdLst/>
            <a:ahLst/>
            <a:cxnLst/>
            <a:rect l="l" t="t" r="r" b="b"/>
            <a:pathLst>
              <a:path w="312420" h="424814">
                <a:moveTo>
                  <a:pt x="311836" y="0"/>
                </a:moveTo>
                <a:lnTo>
                  <a:pt x="83035" y="0"/>
                </a:lnTo>
                <a:lnTo>
                  <a:pt x="0" y="81201"/>
                </a:lnTo>
                <a:lnTo>
                  <a:pt x="0" y="424435"/>
                </a:lnTo>
                <a:lnTo>
                  <a:pt x="311836" y="424435"/>
                </a:lnTo>
                <a:lnTo>
                  <a:pt x="311836" y="0"/>
                </a:lnTo>
                <a:close/>
              </a:path>
            </a:pathLst>
          </a:custGeom>
          <a:solidFill>
            <a:srgbClr val="FFFFFF"/>
          </a:solidFill>
        </p:spPr>
        <p:txBody>
          <a:bodyPr wrap="square" lIns="0" tIns="0" rIns="0" bIns="0" rtlCol="0"/>
          <a:lstStyle/>
          <a:p>
            <a:endParaRPr/>
          </a:p>
        </p:txBody>
      </p:sp>
      <p:sp>
        <p:nvSpPr>
          <p:cNvPr id="1420" name="object 54">
            <a:extLst>
              <a:ext uri="{FF2B5EF4-FFF2-40B4-BE49-F238E27FC236}">
                <a16:creationId xmlns:a16="http://schemas.microsoft.com/office/drawing/2014/main" id="{0F771D9C-A435-4AF1-BDC7-19F13218AA39}"/>
              </a:ext>
            </a:extLst>
          </p:cNvPr>
          <p:cNvSpPr/>
          <p:nvPr/>
        </p:nvSpPr>
        <p:spPr>
          <a:xfrm>
            <a:off x="6599305" y="4022171"/>
            <a:ext cx="83035" cy="164240"/>
          </a:xfrm>
          <a:prstGeom prst="rect">
            <a:avLst/>
          </a:prstGeom>
          <a:blipFill>
            <a:blip r:embed="rId7" cstate="print"/>
            <a:stretch>
              <a:fillRect/>
            </a:stretch>
          </a:blipFill>
        </p:spPr>
        <p:txBody>
          <a:bodyPr wrap="square" lIns="0" tIns="0" rIns="0" bIns="0" rtlCol="0"/>
          <a:lstStyle/>
          <a:p>
            <a:endParaRPr/>
          </a:p>
        </p:txBody>
      </p:sp>
      <p:sp>
        <p:nvSpPr>
          <p:cNvPr id="1421" name="object 55">
            <a:extLst>
              <a:ext uri="{FF2B5EF4-FFF2-40B4-BE49-F238E27FC236}">
                <a16:creationId xmlns:a16="http://schemas.microsoft.com/office/drawing/2014/main" id="{97F938CD-89D4-4AB2-BD31-534626ADB63D}"/>
              </a:ext>
            </a:extLst>
          </p:cNvPr>
          <p:cNvSpPr/>
          <p:nvPr/>
        </p:nvSpPr>
        <p:spPr>
          <a:xfrm>
            <a:off x="6650454" y="4163040"/>
            <a:ext cx="346075" cy="345440"/>
          </a:xfrm>
          <a:custGeom>
            <a:avLst/>
            <a:gdLst/>
            <a:ahLst/>
            <a:cxnLst/>
            <a:rect l="l" t="t" r="r" b="b"/>
            <a:pathLst>
              <a:path w="346075" h="345439">
                <a:moveTo>
                  <a:pt x="124602" y="255660"/>
                </a:moveTo>
                <a:lnTo>
                  <a:pt x="34164" y="255660"/>
                </a:lnTo>
                <a:lnTo>
                  <a:pt x="70335" y="265706"/>
                </a:lnTo>
                <a:lnTo>
                  <a:pt x="78379" y="301859"/>
                </a:lnTo>
                <a:lnTo>
                  <a:pt x="40193" y="340023"/>
                </a:lnTo>
                <a:lnTo>
                  <a:pt x="57337" y="344888"/>
                </a:lnTo>
                <a:lnTo>
                  <a:pt x="74859" y="344292"/>
                </a:lnTo>
                <a:lnTo>
                  <a:pt x="118602" y="311086"/>
                </a:lnTo>
                <a:lnTo>
                  <a:pt x="125446" y="276815"/>
                </a:lnTo>
                <a:lnTo>
                  <a:pt x="120581" y="259680"/>
                </a:lnTo>
                <a:lnTo>
                  <a:pt x="124602" y="255660"/>
                </a:lnTo>
                <a:close/>
              </a:path>
              <a:path w="346075" h="345439">
                <a:moveTo>
                  <a:pt x="68954" y="218940"/>
                </a:moveTo>
                <a:lnTo>
                  <a:pt x="18087" y="237580"/>
                </a:lnTo>
                <a:lnTo>
                  <a:pt x="0" y="275997"/>
                </a:lnTo>
                <a:lnTo>
                  <a:pt x="0" y="289808"/>
                </a:lnTo>
                <a:lnTo>
                  <a:pt x="34164" y="255660"/>
                </a:lnTo>
                <a:lnTo>
                  <a:pt x="124602" y="255660"/>
                </a:lnTo>
                <a:lnTo>
                  <a:pt x="156757" y="223520"/>
                </a:lnTo>
                <a:lnTo>
                  <a:pt x="86410" y="223520"/>
                </a:lnTo>
                <a:lnTo>
                  <a:pt x="68954" y="218940"/>
                </a:lnTo>
                <a:close/>
              </a:path>
              <a:path w="346075" h="345439">
                <a:moveTo>
                  <a:pt x="284615" y="0"/>
                </a:moveTo>
                <a:lnTo>
                  <a:pt x="237139" y="18641"/>
                </a:lnTo>
                <a:lnTo>
                  <a:pt x="219336" y="68638"/>
                </a:lnTo>
                <a:lnTo>
                  <a:pt x="223072" y="86934"/>
                </a:lnTo>
                <a:lnTo>
                  <a:pt x="86410" y="223520"/>
                </a:lnTo>
                <a:lnTo>
                  <a:pt x="156757" y="223520"/>
                </a:lnTo>
                <a:lnTo>
                  <a:pt x="259244" y="121080"/>
                </a:lnTo>
                <a:lnTo>
                  <a:pt x="303795" y="121080"/>
                </a:lnTo>
                <a:lnTo>
                  <a:pt x="311526" y="118257"/>
                </a:lnTo>
                <a:lnTo>
                  <a:pt x="327572" y="107020"/>
                </a:lnTo>
                <a:lnTo>
                  <a:pt x="334357" y="98485"/>
                </a:lnTo>
                <a:lnTo>
                  <a:pt x="337259" y="92960"/>
                </a:lnTo>
                <a:lnTo>
                  <a:pt x="317527" y="92960"/>
                </a:lnTo>
                <a:lnTo>
                  <a:pt x="275325" y="80907"/>
                </a:lnTo>
                <a:lnTo>
                  <a:pt x="263266" y="38727"/>
                </a:lnTo>
                <a:lnTo>
                  <a:pt x="301445" y="2574"/>
                </a:lnTo>
                <a:lnTo>
                  <a:pt x="284615" y="0"/>
                </a:lnTo>
                <a:close/>
              </a:path>
              <a:path w="346075" h="345439">
                <a:moveTo>
                  <a:pt x="303795" y="121080"/>
                </a:moveTo>
                <a:lnTo>
                  <a:pt x="259244" y="121080"/>
                </a:lnTo>
                <a:lnTo>
                  <a:pt x="276419" y="125664"/>
                </a:lnTo>
                <a:lnTo>
                  <a:pt x="294161" y="124598"/>
                </a:lnTo>
                <a:lnTo>
                  <a:pt x="303795" y="121080"/>
                </a:lnTo>
                <a:close/>
              </a:path>
              <a:path w="346075" h="345439">
                <a:moveTo>
                  <a:pt x="345661" y="66847"/>
                </a:moveTo>
                <a:lnTo>
                  <a:pt x="317527" y="92960"/>
                </a:lnTo>
                <a:lnTo>
                  <a:pt x="337259" y="92960"/>
                </a:lnTo>
                <a:lnTo>
                  <a:pt x="339633" y="88441"/>
                </a:lnTo>
                <a:lnTo>
                  <a:pt x="343401" y="77644"/>
                </a:lnTo>
                <a:lnTo>
                  <a:pt x="345661" y="66847"/>
                </a:lnTo>
                <a:close/>
              </a:path>
            </a:pathLst>
          </a:custGeom>
          <a:solidFill>
            <a:srgbClr val="2C5770"/>
          </a:solidFill>
        </p:spPr>
        <p:txBody>
          <a:bodyPr wrap="square" lIns="0" tIns="0" rIns="0" bIns="0" rtlCol="0"/>
          <a:lstStyle/>
          <a:p>
            <a:endParaRPr/>
          </a:p>
        </p:txBody>
      </p:sp>
      <p:sp>
        <p:nvSpPr>
          <p:cNvPr id="1422" name="object 56">
            <a:extLst>
              <a:ext uri="{FF2B5EF4-FFF2-40B4-BE49-F238E27FC236}">
                <a16:creationId xmlns:a16="http://schemas.microsoft.com/office/drawing/2014/main" id="{0E7F2F70-2B5D-4F2B-A7E4-401DD35023D9}"/>
              </a:ext>
            </a:extLst>
          </p:cNvPr>
          <p:cNvSpPr/>
          <p:nvPr/>
        </p:nvSpPr>
        <p:spPr>
          <a:xfrm>
            <a:off x="6690647" y="4229887"/>
            <a:ext cx="306070" cy="278130"/>
          </a:xfrm>
          <a:custGeom>
            <a:avLst/>
            <a:gdLst/>
            <a:ahLst/>
            <a:cxnLst/>
            <a:rect l="l" t="t" r="r" b="b"/>
            <a:pathLst>
              <a:path w="306070" h="278129">
                <a:moveTo>
                  <a:pt x="231110" y="0"/>
                </a:moveTo>
                <a:lnTo>
                  <a:pt x="30142" y="200865"/>
                </a:lnTo>
                <a:lnTo>
                  <a:pt x="38186" y="235011"/>
                </a:lnTo>
                <a:lnTo>
                  <a:pt x="0" y="273176"/>
                </a:lnTo>
                <a:lnTo>
                  <a:pt x="17144" y="278040"/>
                </a:lnTo>
                <a:lnTo>
                  <a:pt x="34666" y="277444"/>
                </a:lnTo>
                <a:lnTo>
                  <a:pt x="51435" y="271198"/>
                </a:lnTo>
                <a:lnTo>
                  <a:pt x="66320" y="259115"/>
                </a:lnTo>
                <a:lnTo>
                  <a:pt x="78409" y="244239"/>
                </a:lnTo>
                <a:lnTo>
                  <a:pt x="84657" y="227479"/>
                </a:lnTo>
                <a:lnTo>
                  <a:pt x="85253" y="209967"/>
                </a:lnTo>
                <a:lnTo>
                  <a:pt x="80387" y="192832"/>
                </a:lnTo>
                <a:lnTo>
                  <a:pt x="219051" y="54233"/>
                </a:lnTo>
                <a:lnTo>
                  <a:pt x="263602" y="54233"/>
                </a:lnTo>
                <a:lnTo>
                  <a:pt x="271333" y="51410"/>
                </a:lnTo>
                <a:lnTo>
                  <a:pt x="287379" y="40173"/>
                </a:lnTo>
                <a:lnTo>
                  <a:pt x="294163" y="31637"/>
                </a:lnTo>
                <a:lnTo>
                  <a:pt x="297066" y="26113"/>
                </a:lnTo>
                <a:lnTo>
                  <a:pt x="277334" y="26113"/>
                </a:lnTo>
                <a:lnTo>
                  <a:pt x="235132" y="14059"/>
                </a:lnTo>
                <a:lnTo>
                  <a:pt x="231110" y="0"/>
                </a:lnTo>
                <a:close/>
              </a:path>
              <a:path w="306070" h="278129">
                <a:moveTo>
                  <a:pt x="263602" y="54233"/>
                </a:moveTo>
                <a:lnTo>
                  <a:pt x="219051" y="54233"/>
                </a:lnTo>
                <a:lnTo>
                  <a:pt x="236226" y="58817"/>
                </a:lnTo>
                <a:lnTo>
                  <a:pt x="253968" y="57750"/>
                </a:lnTo>
                <a:lnTo>
                  <a:pt x="263602" y="54233"/>
                </a:lnTo>
                <a:close/>
              </a:path>
              <a:path w="306070" h="278129">
                <a:moveTo>
                  <a:pt x="305468" y="0"/>
                </a:moveTo>
                <a:lnTo>
                  <a:pt x="277334" y="26113"/>
                </a:lnTo>
                <a:lnTo>
                  <a:pt x="297066" y="26113"/>
                </a:lnTo>
                <a:lnTo>
                  <a:pt x="299440" y="21594"/>
                </a:lnTo>
                <a:lnTo>
                  <a:pt x="303208" y="10796"/>
                </a:lnTo>
                <a:lnTo>
                  <a:pt x="305468" y="0"/>
                </a:lnTo>
                <a:close/>
              </a:path>
            </a:pathLst>
          </a:custGeom>
          <a:solidFill>
            <a:srgbClr val="0D2F3E"/>
          </a:solidFill>
        </p:spPr>
        <p:txBody>
          <a:bodyPr wrap="square" lIns="0" tIns="0" rIns="0" bIns="0" rtlCol="0"/>
          <a:lstStyle/>
          <a:p>
            <a:endParaRPr/>
          </a:p>
        </p:txBody>
      </p:sp>
      <p:sp>
        <p:nvSpPr>
          <p:cNvPr id="1423" name="object 57">
            <a:extLst>
              <a:ext uri="{FF2B5EF4-FFF2-40B4-BE49-F238E27FC236}">
                <a16:creationId xmlns:a16="http://schemas.microsoft.com/office/drawing/2014/main" id="{F7FDEA36-7520-4AEE-B6D1-479255D66451}"/>
              </a:ext>
            </a:extLst>
          </p:cNvPr>
          <p:cNvSpPr/>
          <p:nvPr/>
        </p:nvSpPr>
        <p:spPr>
          <a:xfrm>
            <a:off x="6666533" y="4167621"/>
            <a:ext cx="329488" cy="330169"/>
          </a:xfrm>
          <a:prstGeom prst="rect">
            <a:avLst/>
          </a:prstGeom>
          <a:blipFill>
            <a:blip r:embed="rId8" cstate="print"/>
            <a:stretch>
              <a:fillRect/>
            </a:stretch>
          </a:blipFill>
        </p:spPr>
        <p:txBody>
          <a:bodyPr wrap="square" lIns="0" tIns="0" rIns="0" bIns="0" rtlCol="0"/>
          <a:lstStyle/>
          <a:p>
            <a:endParaRPr/>
          </a:p>
        </p:txBody>
      </p:sp>
      <p:sp>
        <p:nvSpPr>
          <p:cNvPr id="1424" name="object 4">
            <a:extLst>
              <a:ext uri="{FF2B5EF4-FFF2-40B4-BE49-F238E27FC236}">
                <a16:creationId xmlns:a16="http://schemas.microsoft.com/office/drawing/2014/main" id="{43B86428-CFE7-42C1-A5FE-F0ADB8489098}"/>
              </a:ext>
            </a:extLst>
          </p:cNvPr>
          <p:cNvSpPr txBox="1"/>
          <p:nvPr/>
        </p:nvSpPr>
        <p:spPr>
          <a:xfrm>
            <a:off x="262867" y="1160922"/>
            <a:ext cx="2930726" cy="948721"/>
          </a:xfrm>
          <a:prstGeom prst="rect">
            <a:avLst/>
          </a:prstGeom>
        </p:spPr>
        <p:txBody>
          <a:bodyPr vert="horz" wrap="square" lIns="0" tIns="12065" rIns="0" bIns="0" rtlCol="0">
            <a:spAutoFit/>
          </a:bodyPr>
          <a:lstStyle/>
          <a:p>
            <a:pPr algn="ctr">
              <a:lnSpc>
                <a:spcPct val="150000"/>
              </a:lnSpc>
            </a:pPr>
            <a:r>
              <a:rPr b="1" spc="-5" dirty="0">
                <a:solidFill>
                  <a:schemeClr val="accent1"/>
                </a:solidFill>
                <a:latin typeface="+mj-ea"/>
                <a:ea typeface="+mj-ea"/>
                <a:cs typeface="宋体"/>
              </a:rPr>
              <a:t>①</a:t>
            </a:r>
            <a:endParaRPr lang="en-US" altLang="zh-CN" b="1" spc="-5" dirty="0">
              <a:solidFill>
                <a:schemeClr val="accent1"/>
              </a:solidFill>
              <a:latin typeface="+mj-ea"/>
              <a:ea typeface="+mj-ea"/>
              <a:cs typeface="宋体"/>
            </a:endParaRPr>
          </a:p>
          <a:p>
            <a:pPr algn="ctr">
              <a:lnSpc>
                <a:spcPct val="150000"/>
              </a:lnSpc>
            </a:pPr>
            <a:r>
              <a:rPr lang="zh-CN" altLang="en-US" sz="1200" dirty="0">
                <a:latin typeface="+mj-ea"/>
                <a:ea typeface="+mj-ea"/>
                <a:cs typeface="微软雅黑"/>
              </a:rPr>
              <a:t>物料接收，进货验收、</a:t>
            </a:r>
            <a:r>
              <a:rPr lang="en-US" altLang="zh-CN" sz="1200" dirty="0">
                <a:latin typeface="+mj-ea"/>
                <a:ea typeface="+mj-ea"/>
                <a:cs typeface="微软雅黑"/>
              </a:rPr>
              <a:t>KD</a:t>
            </a:r>
            <a:r>
              <a:rPr lang="zh-CN" altLang="en-US" sz="1200" dirty="0">
                <a:latin typeface="+mj-ea"/>
                <a:ea typeface="+mj-ea"/>
                <a:cs typeface="微软雅黑"/>
              </a:rPr>
              <a:t>扒箱、转包装、</a:t>
            </a:r>
          </a:p>
          <a:p>
            <a:pPr marR="5080" algn="ctr">
              <a:lnSpc>
                <a:spcPct val="150000"/>
              </a:lnSpc>
            </a:pPr>
            <a:r>
              <a:rPr lang="zh-CN" altLang="en-US" sz="1200" dirty="0">
                <a:latin typeface="+mj-ea"/>
                <a:ea typeface="+mj-ea"/>
                <a:cs typeface="微软雅黑"/>
              </a:rPr>
              <a:t>上库位、预配货、组装、反向物流</a:t>
            </a:r>
            <a:r>
              <a:rPr sz="1200" dirty="0">
                <a:latin typeface="+mj-ea"/>
                <a:ea typeface="+mj-ea"/>
                <a:cs typeface="微软雅黑"/>
              </a:rPr>
              <a:t>。</a:t>
            </a:r>
          </a:p>
        </p:txBody>
      </p:sp>
      <p:sp>
        <p:nvSpPr>
          <p:cNvPr id="1425" name="object 41">
            <a:extLst>
              <a:ext uri="{FF2B5EF4-FFF2-40B4-BE49-F238E27FC236}">
                <a16:creationId xmlns:a16="http://schemas.microsoft.com/office/drawing/2014/main" id="{A242192A-A0C5-4032-8667-1B7DCF83260C}"/>
              </a:ext>
            </a:extLst>
          </p:cNvPr>
          <p:cNvSpPr/>
          <p:nvPr/>
        </p:nvSpPr>
        <p:spPr>
          <a:xfrm>
            <a:off x="285009" y="2362701"/>
            <a:ext cx="2669172" cy="346387"/>
          </a:xfrm>
          <a:custGeom>
            <a:avLst/>
            <a:gdLst/>
            <a:ahLst/>
            <a:cxnLst/>
            <a:rect l="l" t="t" r="r" b="b"/>
            <a:pathLst>
              <a:path w="5083175" h="1772920">
                <a:moveTo>
                  <a:pt x="5082794" y="1772793"/>
                </a:moveTo>
                <a:lnTo>
                  <a:pt x="0" y="0"/>
                </a:lnTo>
              </a:path>
            </a:pathLst>
          </a:custGeom>
          <a:ln w="19050">
            <a:solidFill>
              <a:srgbClr val="78BEA9"/>
            </a:solidFill>
            <a:prstDash val="dash"/>
          </a:ln>
        </p:spPr>
        <p:txBody>
          <a:bodyPr wrap="square" lIns="0" tIns="0" rIns="0" bIns="0" rtlCol="0"/>
          <a:lstStyle/>
          <a:p>
            <a:endParaRPr>
              <a:solidFill>
                <a:prstClr val="black"/>
              </a:solidFill>
              <a:latin typeface="Calibri"/>
            </a:endParaRPr>
          </a:p>
        </p:txBody>
      </p:sp>
      <p:sp>
        <p:nvSpPr>
          <p:cNvPr id="1426" name="object 4">
            <a:extLst>
              <a:ext uri="{FF2B5EF4-FFF2-40B4-BE49-F238E27FC236}">
                <a16:creationId xmlns:a16="http://schemas.microsoft.com/office/drawing/2014/main" id="{70A56026-28A8-43B2-B1A7-42757112A375}"/>
              </a:ext>
            </a:extLst>
          </p:cNvPr>
          <p:cNvSpPr txBox="1"/>
          <p:nvPr/>
        </p:nvSpPr>
        <p:spPr>
          <a:xfrm>
            <a:off x="734029" y="3495889"/>
            <a:ext cx="2523822" cy="1225720"/>
          </a:xfrm>
          <a:prstGeom prst="rect">
            <a:avLst/>
          </a:prstGeom>
        </p:spPr>
        <p:txBody>
          <a:bodyPr vert="horz" wrap="square" lIns="0" tIns="12065" rIns="0" bIns="0" rtlCol="0">
            <a:spAutoFit/>
          </a:bodyPr>
          <a:lstStyle/>
          <a:p>
            <a:pPr algn="ctr">
              <a:lnSpc>
                <a:spcPct val="150000"/>
              </a:lnSpc>
            </a:pPr>
            <a:r>
              <a:rPr lang="zh-CN" altLang="en-US" b="1" spc="-5" dirty="0">
                <a:solidFill>
                  <a:schemeClr val="accent1"/>
                </a:solidFill>
                <a:latin typeface="+mj-ea"/>
                <a:ea typeface="+mj-ea"/>
                <a:cs typeface="宋体"/>
              </a:rPr>
              <a:t>②</a:t>
            </a:r>
            <a:endParaRPr lang="en-US" altLang="zh-CN" b="1" spc="-5" dirty="0">
              <a:solidFill>
                <a:schemeClr val="accent1"/>
              </a:solidFill>
              <a:latin typeface="+mj-ea"/>
              <a:ea typeface="+mj-ea"/>
              <a:cs typeface="宋体"/>
            </a:endParaRPr>
          </a:p>
          <a:p>
            <a:pPr algn="ctr">
              <a:lnSpc>
                <a:spcPct val="150000"/>
              </a:lnSpc>
            </a:pPr>
            <a:r>
              <a:rPr lang="zh-CN" altLang="en-US" sz="1200" dirty="0">
                <a:latin typeface="+mj-ea"/>
                <a:ea typeface="+mj-ea"/>
                <a:cs typeface="微软雅黑"/>
              </a:rPr>
              <a:t>与上位系统的同步、任务再分配优化、</a:t>
            </a:r>
          </a:p>
          <a:p>
            <a:pPr algn="ctr">
              <a:lnSpc>
                <a:spcPct val="150000"/>
              </a:lnSpc>
            </a:pPr>
            <a:r>
              <a:rPr lang="zh-CN" altLang="en-US" sz="1200" dirty="0">
                <a:latin typeface="+mj-ea"/>
                <a:ea typeface="+mj-ea"/>
                <a:cs typeface="微软雅黑"/>
              </a:rPr>
              <a:t>厂内排序、线旁排序、集货和发运、区域管理</a:t>
            </a:r>
            <a:endParaRPr sz="1200" dirty="0">
              <a:latin typeface="+mj-ea"/>
              <a:ea typeface="+mj-ea"/>
              <a:cs typeface="微软雅黑"/>
            </a:endParaRPr>
          </a:p>
        </p:txBody>
      </p:sp>
      <p:sp>
        <p:nvSpPr>
          <p:cNvPr id="1427" name="object 41">
            <a:extLst>
              <a:ext uri="{FF2B5EF4-FFF2-40B4-BE49-F238E27FC236}">
                <a16:creationId xmlns:a16="http://schemas.microsoft.com/office/drawing/2014/main" id="{CD8A5961-32B2-4FB6-837B-1392281985DE}"/>
              </a:ext>
            </a:extLst>
          </p:cNvPr>
          <p:cNvSpPr/>
          <p:nvPr/>
        </p:nvSpPr>
        <p:spPr>
          <a:xfrm flipV="1">
            <a:off x="699176" y="4614574"/>
            <a:ext cx="2903856" cy="287532"/>
          </a:xfrm>
          <a:custGeom>
            <a:avLst/>
            <a:gdLst/>
            <a:ahLst/>
            <a:cxnLst/>
            <a:rect l="l" t="t" r="r" b="b"/>
            <a:pathLst>
              <a:path w="5083175" h="1772920">
                <a:moveTo>
                  <a:pt x="5082794" y="1772793"/>
                </a:moveTo>
                <a:lnTo>
                  <a:pt x="0" y="0"/>
                </a:lnTo>
              </a:path>
            </a:pathLst>
          </a:custGeom>
          <a:ln w="19050">
            <a:solidFill>
              <a:srgbClr val="78BEA9"/>
            </a:solidFill>
            <a:prstDash val="dash"/>
          </a:ln>
        </p:spPr>
        <p:txBody>
          <a:bodyPr wrap="square" lIns="0" tIns="0" rIns="0" bIns="0" rtlCol="0"/>
          <a:lstStyle/>
          <a:p>
            <a:endParaRPr>
              <a:solidFill>
                <a:prstClr val="black"/>
              </a:solidFill>
              <a:latin typeface="Calibri"/>
            </a:endParaRPr>
          </a:p>
        </p:txBody>
      </p:sp>
      <p:sp>
        <p:nvSpPr>
          <p:cNvPr id="1428" name="object 4">
            <a:extLst>
              <a:ext uri="{FF2B5EF4-FFF2-40B4-BE49-F238E27FC236}">
                <a16:creationId xmlns:a16="http://schemas.microsoft.com/office/drawing/2014/main" id="{AF5A0A17-E03B-49FB-A926-88898D8BC6F7}"/>
              </a:ext>
            </a:extLst>
          </p:cNvPr>
          <p:cNvSpPr txBox="1"/>
          <p:nvPr/>
        </p:nvSpPr>
        <p:spPr>
          <a:xfrm>
            <a:off x="7303227" y="640122"/>
            <a:ext cx="2700593" cy="948721"/>
          </a:xfrm>
          <a:prstGeom prst="rect">
            <a:avLst/>
          </a:prstGeom>
        </p:spPr>
        <p:txBody>
          <a:bodyPr vert="horz" wrap="square" lIns="0" tIns="12065" rIns="0" bIns="0" rtlCol="0">
            <a:spAutoFit/>
          </a:bodyPr>
          <a:lstStyle/>
          <a:p>
            <a:pPr algn="ctr">
              <a:lnSpc>
                <a:spcPct val="150000"/>
              </a:lnSpc>
            </a:pPr>
            <a:r>
              <a:rPr lang="zh-CN" altLang="en-US" b="1" spc="-5" dirty="0">
                <a:solidFill>
                  <a:schemeClr val="accent1"/>
                </a:solidFill>
                <a:latin typeface="+mj-ea"/>
                <a:ea typeface="+mj-ea"/>
                <a:cs typeface="宋体"/>
              </a:rPr>
              <a:t>③</a:t>
            </a:r>
            <a:endParaRPr lang="en-US" altLang="zh-CN" b="1" spc="-5" dirty="0">
              <a:solidFill>
                <a:schemeClr val="accent1"/>
              </a:solidFill>
              <a:latin typeface="+mj-ea"/>
              <a:ea typeface="+mj-ea"/>
              <a:cs typeface="宋体"/>
            </a:endParaRPr>
          </a:p>
          <a:p>
            <a:pPr algn="ctr">
              <a:lnSpc>
                <a:spcPct val="150000"/>
              </a:lnSpc>
            </a:pPr>
            <a:r>
              <a:rPr lang="zh-CN" altLang="en-US" sz="1200" dirty="0">
                <a:latin typeface="+mj-ea"/>
                <a:ea typeface="+mj-ea"/>
                <a:cs typeface="微软雅黑"/>
              </a:rPr>
              <a:t>路径规划、计划及波动管理、收货卸货控制、结算控制、</a:t>
            </a:r>
            <a:r>
              <a:rPr lang="en-US" altLang="zh-CN" sz="1200" dirty="0">
                <a:latin typeface="+mj-ea"/>
                <a:ea typeface="+mj-ea"/>
                <a:cs typeface="微软雅黑"/>
              </a:rPr>
              <a:t>KPIs</a:t>
            </a:r>
            <a:r>
              <a:rPr lang="zh-CN" altLang="en-US" sz="1200" dirty="0">
                <a:latin typeface="+mj-ea"/>
                <a:ea typeface="+mj-ea"/>
                <a:cs typeface="微软雅黑"/>
              </a:rPr>
              <a:t>。</a:t>
            </a:r>
            <a:endParaRPr sz="1200" dirty="0">
              <a:latin typeface="+mj-ea"/>
              <a:ea typeface="+mj-ea"/>
              <a:cs typeface="微软雅黑"/>
            </a:endParaRPr>
          </a:p>
        </p:txBody>
      </p:sp>
      <p:sp>
        <p:nvSpPr>
          <p:cNvPr id="1429" name="object 41">
            <a:extLst>
              <a:ext uri="{FF2B5EF4-FFF2-40B4-BE49-F238E27FC236}">
                <a16:creationId xmlns:a16="http://schemas.microsoft.com/office/drawing/2014/main" id="{B189F095-F17D-429F-8348-943009A23D30}"/>
              </a:ext>
            </a:extLst>
          </p:cNvPr>
          <p:cNvSpPr/>
          <p:nvPr/>
        </p:nvSpPr>
        <p:spPr>
          <a:xfrm flipV="1">
            <a:off x="6492887" y="1616963"/>
            <a:ext cx="3631409" cy="193619"/>
          </a:xfrm>
          <a:custGeom>
            <a:avLst/>
            <a:gdLst/>
            <a:ahLst/>
            <a:cxnLst/>
            <a:rect l="l" t="t" r="r" b="b"/>
            <a:pathLst>
              <a:path w="5083175" h="1772920">
                <a:moveTo>
                  <a:pt x="5082794" y="1772793"/>
                </a:moveTo>
                <a:lnTo>
                  <a:pt x="0" y="0"/>
                </a:lnTo>
              </a:path>
            </a:pathLst>
          </a:custGeom>
          <a:ln w="19050">
            <a:solidFill>
              <a:srgbClr val="78BEA9"/>
            </a:solidFill>
            <a:prstDash val="dash"/>
          </a:ln>
        </p:spPr>
        <p:txBody>
          <a:bodyPr wrap="square" lIns="0" tIns="0" rIns="0" bIns="0" rtlCol="0"/>
          <a:lstStyle/>
          <a:p>
            <a:endParaRPr>
              <a:solidFill>
                <a:prstClr val="black"/>
              </a:solidFill>
              <a:latin typeface="Calibri"/>
            </a:endParaRPr>
          </a:p>
        </p:txBody>
      </p:sp>
      <p:sp>
        <p:nvSpPr>
          <p:cNvPr id="1431" name="object 4">
            <a:extLst>
              <a:ext uri="{FF2B5EF4-FFF2-40B4-BE49-F238E27FC236}">
                <a16:creationId xmlns:a16="http://schemas.microsoft.com/office/drawing/2014/main" id="{2F09A8D2-31F8-49B1-98F3-1A5090C1AF8D}"/>
              </a:ext>
            </a:extLst>
          </p:cNvPr>
          <p:cNvSpPr txBox="1"/>
          <p:nvPr/>
        </p:nvSpPr>
        <p:spPr>
          <a:xfrm>
            <a:off x="8383591" y="1894883"/>
            <a:ext cx="2700593" cy="949042"/>
          </a:xfrm>
          <a:prstGeom prst="rect">
            <a:avLst/>
          </a:prstGeom>
        </p:spPr>
        <p:txBody>
          <a:bodyPr vert="horz" wrap="square" lIns="0" tIns="12065" rIns="0" bIns="0" rtlCol="0">
            <a:spAutoFit/>
          </a:bodyPr>
          <a:lstStyle/>
          <a:p>
            <a:pPr algn="ctr">
              <a:lnSpc>
                <a:spcPct val="150000"/>
              </a:lnSpc>
            </a:pPr>
            <a:r>
              <a:rPr lang="zh-CN" altLang="en-US" b="1" spc="-5" dirty="0">
                <a:solidFill>
                  <a:schemeClr val="accent1"/>
                </a:solidFill>
                <a:latin typeface="+mj-ea"/>
                <a:ea typeface="+mj-ea"/>
                <a:cs typeface="宋体"/>
              </a:rPr>
              <a:t>⑤</a:t>
            </a:r>
            <a:endParaRPr lang="en-US" altLang="zh-CN" b="1" spc="-5" dirty="0">
              <a:solidFill>
                <a:schemeClr val="accent1"/>
              </a:solidFill>
              <a:latin typeface="+mj-ea"/>
              <a:ea typeface="+mj-ea"/>
              <a:cs typeface="宋体"/>
            </a:endParaRPr>
          </a:p>
          <a:p>
            <a:pPr algn="ctr">
              <a:lnSpc>
                <a:spcPct val="150000"/>
              </a:lnSpc>
            </a:pPr>
            <a:r>
              <a:rPr lang="zh-CN" altLang="en-US" sz="1200" dirty="0">
                <a:latin typeface="+mj-ea"/>
                <a:ea typeface="+mj-ea"/>
                <a:cs typeface="微软雅黑"/>
              </a:rPr>
              <a:t>料箱库存控制、料箱回收清洗、料箱跟踪及报警、料箱设计、</a:t>
            </a:r>
            <a:r>
              <a:rPr lang="en-US" altLang="zh-CN" sz="1200" dirty="0">
                <a:latin typeface="+mj-ea"/>
                <a:ea typeface="+mj-ea"/>
                <a:cs typeface="微软雅黑"/>
              </a:rPr>
              <a:t>KPIs</a:t>
            </a:r>
            <a:r>
              <a:rPr lang="zh-CN" altLang="en-US" sz="1200" dirty="0">
                <a:latin typeface="+mj-ea"/>
                <a:ea typeface="+mj-ea"/>
                <a:cs typeface="微软雅黑"/>
              </a:rPr>
              <a:t>。 </a:t>
            </a:r>
          </a:p>
        </p:txBody>
      </p:sp>
      <p:sp>
        <p:nvSpPr>
          <p:cNvPr id="1432" name="object 4">
            <a:extLst>
              <a:ext uri="{FF2B5EF4-FFF2-40B4-BE49-F238E27FC236}">
                <a16:creationId xmlns:a16="http://schemas.microsoft.com/office/drawing/2014/main" id="{C217A817-DED1-4B48-BABC-D2D46F8D4188}"/>
              </a:ext>
            </a:extLst>
          </p:cNvPr>
          <p:cNvSpPr txBox="1"/>
          <p:nvPr/>
        </p:nvSpPr>
        <p:spPr>
          <a:xfrm>
            <a:off x="8465246" y="3341848"/>
            <a:ext cx="2991445" cy="1226041"/>
          </a:xfrm>
          <a:prstGeom prst="rect">
            <a:avLst/>
          </a:prstGeom>
        </p:spPr>
        <p:txBody>
          <a:bodyPr vert="horz" wrap="square" lIns="0" tIns="12065" rIns="0" bIns="0" rtlCol="0">
            <a:spAutoFit/>
          </a:bodyPr>
          <a:lstStyle/>
          <a:p>
            <a:pPr algn="ctr">
              <a:lnSpc>
                <a:spcPct val="150000"/>
              </a:lnSpc>
            </a:pPr>
            <a:r>
              <a:rPr lang="zh-CN" altLang="en-US" b="1" spc="-5" dirty="0">
                <a:solidFill>
                  <a:schemeClr val="accent1"/>
                </a:solidFill>
                <a:latin typeface="+mj-ea"/>
                <a:ea typeface="+mj-ea"/>
                <a:cs typeface="宋体"/>
              </a:rPr>
              <a:t>⑥</a:t>
            </a:r>
            <a:endParaRPr lang="en-US" altLang="zh-CN" b="1" spc="-5" dirty="0">
              <a:solidFill>
                <a:schemeClr val="accent1"/>
              </a:solidFill>
              <a:latin typeface="+mj-ea"/>
              <a:ea typeface="+mj-ea"/>
              <a:cs typeface="宋体"/>
            </a:endParaRPr>
          </a:p>
          <a:p>
            <a:pPr>
              <a:lnSpc>
                <a:spcPct val="150000"/>
              </a:lnSpc>
            </a:pPr>
            <a:r>
              <a:rPr lang="zh-CN" altLang="en-US" sz="1200" dirty="0">
                <a:latin typeface="+mj-ea"/>
                <a:ea typeface="+mj-ea"/>
                <a:cs typeface="微软雅黑"/>
              </a:rPr>
              <a:t>货运代理、接收</a:t>
            </a:r>
            <a:r>
              <a:rPr lang="en-US" altLang="zh-CN" sz="1200" dirty="0" err="1">
                <a:latin typeface="+mj-ea"/>
                <a:ea typeface="+mj-ea"/>
                <a:cs typeface="微软雅黑"/>
              </a:rPr>
              <a:t>acception</a:t>
            </a:r>
            <a:r>
              <a:rPr lang="zh-CN" altLang="en-US" sz="1200" dirty="0">
                <a:latin typeface="+mj-ea"/>
                <a:ea typeface="+mj-ea"/>
                <a:cs typeface="微软雅黑"/>
              </a:rPr>
              <a:t>、进口</a:t>
            </a:r>
            <a:r>
              <a:rPr lang="en-US" altLang="zh-CN" sz="1200" dirty="0">
                <a:latin typeface="+mj-ea"/>
                <a:ea typeface="+mj-ea"/>
                <a:cs typeface="微软雅黑"/>
              </a:rPr>
              <a:t>import</a:t>
            </a:r>
            <a:r>
              <a:rPr lang="zh-CN" altLang="en-US" sz="1200" dirty="0">
                <a:latin typeface="+mj-ea"/>
                <a:ea typeface="+mj-ea"/>
                <a:cs typeface="微软雅黑"/>
              </a:rPr>
              <a:t>、清关 </a:t>
            </a:r>
            <a:r>
              <a:rPr lang="en-US" altLang="zh-CN" sz="1200" dirty="0">
                <a:latin typeface="+mj-ea"/>
                <a:ea typeface="+mj-ea"/>
                <a:cs typeface="微软雅黑"/>
              </a:rPr>
              <a:t>customs</a:t>
            </a:r>
            <a:r>
              <a:rPr lang="zh-CN" altLang="en-US" sz="1200" dirty="0">
                <a:latin typeface="+mj-ea"/>
                <a:ea typeface="+mj-ea"/>
                <a:cs typeface="微软雅黑"/>
              </a:rPr>
              <a:t>、堆场管理</a:t>
            </a:r>
            <a:r>
              <a:rPr lang="en-US" altLang="zh-CN" sz="1200" dirty="0">
                <a:latin typeface="+mj-ea"/>
                <a:ea typeface="+mj-ea"/>
                <a:cs typeface="微软雅黑"/>
              </a:rPr>
              <a:t>CY</a:t>
            </a:r>
            <a:r>
              <a:rPr lang="zh-CN" altLang="en-US" sz="1200" dirty="0">
                <a:latin typeface="+mj-ea"/>
                <a:ea typeface="+mj-ea"/>
                <a:cs typeface="微软雅黑"/>
              </a:rPr>
              <a:t>、运输管理</a:t>
            </a:r>
            <a:r>
              <a:rPr lang="en-US" altLang="zh-CN" sz="1200" dirty="0">
                <a:latin typeface="+mj-ea"/>
                <a:ea typeface="+mj-ea"/>
                <a:cs typeface="微软雅黑"/>
              </a:rPr>
              <a:t>Trans </a:t>
            </a:r>
            <a:r>
              <a:rPr lang="zh-CN" altLang="en-US" sz="1200" dirty="0">
                <a:latin typeface="+mj-ea"/>
                <a:ea typeface="+mj-ea"/>
                <a:cs typeface="微软雅黑"/>
              </a:rPr>
              <a:t>、整合中心 </a:t>
            </a:r>
            <a:r>
              <a:rPr lang="en-US" altLang="zh-CN" sz="1200" dirty="0">
                <a:latin typeface="+mj-ea"/>
                <a:ea typeface="+mj-ea"/>
                <a:cs typeface="微软雅黑"/>
              </a:rPr>
              <a:t>CC</a:t>
            </a:r>
            <a:r>
              <a:rPr lang="zh-CN" altLang="en-US" sz="1200" dirty="0">
                <a:latin typeface="+mj-ea"/>
                <a:ea typeface="+mj-ea"/>
                <a:cs typeface="微软雅黑"/>
              </a:rPr>
              <a:t>、包装设计管理 </a:t>
            </a:r>
          </a:p>
        </p:txBody>
      </p:sp>
      <p:sp>
        <p:nvSpPr>
          <p:cNvPr id="1433" name="object 41">
            <a:extLst>
              <a:ext uri="{FF2B5EF4-FFF2-40B4-BE49-F238E27FC236}">
                <a16:creationId xmlns:a16="http://schemas.microsoft.com/office/drawing/2014/main" id="{C7D71D77-F9B7-45BF-8578-77860AC07EC5}"/>
              </a:ext>
            </a:extLst>
          </p:cNvPr>
          <p:cNvSpPr/>
          <p:nvPr/>
        </p:nvSpPr>
        <p:spPr>
          <a:xfrm flipV="1">
            <a:off x="7845613" y="2894723"/>
            <a:ext cx="3606013" cy="319651"/>
          </a:xfrm>
          <a:custGeom>
            <a:avLst/>
            <a:gdLst/>
            <a:ahLst/>
            <a:cxnLst/>
            <a:rect l="l" t="t" r="r" b="b"/>
            <a:pathLst>
              <a:path w="5083175" h="1772920">
                <a:moveTo>
                  <a:pt x="5082794" y="1772793"/>
                </a:moveTo>
                <a:lnTo>
                  <a:pt x="0" y="0"/>
                </a:lnTo>
              </a:path>
            </a:pathLst>
          </a:custGeom>
          <a:ln w="19050">
            <a:solidFill>
              <a:srgbClr val="78BEA9"/>
            </a:solidFill>
            <a:prstDash val="dash"/>
          </a:ln>
        </p:spPr>
        <p:txBody>
          <a:bodyPr wrap="square" lIns="0" tIns="0" rIns="0" bIns="0" rtlCol="0"/>
          <a:lstStyle/>
          <a:p>
            <a:endParaRPr>
              <a:solidFill>
                <a:prstClr val="black"/>
              </a:solidFill>
              <a:latin typeface="Calibri"/>
            </a:endParaRPr>
          </a:p>
        </p:txBody>
      </p:sp>
      <p:sp>
        <p:nvSpPr>
          <p:cNvPr id="1434" name="object 41">
            <a:extLst>
              <a:ext uri="{FF2B5EF4-FFF2-40B4-BE49-F238E27FC236}">
                <a16:creationId xmlns:a16="http://schemas.microsoft.com/office/drawing/2014/main" id="{6F6C35A4-73EA-4924-87BF-B6E3A4D4B116}"/>
              </a:ext>
            </a:extLst>
          </p:cNvPr>
          <p:cNvSpPr/>
          <p:nvPr/>
        </p:nvSpPr>
        <p:spPr>
          <a:xfrm flipV="1">
            <a:off x="6889822" y="4801249"/>
            <a:ext cx="3669470" cy="45719"/>
          </a:xfrm>
          <a:custGeom>
            <a:avLst/>
            <a:gdLst/>
            <a:ahLst/>
            <a:cxnLst/>
            <a:rect l="l" t="t" r="r" b="b"/>
            <a:pathLst>
              <a:path w="5083175" h="1772920">
                <a:moveTo>
                  <a:pt x="5082794" y="1772793"/>
                </a:moveTo>
                <a:lnTo>
                  <a:pt x="0" y="0"/>
                </a:lnTo>
              </a:path>
            </a:pathLst>
          </a:custGeom>
          <a:ln w="19050">
            <a:solidFill>
              <a:srgbClr val="78BEA9"/>
            </a:solidFill>
            <a:prstDash val="dash"/>
          </a:ln>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31289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197B1-BBB4-4B6E-AC2F-A0C51ADDB0E8}"/>
              </a:ext>
            </a:extLst>
          </p:cNvPr>
          <p:cNvSpPr>
            <a:spLocks noGrp="1"/>
          </p:cNvSpPr>
          <p:nvPr>
            <p:ph type="title"/>
          </p:nvPr>
        </p:nvSpPr>
        <p:spPr/>
        <p:txBody>
          <a:bodyPr/>
          <a:lstStyle/>
          <a:p>
            <a:r>
              <a:rPr lang="zh-CN" altLang="en-US" dirty="0"/>
              <a:t>整体功能图</a:t>
            </a:r>
          </a:p>
        </p:txBody>
      </p:sp>
      <p:sp>
        <p:nvSpPr>
          <p:cNvPr id="3" name="矩形 2">
            <a:extLst>
              <a:ext uri="{FF2B5EF4-FFF2-40B4-BE49-F238E27FC236}">
                <a16:creationId xmlns:a16="http://schemas.microsoft.com/office/drawing/2014/main" id="{949BDC6B-F9E3-4B97-95EB-1660D13B422A}"/>
              </a:ext>
            </a:extLst>
          </p:cNvPr>
          <p:cNvSpPr/>
          <p:nvPr/>
        </p:nvSpPr>
        <p:spPr bwMode="auto">
          <a:xfrm>
            <a:off x="7667332" y="1448302"/>
            <a:ext cx="3060670" cy="2878974"/>
          </a:xfrm>
          <a:prstGeom prst="rect">
            <a:avLst/>
          </a:prstGeom>
          <a:noFill/>
          <a:ln w="9525" cap="flat" cmpd="sng" algn="ctr">
            <a:solidFill>
              <a:srgbClr val="5F74A0"/>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矩形 3">
            <a:extLst>
              <a:ext uri="{FF2B5EF4-FFF2-40B4-BE49-F238E27FC236}">
                <a16:creationId xmlns:a16="http://schemas.microsoft.com/office/drawing/2014/main" id="{A2C0D7CF-59AD-4F07-8381-D35C92672C9E}"/>
              </a:ext>
            </a:extLst>
          </p:cNvPr>
          <p:cNvSpPr/>
          <p:nvPr/>
        </p:nvSpPr>
        <p:spPr bwMode="auto">
          <a:xfrm>
            <a:off x="4032867" y="1431470"/>
            <a:ext cx="2986393" cy="2878974"/>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矩形 4">
            <a:extLst>
              <a:ext uri="{FF2B5EF4-FFF2-40B4-BE49-F238E27FC236}">
                <a16:creationId xmlns:a16="http://schemas.microsoft.com/office/drawing/2014/main" id="{D0895BCD-3D7D-405D-A7E3-AD64C5C881AC}"/>
              </a:ext>
            </a:extLst>
          </p:cNvPr>
          <p:cNvSpPr/>
          <p:nvPr/>
        </p:nvSpPr>
        <p:spPr bwMode="auto">
          <a:xfrm>
            <a:off x="742844" y="1431470"/>
            <a:ext cx="2459992" cy="2878974"/>
          </a:xfrm>
          <a:prstGeom prst="rect">
            <a:avLst/>
          </a:prstGeom>
          <a:noFill/>
          <a:ln w="9525" cap="flat" cmpd="sng" algn="ctr">
            <a:solidFill>
              <a:srgbClr val="5F74A0"/>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 name="TextBox 16">
            <a:extLst>
              <a:ext uri="{FF2B5EF4-FFF2-40B4-BE49-F238E27FC236}">
                <a16:creationId xmlns:a16="http://schemas.microsoft.com/office/drawing/2014/main" id="{245E5E13-FB58-4459-9886-8FF2220AF541}"/>
              </a:ext>
            </a:extLst>
          </p:cNvPr>
          <p:cNvSpPr txBox="1"/>
          <p:nvPr/>
        </p:nvSpPr>
        <p:spPr>
          <a:xfrm>
            <a:off x="1513195" y="1299767"/>
            <a:ext cx="1003019" cy="307777"/>
          </a:xfrm>
          <a:prstGeom prst="rect">
            <a:avLst/>
          </a:prstGeom>
          <a:solidFill>
            <a:srgbClr val="5F74A0"/>
          </a:solid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400" dirty="0">
                <a:solidFill>
                  <a:schemeClr val="bg1"/>
                </a:solidFill>
                <a:latin typeface="黑体" panose="02010609060101010101" charset="-122"/>
                <a:ea typeface="黑体" panose="02010609060101010101" charset="-122"/>
              </a:rPr>
              <a:t>收货入库</a:t>
            </a:r>
          </a:p>
        </p:txBody>
      </p:sp>
      <p:pic>
        <p:nvPicPr>
          <p:cNvPr id="7" name="图片 6">
            <a:extLst>
              <a:ext uri="{FF2B5EF4-FFF2-40B4-BE49-F238E27FC236}">
                <a16:creationId xmlns:a16="http://schemas.microsoft.com/office/drawing/2014/main" id="{5A624CBF-B6DE-4CEF-B0E8-67E760EBE0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7125" y="880466"/>
            <a:ext cx="406302" cy="406302"/>
          </a:xfrm>
          <a:prstGeom prst="rect">
            <a:avLst/>
          </a:prstGeom>
        </p:spPr>
      </p:pic>
      <p:sp>
        <p:nvSpPr>
          <p:cNvPr id="8" name="TextBox 16">
            <a:extLst>
              <a:ext uri="{FF2B5EF4-FFF2-40B4-BE49-F238E27FC236}">
                <a16:creationId xmlns:a16="http://schemas.microsoft.com/office/drawing/2014/main" id="{91A7A420-9AAA-4B55-9FBE-8A90178EDF8F}"/>
              </a:ext>
            </a:extLst>
          </p:cNvPr>
          <p:cNvSpPr txBox="1"/>
          <p:nvPr/>
        </p:nvSpPr>
        <p:spPr>
          <a:xfrm>
            <a:off x="4974672" y="1321742"/>
            <a:ext cx="1003019" cy="307777"/>
          </a:xfrm>
          <a:prstGeom prst="rect">
            <a:avLst/>
          </a:prstGeom>
          <a:solidFill>
            <a:srgbClr val="5F74A0"/>
          </a:solid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400" dirty="0">
                <a:solidFill>
                  <a:schemeClr val="bg1"/>
                </a:solidFill>
                <a:latin typeface="黑体" panose="02010609060101010101" charset="-122"/>
                <a:ea typeface="黑体" panose="02010609060101010101" charset="-122"/>
              </a:rPr>
              <a:t>库内作业</a:t>
            </a:r>
          </a:p>
        </p:txBody>
      </p:sp>
      <p:sp>
        <p:nvSpPr>
          <p:cNvPr id="9" name="TextBox 16">
            <a:extLst>
              <a:ext uri="{FF2B5EF4-FFF2-40B4-BE49-F238E27FC236}">
                <a16:creationId xmlns:a16="http://schemas.microsoft.com/office/drawing/2014/main" id="{A09DE6BC-1AAC-4676-9DBD-E69426DB4F3A}"/>
              </a:ext>
            </a:extLst>
          </p:cNvPr>
          <p:cNvSpPr txBox="1"/>
          <p:nvPr/>
        </p:nvSpPr>
        <p:spPr>
          <a:xfrm>
            <a:off x="8608529" y="1268721"/>
            <a:ext cx="1003019" cy="307777"/>
          </a:xfrm>
          <a:prstGeom prst="rect">
            <a:avLst/>
          </a:prstGeom>
          <a:solidFill>
            <a:srgbClr val="5F74A0"/>
          </a:solid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400" dirty="0">
                <a:solidFill>
                  <a:schemeClr val="bg1"/>
                </a:solidFill>
                <a:latin typeface="黑体" panose="02010609060101010101" charset="-122"/>
                <a:ea typeface="黑体" panose="02010609060101010101" charset="-122"/>
              </a:rPr>
              <a:t>发货出库</a:t>
            </a:r>
          </a:p>
        </p:txBody>
      </p:sp>
      <p:sp>
        <p:nvSpPr>
          <p:cNvPr id="10" name="TextBox 9">
            <a:extLst>
              <a:ext uri="{FF2B5EF4-FFF2-40B4-BE49-F238E27FC236}">
                <a16:creationId xmlns:a16="http://schemas.microsoft.com/office/drawing/2014/main" id="{A751A8C7-22E9-49A1-92EE-D0C0B58AFCBE}"/>
              </a:ext>
            </a:extLst>
          </p:cNvPr>
          <p:cNvSpPr txBox="1"/>
          <p:nvPr/>
        </p:nvSpPr>
        <p:spPr>
          <a:xfrm>
            <a:off x="646883" y="4492592"/>
            <a:ext cx="2622142" cy="1670887"/>
          </a:xfrm>
          <a:prstGeom prst="rect">
            <a:avLst/>
          </a:prstGeom>
          <a:solidFill>
            <a:srgbClr val="67AFE1">
              <a:alpha val="70000"/>
            </a:srgbClr>
          </a:solidFill>
          <a:ln w="15875">
            <a:solidFill>
              <a:schemeClr val="bg2"/>
            </a:solidFill>
            <a:prstDash val="sysDash"/>
          </a:ln>
        </p:spPr>
        <p:style>
          <a:lnRef idx="2">
            <a:schemeClr val="accent4"/>
          </a:lnRef>
          <a:fillRef idx="1">
            <a:schemeClr val="lt1"/>
          </a:fillRef>
          <a:effectRef idx="0">
            <a:schemeClr val="accent4"/>
          </a:effectRef>
          <a:fontRef idx="minor">
            <a:schemeClr val="dk1"/>
          </a:fontRef>
        </p:style>
        <p:txBody>
          <a:bodyPr wrap="square" rtlCol="0">
            <a:noAutofit/>
          </a:bodyPr>
          <a:lstStyle/>
          <a:p>
            <a:pPr fontAlgn="base">
              <a:lnSpc>
                <a:spcPct val="150000"/>
              </a:lnSpc>
              <a:spcBef>
                <a:spcPct val="0"/>
              </a:spcBef>
              <a:spcAft>
                <a:spcPct val="0"/>
              </a:spcAft>
              <a:buFont typeface="Arial" panose="020B0604020202020204" pitchFamily="34" charset="0"/>
              <a:buNone/>
            </a:pPr>
            <a:r>
              <a:rPr lang="zh-CN" altLang="en-US" sz="1200" dirty="0">
                <a:solidFill>
                  <a:srgbClr val="000000">
                    <a:lumMod val="75000"/>
                  </a:srgbClr>
                </a:solidFill>
                <a:latin typeface="黑体" panose="02010609060101010101" charset="-122"/>
                <a:ea typeface="黑体" panose="02010609060101010101" charset="-122"/>
              </a:rPr>
              <a:t>收货功能：</a:t>
            </a:r>
            <a:endParaRPr lang="en-US" altLang="zh-CN" sz="1200" dirty="0">
              <a:solidFill>
                <a:srgbClr val="000000">
                  <a:lumMod val="75000"/>
                </a:srgbClr>
              </a:solidFill>
              <a:latin typeface="黑体" panose="02010609060101010101" charset="-122"/>
              <a:ea typeface="黑体" panose="02010609060101010101" charset="-122"/>
            </a:endParaRPr>
          </a:p>
          <a:p>
            <a:pPr marL="241935" indent="-241935">
              <a:lnSpc>
                <a:spcPct val="150000"/>
              </a:lnSpc>
              <a:buFont typeface="+mj-lt"/>
              <a:buAutoNum type="arabicPeriod"/>
            </a:pPr>
            <a:r>
              <a:rPr lang="zh-CN" altLang="en-US" sz="1200" dirty="0">
                <a:solidFill>
                  <a:srgbClr val="000000">
                    <a:lumMod val="75000"/>
                  </a:srgbClr>
                </a:solidFill>
                <a:latin typeface="黑体" panose="02010609060101010101" charset="-122"/>
                <a:ea typeface="黑体" panose="02010609060101010101" charset="-122"/>
              </a:rPr>
              <a:t>支持单据收货（随车单、采购单）及无单据收货（</a:t>
            </a:r>
            <a:r>
              <a:rPr lang="en-US" altLang="zh-CN" sz="1200" dirty="0">
                <a:solidFill>
                  <a:srgbClr val="000000">
                    <a:lumMod val="75000"/>
                  </a:srgbClr>
                </a:solidFill>
                <a:latin typeface="黑体" panose="02010609060101010101" charset="-122"/>
                <a:ea typeface="黑体" panose="02010609060101010101" charset="-122"/>
              </a:rPr>
              <a:t>RF</a:t>
            </a:r>
            <a:r>
              <a:rPr lang="zh-CN" altLang="en-US" sz="1200" dirty="0">
                <a:solidFill>
                  <a:srgbClr val="000000">
                    <a:lumMod val="75000"/>
                  </a:srgbClr>
                </a:solidFill>
                <a:latin typeface="黑体" panose="02010609060101010101" charset="-122"/>
                <a:ea typeface="黑体" panose="02010609060101010101" charset="-122"/>
              </a:rPr>
              <a:t>、</a:t>
            </a:r>
            <a:r>
              <a:rPr lang="en-US" altLang="zh-CN" sz="1200" dirty="0">
                <a:solidFill>
                  <a:srgbClr val="000000">
                    <a:lumMod val="75000"/>
                  </a:srgbClr>
                </a:solidFill>
                <a:latin typeface="黑体" panose="02010609060101010101" charset="-122"/>
                <a:ea typeface="黑体" panose="02010609060101010101" charset="-122"/>
              </a:rPr>
              <a:t>PDA</a:t>
            </a:r>
            <a:r>
              <a:rPr lang="zh-CN" altLang="en-US" sz="1200" dirty="0">
                <a:solidFill>
                  <a:srgbClr val="000000">
                    <a:lumMod val="75000"/>
                  </a:srgbClr>
                </a:solidFill>
                <a:latin typeface="黑体" panose="02010609060101010101" charset="-122"/>
                <a:ea typeface="黑体" panose="02010609060101010101" charset="-122"/>
              </a:rPr>
              <a:t>）</a:t>
            </a:r>
            <a:endParaRPr lang="en-US" altLang="zh-CN" sz="1200" dirty="0">
              <a:solidFill>
                <a:srgbClr val="000000">
                  <a:lumMod val="75000"/>
                </a:srgbClr>
              </a:solidFill>
              <a:latin typeface="黑体" panose="02010609060101010101" charset="-122"/>
              <a:ea typeface="黑体" panose="02010609060101010101" charset="-122"/>
            </a:endParaRPr>
          </a:p>
          <a:p>
            <a:pPr marL="241935" indent="-241935">
              <a:lnSpc>
                <a:spcPct val="150000"/>
              </a:lnSpc>
              <a:buFont typeface="+mj-lt"/>
              <a:buAutoNum type="arabicPeriod"/>
            </a:pPr>
            <a:r>
              <a:rPr lang="zh-CN" altLang="en-US" sz="1200" dirty="0">
                <a:solidFill>
                  <a:srgbClr val="000000">
                    <a:lumMod val="75000"/>
                  </a:srgbClr>
                </a:solidFill>
                <a:latin typeface="黑体" panose="02010609060101010101" charset="-122"/>
                <a:ea typeface="黑体" panose="02010609060101010101" charset="-122"/>
              </a:rPr>
              <a:t>可按箱、托扫码收货（绑定托码和箱码）</a:t>
            </a:r>
            <a:endParaRPr lang="en-US" altLang="zh-CN" sz="1200" dirty="0">
              <a:solidFill>
                <a:srgbClr val="000000">
                  <a:lumMod val="75000"/>
                </a:srgbClr>
              </a:solidFill>
              <a:latin typeface="黑体" panose="02010609060101010101" charset="-122"/>
              <a:ea typeface="黑体" panose="02010609060101010101" charset="-122"/>
            </a:endParaRPr>
          </a:p>
          <a:p>
            <a:pPr marL="241935" indent="-241935">
              <a:lnSpc>
                <a:spcPct val="150000"/>
              </a:lnSpc>
              <a:buFont typeface="+mj-lt"/>
              <a:buAutoNum type="arabicPeriod"/>
            </a:pPr>
            <a:r>
              <a:rPr lang="zh-CN" altLang="en-US" sz="1200" dirty="0">
                <a:solidFill>
                  <a:srgbClr val="000000">
                    <a:lumMod val="75000"/>
                  </a:srgbClr>
                </a:solidFill>
                <a:latin typeface="黑体" panose="02010609060101010101" charset="-122"/>
                <a:ea typeface="黑体" panose="02010609060101010101" charset="-122"/>
              </a:rPr>
              <a:t>上架时可按需进行重新码托</a:t>
            </a:r>
            <a:endParaRPr lang="en-US" altLang="zh-CN" sz="1200" dirty="0">
              <a:solidFill>
                <a:srgbClr val="000000">
                  <a:lumMod val="75000"/>
                </a:srgbClr>
              </a:solidFill>
              <a:latin typeface="黑体" panose="02010609060101010101" charset="-122"/>
              <a:ea typeface="黑体" panose="02010609060101010101" charset="-122"/>
            </a:endParaRPr>
          </a:p>
        </p:txBody>
      </p:sp>
      <p:sp>
        <p:nvSpPr>
          <p:cNvPr id="11" name="TextBox 9">
            <a:extLst>
              <a:ext uri="{FF2B5EF4-FFF2-40B4-BE49-F238E27FC236}">
                <a16:creationId xmlns:a16="http://schemas.microsoft.com/office/drawing/2014/main" id="{21C51793-B595-4958-A7AE-BAEDEC8C5A89}"/>
              </a:ext>
            </a:extLst>
          </p:cNvPr>
          <p:cNvSpPr txBox="1"/>
          <p:nvPr/>
        </p:nvSpPr>
        <p:spPr>
          <a:xfrm>
            <a:off x="4032868" y="4492592"/>
            <a:ext cx="2986392" cy="1670887"/>
          </a:xfrm>
          <a:prstGeom prst="rect">
            <a:avLst/>
          </a:prstGeom>
          <a:solidFill>
            <a:srgbClr val="DCDCDC">
              <a:alpha val="80000"/>
            </a:srgbClr>
          </a:solidFill>
          <a:ln w="15875">
            <a:solidFill>
              <a:schemeClr val="bg2"/>
            </a:solidFill>
            <a:prstDash val="sysDash"/>
          </a:ln>
        </p:spPr>
        <p:style>
          <a:lnRef idx="2">
            <a:schemeClr val="accent4"/>
          </a:lnRef>
          <a:fillRef idx="1">
            <a:schemeClr val="lt1"/>
          </a:fillRef>
          <a:effectRef idx="0">
            <a:schemeClr val="accent4"/>
          </a:effectRef>
          <a:fontRef idx="minor">
            <a:schemeClr val="dk1"/>
          </a:fontRef>
        </p:style>
        <p:txBody>
          <a:bodyPr wrap="square" rtlCol="0">
            <a:noAutofit/>
          </a:bodyPr>
          <a:lstStyle/>
          <a:p>
            <a:pPr fontAlgn="base">
              <a:lnSpc>
                <a:spcPct val="150000"/>
              </a:lnSpc>
              <a:spcBef>
                <a:spcPct val="0"/>
              </a:spcBef>
              <a:spcAft>
                <a:spcPct val="0"/>
              </a:spcAft>
              <a:buFont typeface="Arial" panose="020B0604020202020204" pitchFamily="34" charset="0"/>
              <a:buNone/>
            </a:pPr>
            <a:r>
              <a:rPr lang="zh-CN" altLang="en-US" sz="1200" dirty="0">
                <a:solidFill>
                  <a:srgbClr val="000000">
                    <a:lumMod val="75000"/>
                  </a:srgbClr>
                </a:solidFill>
                <a:latin typeface="黑体" panose="02010609060101010101" charset="-122"/>
                <a:ea typeface="黑体" panose="02010609060101010101" charset="-122"/>
              </a:rPr>
              <a:t>在库功能：</a:t>
            </a:r>
            <a:endParaRPr lang="en-US" altLang="zh-CN" sz="1200" dirty="0">
              <a:solidFill>
                <a:srgbClr val="000000">
                  <a:lumMod val="75000"/>
                </a:srgbClr>
              </a:solidFill>
              <a:latin typeface="黑体" panose="02010609060101010101" charset="-122"/>
              <a:ea typeface="黑体" panose="02010609060101010101" charset="-122"/>
            </a:endParaRPr>
          </a:p>
          <a:p>
            <a:pPr marL="241935" indent="-241935">
              <a:lnSpc>
                <a:spcPct val="150000"/>
              </a:lnSpc>
              <a:buFont typeface="+mj-lt"/>
              <a:buAutoNum type="arabicPeriod"/>
            </a:pPr>
            <a:r>
              <a:rPr lang="zh-CN" altLang="en-US" sz="1200" dirty="0">
                <a:solidFill>
                  <a:srgbClr val="000000">
                    <a:lumMod val="75000"/>
                  </a:srgbClr>
                </a:solidFill>
                <a:latin typeface="黑体" panose="02010609060101010101" charset="-122"/>
                <a:ea typeface="黑体" panose="02010609060101010101" charset="-122"/>
              </a:rPr>
              <a:t>支持托盘存储区、箱拣区和拆零拣选区（动态）等多种存储区域设置</a:t>
            </a:r>
            <a:endParaRPr lang="en-US" altLang="zh-CN" sz="1200" dirty="0">
              <a:solidFill>
                <a:srgbClr val="000000">
                  <a:lumMod val="75000"/>
                </a:srgbClr>
              </a:solidFill>
              <a:latin typeface="黑体" panose="02010609060101010101" charset="-122"/>
              <a:ea typeface="黑体" panose="02010609060101010101" charset="-122"/>
            </a:endParaRPr>
          </a:p>
          <a:p>
            <a:pPr marL="241935" indent="-241935">
              <a:lnSpc>
                <a:spcPct val="150000"/>
              </a:lnSpc>
              <a:buFont typeface="+mj-lt"/>
              <a:buAutoNum type="arabicPeriod"/>
            </a:pPr>
            <a:r>
              <a:rPr lang="zh-CN" altLang="en-US" sz="1200" dirty="0">
                <a:solidFill>
                  <a:srgbClr val="000000">
                    <a:lumMod val="75000"/>
                  </a:srgbClr>
                </a:solidFill>
                <a:latin typeface="黑体" panose="02010609060101010101" charset="-122"/>
                <a:ea typeface="黑体" panose="02010609060101010101" charset="-122"/>
              </a:rPr>
              <a:t>针对</a:t>
            </a:r>
            <a:r>
              <a:rPr lang="en-US" altLang="zh-CN" sz="1200" dirty="0">
                <a:solidFill>
                  <a:srgbClr val="000000">
                    <a:lumMod val="75000"/>
                  </a:srgbClr>
                </a:solidFill>
                <a:latin typeface="黑体" panose="02010609060101010101" charset="-122"/>
                <a:ea typeface="黑体" panose="02010609060101010101" charset="-122"/>
              </a:rPr>
              <a:t>ABC</a:t>
            </a:r>
            <a:r>
              <a:rPr lang="zh-CN" altLang="en-US" sz="1200" dirty="0">
                <a:solidFill>
                  <a:srgbClr val="000000">
                    <a:lumMod val="75000"/>
                  </a:srgbClr>
                </a:solidFill>
                <a:latin typeface="黑体" panose="02010609060101010101" charset="-122"/>
                <a:ea typeface="黑体" panose="02010609060101010101" charset="-122"/>
              </a:rPr>
              <a:t>类货品分别进行固定储位、上下补货等多维度管理</a:t>
            </a:r>
            <a:endParaRPr lang="en-US" altLang="zh-CN" sz="1200" dirty="0">
              <a:solidFill>
                <a:srgbClr val="000000">
                  <a:lumMod val="75000"/>
                </a:srgbClr>
              </a:solidFill>
              <a:latin typeface="黑体" panose="02010609060101010101" charset="-122"/>
              <a:ea typeface="黑体" panose="02010609060101010101" charset="-122"/>
            </a:endParaRPr>
          </a:p>
          <a:p>
            <a:pPr marL="241935" indent="-241935">
              <a:lnSpc>
                <a:spcPct val="150000"/>
              </a:lnSpc>
              <a:buFont typeface="+mj-lt"/>
              <a:buAutoNum type="arabicPeriod"/>
            </a:pPr>
            <a:r>
              <a:rPr lang="zh-CN" altLang="en-US" sz="1200" dirty="0">
                <a:solidFill>
                  <a:srgbClr val="000000">
                    <a:lumMod val="75000"/>
                  </a:srgbClr>
                </a:solidFill>
                <a:latin typeface="黑体" panose="02010609060101010101" charset="-122"/>
                <a:ea typeface="黑体" panose="02010609060101010101" charset="-122"/>
              </a:rPr>
              <a:t>支持盘点、移位等库内标准作业</a:t>
            </a:r>
            <a:endParaRPr lang="en-US" altLang="zh-CN" sz="1200" dirty="0">
              <a:solidFill>
                <a:srgbClr val="000000">
                  <a:lumMod val="75000"/>
                </a:srgbClr>
              </a:solidFill>
              <a:latin typeface="黑体" panose="02010609060101010101" charset="-122"/>
              <a:ea typeface="黑体" panose="02010609060101010101" charset="-122"/>
            </a:endParaRPr>
          </a:p>
        </p:txBody>
      </p:sp>
      <p:sp>
        <p:nvSpPr>
          <p:cNvPr id="12" name="TextBox 9">
            <a:extLst>
              <a:ext uri="{FF2B5EF4-FFF2-40B4-BE49-F238E27FC236}">
                <a16:creationId xmlns:a16="http://schemas.microsoft.com/office/drawing/2014/main" id="{BF800472-327A-449C-A9FD-6E1A8D90AB91}"/>
              </a:ext>
            </a:extLst>
          </p:cNvPr>
          <p:cNvSpPr txBox="1"/>
          <p:nvPr/>
        </p:nvSpPr>
        <p:spPr>
          <a:xfrm>
            <a:off x="7667333" y="4484696"/>
            <a:ext cx="3060669" cy="1680569"/>
          </a:xfrm>
          <a:prstGeom prst="rect">
            <a:avLst/>
          </a:prstGeom>
          <a:solidFill>
            <a:srgbClr val="67AFE1">
              <a:alpha val="70000"/>
            </a:srgbClr>
          </a:solidFill>
          <a:ln w="15875" cmpd="sng">
            <a:solidFill>
              <a:schemeClr val="bg2"/>
            </a:solidFill>
            <a:prstDash val="sysDash"/>
          </a:ln>
        </p:spPr>
        <p:style>
          <a:lnRef idx="2">
            <a:schemeClr val="accent4"/>
          </a:lnRef>
          <a:fillRef idx="1">
            <a:schemeClr val="lt1"/>
          </a:fillRef>
          <a:effectRef idx="0">
            <a:schemeClr val="accent4"/>
          </a:effectRef>
          <a:fontRef idx="minor">
            <a:schemeClr val="dk1"/>
          </a:fontRef>
        </p:style>
        <p:txBody>
          <a:bodyPr wrap="square" rtlCol="0">
            <a:noAutofit/>
          </a:bodyPr>
          <a:lstStyle/>
          <a:p>
            <a:pPr fontAlgn="base">
              <a:lnSpc>
                <a:spcPct val="150000"/>
              </a:lnSpc>
              <a:spcBef>
                <a:spcPct val="0"/>
              </a:spcBef>
              <a:spcAft>
                <a:spcPct val="0"/>
              </a:spcAft>
              <a:buFont typeface="Arial" panose="020B0604020202020204" pitchFamily="34" charset="0"/>
              <a:buNone/>
            </a:pPr>
            <a:r>
              <a:rPr lang="zh-CN" altLang="en-US" sz="1200" dirty="0">
                <a:solidFill>
                  <a:srgbClr val="000000">
                    <a:lumMod val="75000"/>
                  </a:srgbClr>
                </a:solidFill>
                <a:latin typeface="黑体" panose="02010609060101010101" charset="-122"/>
                <a:ea typeface="黑体" panose="02010609060101010101" charset="-122"/>
              </a:rPr>
              <a:t>出货功能：</a:t>
            </a:r>
            <a:endParaRPr lang="en-US" altLang="zh-CN" sz="1200" dirty="0">
              <a:solidFill>
                <a:srgbClr val="000000">
                  <a:lumMod val="75000"/>
                </a:srgbClr>
              </a:solidFill>
              <a:latin typeface="黑体" panose="02010609060101010101" charset="-122"/>
              <a:ea typeface="黑体" panose="02010609060101010101" charset="-122"/>
            </a:endParaRPr>
          </a:p>
          <a:p>
            <a:pPr marL="241935" indent="-241935">
              <a:lnSpc>
                <a:spcPct val="150000"/>
              </a:lnSpc>
              <a:buFont typeface="+mj-lt"/>
              <a:buAutoNum type="arabicPeriod"/>
            </a:pPr>
            <a:r>
              <a:rPr lang="zh-CN" altLang="en-US" sz="1200" dirty="0">
                <a:solidFill>
                  <a:srgbClr val="000000">
                    <a:lumMod val="75000"/>
                  </a:srgbClr>
                </a:solidFill>
                <a:latin typeface="黑体" panose="02010609060101010101" charset="-122"/>
                <a:ea typeface="黑体" panose="02010609060101010101" charset="-122"/>
              </a:rPr>
              <a:t>支持多种拣选模式，如摘果式拣选</a:t>
            </a:r>
            <a:r>
              <a:rPr lang="en-US" altLang="zh-CN" sz="1200" dirty="0">
                <a:solidFill>
                  <a:srgbClr val="000000">
                    <a:lumMod val="75000"/>
                  </a:srgbClr>
                </a:solidFill>
                <a:latin typeface="黑体" panose="02010609060101010101" charset="-122"/>
                <a:ea typeface="黑体" panose="02010609060101010101" charset="-122"/>
              </a:rPr>
              <a:t>(</a:t>
            </a:r>
            <a:r>
              <a:rPr lang="zh-CN" altLang="en-US" sz="1200" dirty="0">
                <a:solidFill>
                  <a:srgbClr val="000000">
                    <a:lumMod val="75000"/>
                  </a:srgbClr>
                </a:solidFill>
                <a:latin typeface="黑体" panose="02010609060101010101" charset="-122"/>
                <a:ea typeface="黑体" panose="02010609060101010101" charset="-122"/>
              </a:rPr>
              <a:t>按订单拣选）</a:t>
            </a:r>
            <a:r>
              <a:rPr lang="en-US" altLang="zh-CN" sz="1200" dirty="0">
                <a:solidFill>
                  <a:srgbClr val="000000">
                    <a:lumMod val="75000"/>
                  </a:srgbClr>
                </a:solidFill>
                <a:latin typeface="黑体" panose="02010609060101010101" charset="-122"/>
                <a:ea typeface="黑体" panose="02010609060101010101" charset="-122"/>
              </a:rPr>
              <a:t>&amp;</a:t>
            </a:r>
            <a:r>
              <a:rPr lang="zh-CN" altLang="en-US" sz="1200" dirty="0">
                <a:solidFill>
                  <a:srgbClr val="000000">
                    <a:lumMod val="75000"/>
                  </a:srgbClr>
                </a:solidFill>
                <a:latin typeface="黑体" panose="02010609060101010101" charset="-122"/>
                <a:ea typeface="黑体" panose="02010609060101010101" charset="-122"/>
              </a:rPr>
              <a:t>播种式拣选</a:t>
            </a:r>
            <a:endParaRPr lang="en-US" altLang="zh-CN" sz="1200" dirty="0">
              <a:solidFill>
                <a:srgbClr val="000000">
                  <a:lumMod val="75000"/>
                </a:srgbClr>
              </a:solidFill>
              <a:latin typeface="黑体" panose="02010609060101010101" charset="-122"/>
              <a:ea typeface="黑体" panose="02010609060101010101" charset="-122"/>
            </a:endParaRPr>
          </a:p>
          <a:p>
            <a:pPr marL="241935" indent="-241935">
              <a:lnSpc>
                <a:spcPct val="150000"/>
              </a:lnSpc>
              <a:buFont typeface="+mj-lt"/>
              <a:buAutoNum type="arabicPeriod"/>
            </a:pPr>
            <a:r>
              <a:rPr lang="zh-CN" altLang="en-US" sz="1200" dirty="0">
                <a:solidFill>
                  <a:srgbClr val="000000">
                    <a:lumMod val="75000"/>
                  </a:srgbClr>
                </a:solidFill>
                <a:latin typeface="黑体" panose="02010609060101010101" charset="-122"/>
                <a:ea typeface="黑体" panose="02010609060101010101" charset="-122"/>
              </a:rPr>
              <a:t>可自定义拣货波次及作业波次</a:t>
            </a:r>
            <a:endParaRPr lang="en-US" altLang="zh-CN" sz="1200" dirty="0">
              <a:solidFill>
                <a:srgbClr val="000000">
                  <a:lumMod val="75000"/>
                </a:srgbClr>
              </a:solidFill>
              <a:latin typeface="黑体" panose="02010609060101010101" charset="-122"/>
              <a:ea typeface="黑体" panose="02010609060101010101" charset="-122"/>
            </a:endParaRPr>
          </a:p>
          <a:p>
            <a:pPr marL="241935" indent="-241935">
              <a:lnSpc>
                <a:spcPct val="150000"/>
              </a:lnSpc>
              <a:buFont typeface="+mj-lt"/>
              <a:buAutoNum type="arabicPeriod"/>
            </a:pPr>
            <a:r>
              <a:rPr lang="zh-CN" altLang="en-US" sz="1200" dirty="0">
                <a:solidFill>
                  <a:srgbClr val="000000">
                    <a:lumMod val="75000"/>
                  </a:srgbClr>
                </a:solidFill>
                <a:latin typeface="黑体" panose="02010609060101010101" charset="-122"/>
                <a:ea typeface="黑体" panose="02010609060101010101" charset="-122"/>
              </a:rPr>
              <a:t>支持手持设备扫描复核、越库，进行快速出库</a:t>
            </a:r>
            <a:endParaRPr lang="en-US" altLang="zh-CN" sz="1200" dirty="0">
              <a:solidFill>
                <a:srgbClr val="000000">
                  <a:lumMod val="75000"/>
                </a:srgbClr>
              </a:solidFill>
              <a:latin typeface="黑体" panose="02010609060101010101" charset="-122"/>
              <a:ea typeface="黑体" panose="02010609060101010101" charset="-122"/>
            </a:endParaRPr>
          </a:p>
        </p:txBody>
      </p:sp>
      <p:cxnSp>
        <p:nvCxnSpPr>
          <p:cNvPr id="13" name="直接箭头连接符 18">
            <a:extLst>
              <a:ext uri="{FF2B5EF4-FFF2-40B4-BE49-F238E27FC236}">
                <a16:creationId xmlns:a16="http://schemas.microsoft.com/office/drawing/2014/main" id="{AB57B63E-4363-4619-8910-D63EC51B06F8}"/>
              </a:ext>
            </a:extLst>
          </p:cNvPr>
          <p:cNvCxnSpPr/>
          <p:nvPr/>
        </p:nvCxnSpPr>
        <p:spPr bwMode="auto">
          <a:xfrm>
            <a:off x="1978700" y="1706088"/>
            <a:ext cx="0" cy="656453"/>
          </a:xfrm>
          <a:prstGeom prst="straightConnector1">
            <a:avLst/>
          </a:prstGeom>
          <a:solidFill>
            <a:schemeClr val="accent1"/>
          </a:solidFill>
          <a:ln w="19050"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图片 13">
            <a:extLst>
              <a:ext uri="{FF2B5EF4-FFF2-40B4-BE49-F238E27FC236}">
                <a16:creationId xmlns:a16="http://schemas.microsoft.com/office/drawing/2014/main" id="{5C002740-CBA0-4764-B576-A464B03CC7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7189" y="2426168"/>
            <a:ext cx="304428" cy="304428"/>
          </a:xfrm>
          <a:prstGeom prst="rect">
            <a:avLst/>
          </a:prstGeom>
        </p:spPr>
      </p:pic>
      <p:pic>
        <p:nvPicPr>
          <p:cNvPr id="15" name="图片 14">
            <a:extLst>
              <a:ext uri="{FF2B5EF4-FFF2-40B4-BE49-F238E27FC236}">
                <a16:creationId xmlns:a16="http://schemas.microsoft.com/office/drawing/2014/main" id="{4E5D5375-6AA7-4008-9728-E2899F47B7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589" y="2654768"/>
            <a:ext cx="304428" cy="304428"/>
          </a:xfrm>
          <a:prstGeom prst="rect">
            <a:avLst/>
          </a:prstGeom>
        </p:spPr>
      </p:pic>
      <p:pic>
        <p:nvPicPr>
          <p:cNvPr id="16" name="图片 15">
            <a:extLst>
              <a:ext uri="{FF2B5EF4-FFF2-40B4-BE49-F238E27FC236}">
                <a16:creationId xmlns:a16="http://schemas.microsoft.com/office/drawing/2014/main" id="{DDCA9BDD-1ED9-48B3-9CAB-C847689336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668" y="2654768"/>
            <a:ext cx="304428" cy="304428"/>
          </a:xfrm>
          <a:prstGeom prst="rect">
            <a:avLst/>
          </a:prstGeom>
        </p:spPr>
      </p:pic>
      <p:sp>
        <p:nvSpPr>
          <p:cNvPr id="17" name="TextBox 16">
            <a:extLst>
              <a:ext uri="{FF2B5EF4-FFF2-40B4-BE49-F238E27FC236}">
                <a16:creationId xmlns:a16="http://schemas.microsoft.com/office/drawing/2014/main" id="{3857F331-2EE2-491E-9F84-52438C7A71EF}"/>
              </a:ext>
            </a:extLst>
          </p:cNvPr>
          <p:cNvSpPr txBox="1"/>
          <p:nvPr/>
        </p:nvSpPr>
        <p:spPr>
          <a:xfrm>
            <a:off x="1452556" y="2909358"/>
            <a:ext cx="1063658"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dirty="0">
                <a:latin typeface="黑体" panose="02010609060101010101" charset="-122"/>
                <a:ea typeface="黑体" panose="02010609060101010101" charset="-122"/>
              </a:rPr>
              <a:t>收  货</a:t>
            </a:r>
          </a:p>
        </p:txBody>
      </p:sp>
      <p:pic>
        <p:nvPicPr>
          <p:cNvPr id="18" name="图片 17">
            <a:extLst>
              <a:ext uri="{FF2B5EF4-FFF2-40B4-BE49-F238E27FC236}">
                <a16:creationId xmlns:a16="http://schemas.microsoft.com/office/drawing/2014/main" id="{FDDE8F69-B68F-4DEB-92D9-6694CF865D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6670" y="1662980"/>
            <a:ext cx="247995" cy="247995"/>
          </a:xfrm>
          <a:prstGeom prst="rect">
            <a:avLst/>
          </a:prstGeom>
        </p:spPr>
      </p:pic>
      <p:pic>
        <p:nvPicPr>
          <p:cNvPr id="19" name="图片 18">
            <a:extLst>
              <a:ext uri="{FF2B5EF4-FFF2-40B4-BE49-F238E27FC236}">
                <a16:creationId xmlns:a16="http://schemas.microsoft.com/office/drawing/2014/main" id="{ED353214-7E6C-468D-9564-02EEC51451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6652" y="1916790"/>
            <a:ext cx="282217" cy="282217"/>
          </a:xfrm>
          <a:prstGeom prst="rect">
            <a:avLst/>
          </a:prstGeom>
        </p:spPr>
      </p:pic>
      <p:sp>
        <p:nvSpPr>
          <p:cNvPr id="20" name="TextBox 16">
            <a:extLst>
              <a:ext uri="{FF2B5EF4-FFF2-40B4-BE49-F238E27FC236}">
                <a16:creationId xmlns:a16="http://schemas.microsoft.com/office/drawing/2014/main" id="{28AE5D41-D703-4FF0-A8B0-1DE7A22A2558}"/>
              </a:ext>
            </a:extLst>
          </p:cNvPr>
          <p:cNvSpPr txBox="1"/>
          <p:nvPr/>
        </p:nvSpPr>
        <p:spPr>
          <a:xfrm>
            <a:off x="1403273" y="2178952"/>
            <a:ext cx="611761"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a:solidFill>
                  <a:srgbClr val="969696"/>
                </a:solidFill>
                <a:latin typeface="黑体" panose="02010609060101010101" charset="-122"/>
                <a:ea typeface="黑体" panose="02010609060101010101" charset="-122"/>
              </a:rPr>
              <a:t>箱码</a:t>
            </a:r>
            <a:endParaRPr lang="zh-CN" altLang="en-US" sz="1200" dirty="0">
              <a:solidFill>
                <a:srgbClr val="969696"/>
              </a:solidFill>
              <a:latin typeface="黑体" panose="02010609060101010101" charset="-122"/>
              <a:ea typeface="黑体" panose="02010609060101010101" charset="-122"/>
            </a:endParaRPr>
          </a:p>
        </p:txBody>
      </p:sp>
      <p:pic>
        <p:nvPicPr>
          <p:cNvPr id="21" name="图片 20">
            <a:extLst>
              <a:ext uri="{FF2B5EF4-FFF2-40B4-BE49-F238E27FC236}">
                <a16:creationId xmlns:a16="http://schemas.microsoft.com/office/drawing/2014/main" id="{1C5A3B49-3F98-48BD-936E-4C041D68B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116284" y="1699656"/>
            <a:ext cx="438480" cy="438480"/>
          </a:xfrm>
          <a:prstGeom prst="rect">
            <a:avLst/>
          </a:prstGeom>
        </p:spPr>
      </p:pic>
      <p:sp>
        <p:nvSpPr>
          <p:cNvPr id="22" name="TextBox 304">
            <a:extLst>
              <a:ext uri="{FF2B5EF4-FFF2-40B4-BE49-F238E27FC236}">
                <a16:creationId xmlns:a16="http://schemas.microsoft.com/office/drawing/2014/main" id="{8963E05F-A972-4D35-9A13-3B71F6B8C72F}"/>
              </a:ext>
            </a:extLst>
          </p:cNvPr>
          <p:cNvSpPr txBox="1">
            <a:spLocks noChangeArrowheads="1"/>
          </p:cNvSpPr>
          <p:nvPr/>
        </p:nvSpPr>
        <p:spPr bwMode="auto">
          <a:xfrm>
            <a:off x="1943620" y="2149169"/>
            <a:ext cx="821592" cy="276999"/>
          </a:xfrm>
          <a:prstGeom prst="rect">
            <a:avLst/>
          </a:prstGeom>
          <a:noFill/>
        </p:spPr>
        <p:txBody>
          <a:bodyPr vert="horz" wrap="square" rtlCol="0">
            <a:spAutoFit/>
          </a:bodyPr>
          <a:lstStyle>
            <a:defPPr>
              <a:defRPr lang="zh-CN"/>
            </a:defPPr>
            <a:lvl1pPr>
              <a:defRPr sz="1200">
                <a:latin typeface="+mj-ea"/>
                <a:ea typeface="+mj-ea"/>
              </a:defRPr>
            </a:lvl1pPr>
          </a:lstStyle>
          <a:p>
            <a:pPr fontAlgn="base">
              <a:spcBef>
                <a:spcPct val="0"/>
              </a:spcBef>
              <a:spcAft>
                <a:spcPct val="0"/>
              </a:spcAft>
              <a:buFont typeface="Arial" panose="020B0604020202020204" pitchFamily="34" charset="0"/>
              <a:buNone/>
            </a:pPr>
            <a:r>
              <a:rPr lang="zh-CN" altLang="en-US" dirty="0">
                <a:solidFill>
                  <a:srgbClr val="F4BB49"/>
                </a:solidFill>
              </a:rPr>
              <a:t>手持设备</a:t>
            </a:r>
          </a:p>
        </p:txBody>
      </p:sp>
      <p:cxnSp>
        <p:nvCxnSpPr>
          <p:cNvPr id="23" name="直接箭头连接符 18">
            <a:extLst>
              <a:ext uri="{FF2B5EF4-FFF2-40B4-BE49-F238E27FC236}">
                <a16:creationId xmlns:a16="http://schemas.microsoft.com/office/drawing/2014/main" id="{232D706A-4670-4464-B940-3F61C3755F98}"/>
              </a:ext>
            </a:extLst>
          </p:cNvPr>
          <p:cNvCxnSpPr/>
          <p:nvPr/>
        </p:nvCxnSpPr>
        <p:spPr bwMode="auto">
          <a:xfrm>
            <a:off x="1979589" y="3175148"/>
            <a:ext cx="0" cy="400751"/>
          </a:xfrm>
          <a:prstGeom prst="straightConnector1">
            <a:avLst/>
          </a:prstGeom>
          <a:solidFill>
            <a:schemeClr val="accent1"/>
          </a:solidFill>
          <a:ln w="19050"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4" name="图片 23">
            <a:extLst>
              <a:ext uri="{FF2B5EF4-FFF2-40B4-BE49-F238E27FC236}">
                <a16:creationId xmlns:a16="http://schemas.microsoft.com/office/drawing/2014/main" id="{29F29DEF-60C8-42AE-B54A-8425D458C4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1203" y="3576871"/>
            <a:ext cx="534381" cy="534381"/>
          </a:xfrm>
          <a:prstGeom prst="rect">
            <a:avLst/>
          </a:prstGeom>
        </p:spPr>
      </p:pic>
      <p:sp>
        <p:nvSpPr>
          <p:cNvPr id="25" name="TextBox 16">
            <a:extLst>
              <a:ext uri="{FF2B5EF4-FFF2-40B4-BE49-F238E27FC236}">
                <a16:creationId xmlns:a16="http://schemas.microsoft.com/office/drawing/2014/main" id="{B1FF837E-6863-457D-B68D-0111D4CE1786}"/>
              </a:ext>
            </a:extLst>
          </p:cNvPr>
          <p:cNvSpPr txBox="1"/>
          <p:nvPr/>
        </p:nvSpPr>
        <p:spPr>
          <a:xfrm>
            <a:off x="1381380" y="3175148"/>
            <a:ext cx="1101376"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dirty="0">
                <a:solidFill>
                  <a:srgbClr val="969696"/>
                </a:solidFill>
                <a:latin typeface="黑体" panose="02010609060101010101" charset="-122"/>
                <a:ea typeface="黑体" panose="02010609060101010101" charset="-122"/>
              </a:rPr>
              <a:t>托盘码  扫描</a:t>
            </a:r>
          </a:p>
        </p:txBody>
      </p:sp>
      <p:sp>
        <p:nvSpPr>
          <p:cNvPr id="26" name="TextBox 16">
            <a:extLst>
              <a:ext uri="{FF2B5EF4-FFF2-40B4-BE49-F238E27FC236}">
                <a16:creationId xmlns:a16="http://schemas.microsoft.com/office/drawing/2014/main" id="{1136CBFA-5363-4CD4-8C9A-745FDE17690F}"/>
              </a:ext>
            </a:extLst>
          </p:cNvPr>
          <p:cNvSpPr txBox="1"/>
          <p:nvPr/>
        </p:nvSpPr>
        <p:spPr>
          <a:xfrm>
            <a:off x="1491106" y="4072264"/>
            <a:ext cx="1063658"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dirty="0">
                <a:latin typeface="黑体" panose="02010609060101010101" charset="-122"/>
                <a:ea typeface="黑体" panose="02010609060101010101" charset="-122"/>
              </a:rPr>
              <a:t>组盘</a:t>
            </a:r>
          </a:p>
        </p:txBody>
      </p:sp>
      <p:cxnSp>
        <p:nvCxnSpPr>
          <p:cNvPr id="27" name="直接箭头连接符 18">
            <a:extLst>
              <a:ext uri="{FF2B5EF4-FFF2-40B4-BE49-F238E27FC236}">
                <a16:creationId xmlns:a16="http://schemas.microsoft.com/office/drawing/2014/main" id="{F497DB50-6229-43D6-B2BC-357DC3310D7C}"/>
              </a:ext>
            </a:extLst>
          </p:cNvPr>
          <p:cNvCxnSpPr/>
          <p:nvPr/>
        </p:nvCxnSpPr>
        <p:spPr bwMode="auto">
          <a:xfrm>
            <a:off x="3202836" y="1763893"/>
            <a:ext cx="756943" cy="0"/>
          </a:xfrm>
          <a:prstGeom prst="straightConnector1">
            <a:avLst/>
          </a:prstGeom>
          <a:solidFill>
            <a:schemeClr val="accent1"/>
          </a:solidFill>
          <a:ln w="19050"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8" name="图片 27">
            <a:extLst>
              <a:ext uri="{FF2B5EF4-FFF2-40B4-BE49-F238E27FC236}">
                <a16:creationId xmlns:a16="http://schemas.microsoft.com/office/drawing/2014/main" id="{FF32578E-2318-46EE-BDE4-3C26A87FF8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3634" y="3576871"/>
            <a:ext cx="534381" cy="534381"/>
          </a:xfrm>
          <a:prstGeom prst="rect">
            <a:avLst/>
          </a:prstGeom>
        </p:spPr>
      </p:pic>
      <p:sp>
        <p:nvSpPr>
          <p:cNvPr id="29" name="TextBox 16">
            <a:extLst>
              <a:ext uri="{FF2B5EF4-FFF2-40B4-BE49-F238E27FC236}">
                <a16:creationId xmlns:a16="http://schemas.microsoft.com/office/drawing/2014/main" id="{0F5936A7-AFB2-4173-A41B-0DE6C1AFFFBE}"/>
              </a:ext>
            </a:extLst>
          </p:cNvPr>
          <p:cNvSpPr txBox="1"/>
          <p:nvPr/>
        </p:nvSpPr>
        <p:spPr>
          <a:xfrm>
            <a:off x="4089870" y="1670888"/>
            <a:ext cx="824695"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dirty="0">
                <a:solidFill>
                  <a:srgbClr val="969696"/>
                </a:solidFill>
                <a:latin typeface="黑体" panose="02010609060101010101" charset="-122"/>
                <a:ea typeface="黑体" panose="02010609060101010101" charset="-122"/>
              </a:rPr>
              <a:t>上  架</a:t>
            </a:r>
          </a:p>
        </p:txBody>
      </p:sp>
      <p:sp>
        <p:nvSpPr>
          <p:cNvPr id="30" name="矩形 29">
            <a:extLst>
              <a:ext uri="{FF2B5EF4-FFF2-40B4-BE49-F238E27FC236}">
                <a16:creationId xmlns:a16="http://schemas.microsoft.com/office/drawing/2014/main" id="{A9E9BB0D-535F-42E6-8463-E9198061C756}"/>
              </a:ext>
            </a:extLst>
          </p:cNvPr>
          <p:cNvSpPr/>
          <p:nvPr/>
        </p:nvSpPr>
        <p:spPr>
          <a:xfrm>
            <a:off x="4247196" y="2416589"/>
            <a:ext cx="1287912" cy="276999"/>
          </a:xfrm>
          <a:prstGeom prst="rect">
            <a:avLst/>
          </a:prstGeom>
          <a:noFill/>
        </p:spPr>
        <p:txBody>
          <a:bodyPr vert="horz" wrap="square" rtlCol="0">
            <a:spAutoFit/>
          </a:bodyPr>
          <a:lstStyle/>
          <a:p>
            <a:pPr fontAlgn="base">
              <a:spcBef>
                <a:spcPct val="0"/>
              </a:spcBef>
              <a:spcAft>
                <a:spcPct val="0"/>
              </a:spcAft>
              <a:buFont typeface="Arial" panose="020B0604020202020204" pitchFamily="34" charset="0"/>
              <a:buNone/>
            </a:pPr>
            <a:r>
              <a:rPr lang="zh-CN" altLang="en-US" sz="1200" dirty="0">
                <a:solidFill>
                  <a:srgbClr val="000000"/>
                </a:solidFill>
                <a:latin typeface="黑体" panose="02010609060101010101" charset="-122"/>
                <a:ea typeface="黑体" panose="02010609060101010101" charset="-122"/>
              </a:rPr>
              <a:t>整托存储区</a:t>
            </a:r>
          </a:p>
        </p:txBody>
      </p:sp>
      <p:sp>
        <p:nvSpPr>
          <p:cNvPr id="31" name="矩形 30">
            <a:extLst>
              <a:ext uri="{FF2B5EF4-FFF2-40B4-BE49-F238E27FC236}">
                <a16:creationId xmlns:a16="http://schemas.microsoft.com/office/drawing/2014/main" id="{B6F93197-B67E-45BF-ADD6-F6171AAF1860}"/>
              </a:ext>
            </a:extLst>
          </p:cNvPr>
          <p:cNvSpPr/>
          <p:nvPr/>
        </p:nvSpPr>
        <p:spPr>
          <a:xfrm>
            <a:off x="5830190" y="2420233"/>
            <a:ext cx="1287912" cy="276999"/>
          </a:xfrm>
          <a:prstGeom prst="rect">
            <a:avLst/>
          </a:prstGeom>
          <a:noFill/>
        </p:spPr>
        <p:txBody>
          <a:bodyPr vert="horz" wrap="square" rtlCol="0">
            <a:spAutoFit/>
          </a:bodyPr>
          <a:lstStyle/>
          <a:p>
            <a:pPr fontAlgn="base">
              <a:spcBef>
                <a:spcPct val="0"/>
              </a:spcBef>
              <a:spcAft>
                <a:spcPct val="0"/>
              </a:spcAft>
              <a:buFont typeface="Arial" panose="020B0604020202020204" pitchFamily="34" charset="0"/>
              <a:buNone/>
            </a:pPr>
            <a:r>
              <a:rPr lang="zh-CN" altLang="en-US" sz="1200" dirty="0">
                <a:solidFill>
                  <a:srgbClr val="000000"/>
                </a:solidFill>
                <a:latin typeface="黑体" panose="02010609060101010101" charset="-122"/>
                <a:ea typeface="黑体" panose="02010609060101010101" charset="-122"/>
              </a:rPr>
              <a:t>箱拣区</a:t>
            </a:r>
          </a:p>
        </p:txBody>
      </p:sp>
      <p:sp>
        <p:nvSpPr>
          <p:cNvPr id="32" name="矩形 31">
            <a:extLst>
              <a:ext uri="{FF2B5EF4-FFF2-40B4-BE49-F238E27FC236}">
                <a16:creationId xmlns:a16="http://schemas.microsoft.com/office/drawing/2014/main" id="{51F689E5-13B4-4FA7-B8B9-B5F022267C39}"/>
              </a:ext>
            </a:extLst>
          </p:cNvPr>
          <p:cNvSpPr/>
          <p:nvPr/>
        </p:nvSpPr>
        <p:spPr>
          <a:xfrm>
            <a:off x="5863954" y="3346239"/>
            <a:ext cx="1287912" cy="276999"/>
          </a:xfrm>
          <a:prstGeom prst="rect">
            <a:avLst/>
          </a:prstGeom>
          <a:noFill/>
        </p:spPr>
        <p:txBody>
          <a:bodyPr vert="horz" wrap="square" rtlCol="0">
            <a:spAutoFit/>
          </a:bodyPr>
          <a:lstStyle/>
          <a:p>
            <a:pPr fontAlgn="base">
              <a:spcBef>
                <a:spcPct val="0"/>
              </a:spcBef>
              <a:spcAft>
                <a:spcPct val="0"/>
              </a:spcAft>
              <a:buFont typeface="Arial" panose="020B0604020202020204" pitchFamily="34" charset="0"/>
              <a:buNone/>
            </a:pPr>
            <a:r>
              <a:rPr lang="zh-CN" altLang="en-US" sz="1200" dirty="0">
                <a:solidFill>
                  <a:srgbClr val="000000"/>
                </a:solidFill>
                <a:latin typeface="黑体" panose="02010609060101010101" charset="-122"/>
                <a:ea typeface="黑体" panose="02010609060101010101" charset="-122"/>
              </a:rPr>
              <a:t>零拣区</a:t>
            </a:r>
          </a:p>
        </p:txBody>
      </p:sp>
      <p:sp>
        <p:nvSpPr>
          <p:cNvPr id="33" name="矩形 32">
            <a:extLst>
              <a:ext uri="{FF2B5EF4-FFF2-40B4-BE49-F238E27FC236}">
                <a16:creationId xmlns:a16="http://schemas.microsoft.com/office/drawing/2014/main" id="{C839DC0F-E94F-4DCA-8965-B9C433738F79}"/>
              </a:ext>
            </a:extLst>
          </p:cNvPr>
          <p:cNvSpPr/>
          <p:nvPr/>
        </p:nvSpPr>
        <p:spPr bwMode="auto">
          <a:xfrm>
            <a:off x="4210948" y="2749491"/>
            <a:ext cx="995612" cy="1433655"/>
          </a:xfrm>
          <a:prstGeom prst="rect">
            <a:avLst/>
          </a:prstGeom>
          <a:noFill/>
          <a:ln w="19050" cap="flat" cmpd="sng" algn="ctr">
            <a:solidFill>
              <a:srgbClr val="969696"/>
            </a:solidFill>
            <a:prstDash val="solid"/>
            <a:round/>
            <a:headEnd type="none" w="med" len="med"/>
            <a:tailEnd type="triangle"/>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34" name="矩形 33">
            <a:extLst>
              <a:ext uri="{FF2B5EF4-FFF2-40B4-BE49-F238E27FC236}">
                <a16:creationId xmlns:a16="http://schemas.microsoft.com/office/drawing/2014/main" id="{1A8F9203-BFD4-4F69-B709-79698FABFB5B}"/>
              </a:ext>
            </a:extLst>
          </p:cNvPr>
          <p:cNvSpPr/>
          <p:nvPr/>
        </p:nvSpPr>
        <p:spPr bwMode="auto">
          <a:xfrm>
            <a:off x="5629186" y="2740318"/>
            <a:ext cx="1274043" cy="458179"/>
          </a:xfrm>
          <a:prstGeom prst="rect">
            <a:avLst/>
          </a:prstGeom>
          <a:noFill/>
          <a:ln w="19050" cap="flat" cmpd="sng" algn="ctr">
            <a:solidFill>
              <a:srgbClr val="969696"/>
            </a:solidFill>
            <a:prstDash val="solid"/>
            <a:round/>
            <a:headEnd type="none" w="med" len="med"/>
            <a:tailEnd type="triangle"/>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35" name="矩形 34">
            <a:extLst>
              <a:ext uri="{FF2B5EF4-FFF2-40B4-BE49-F238E27FC236}">
                <a16:creationId xmlns:a16="http://schemas.microsoft.com/office/drawing/2014/main" id="{B854031C-799C-4F09-A48A-60EA97DD9CBA}"/>
              </a:ext>
            </a:extLst>
          </p:cNvPr>
          <p:cNvSpPr/>
          <p:nvPr/>
        </p:nvSpPr>
        <p:spPr bwMode="auto">
          <a:xfrm>
            <a:off x="5626554" y="3609117"/>
            <a:ext cx="1279829" cy="570084"/>
          </a:xfrm>
          <a:prstGeom prst="rect">
            <a:avLst/>
          </a:prstGeom>
          <a:noFill/>
          <a:ln w="19050" cap="flat" cmpd="sng" algn="ctr">
            <a:solidFill>
              <a:srgbClr val="969696"/>
            </a:solidFill>
            <a:prstDash val="solid"/>
            <a:round/>
            <a:headEnd type="none" w="med" len="med"/>
            <a:tailEnd type="triangle"/>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36" name="矩形 35">
            <a:extLst>
              <a:ext uri="{FF2B5EF4-FFF2-40B4-BE49-F238E27FC236}">
                <a16:creationId xmlns:a16="http://schemas.microsoft.com/office/drawing/2014/main" id="{6E63D213-5975-4CBD-B150-783D8399738D}"/>
              </a:ext>
            </a:extLst>
          </p:cNvPr>
          <p:cNvSpPr/>
          <p:nvPr/>
        </p:nvSpPr>
        <p:spPr bwMode="auto">
          <a:xfrm>
            <a:off x="4401390" y="2847207"/>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37" name="矩形 36">
            <a:extLst>
              <a:ext uri="{FF2B5EF4-FFF2-40B4-BE49-F238E27FC236}">
                <a16:creationId xmlns:a16="http://schemas.microsoft.com/office/drawing/2014/main" id="{0BBFB56C-64A5-4AC8-B09C-53BFEF6723E0}"/>
              </a:ext>
            </a:extLst>
          </p:cNvPr>
          <p:cNvSpPr/>
          <p:nvPr/>
        </p:nvSpPr>
        <p:spPr bwMode="auto">
          <a:xfrm>
            <a:off x="4553771" y="2847207"/>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38" name="矩形 37">
            <a:extLst>
              <a:ext uri="{FF2B5EF4-FFF2-40B4-BE49-F238E27FC236}">
                <a16:creationId xmlns:a16="http://schemas.microsoft.com/office/drawing/2014/main" id="{8881DFED-6A09-4862-9646-E61F25534576}"/>
              </a:ext>
            </a:extLst>
          </p:cNvPr>
          <p:cNvSpPr/>
          <p:nvPr/>
        </p:nvSpPr>
        <p:spPr bwMode="auto">
          <a:xfrm>
            <a:off x="4706153" y="2847207"/>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39" name="矩形 38">
            <a:extLst>
              <a:ext uri="{FF2B5EF4-FFF2-40B4-BE49-F238E27FC236}">
                <a16:creationId xmlns:a16="http://schemas.microsoft.com/office/drawing/2014/main" id="{35C423E3-488D-415D-8722-7B565F8AFDCC}"/>
              </a:ext>
            </a:extLst>
          </p:cNvPr>
          <p:cNvSpPr/>
          <p:nvPr/>
        </p:nvSpPr>
        <p:spPr bwMode="auto">
          <a:xfrm>
            <a:off x="4846504" y="2847207"/>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0" name="矩形 39">
            <a:extLst>
              <a:ext uri="{FF2B5EF4-FFF2-40B4-BE49-F238E27FC236}">
                <a16:creationId xmlns:a16="http://schemas.microsoft.com/office/drawing/2014/main" id="{F4A2AA28-42BC-4DF8-9571-6534C3BF47C8}"/>
              </a:ext>
            </a:extLst>
          </p:cNvPr>
          <p:cNvSpPr/>
          <p:nvPr/>
        </p:nvSpPr>
        <p:spPr bwMode="auto">
          <a:xfrm>
            <a:off x="4401390" y="2999589"/>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1" name="矩形 40">
            <a:extLst>
              <a:ext uri="{FF2B5EF4-FFF2-40B4-BE49-F238E27FC236}">
                <a16:creationId xmlns:a16="http://schemas.microsoft.com/office/drawing/2014/main" id="{28E77C1C-BE9A-4102-9D83-C98FCC1A3328}"/>
              </a:ext>
            </a:extLst>
          </p:cNvPr>
          <p:cNvSpPr/>
          <p:nvPr/>
        </p:nvSpPr>
        <p:spPr bwMode="auto">
          <a:xfrm>
            <a:off x="4553771" y="2999589"/>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2" name="矩形 41">
            <a:extLst>
              <a:ext uri="{FF2B5EF4-FFF2-40B4-BE49-F238E27FC236}">
                <a16:creationId xmlns:a16="http://schemas.microsoft.com/office/drawing/2014/main" id="{C1862E28-9342-4812-9652-CAB32A3F01EC}"/>
              </a:ext>
            </a:extLst>
          </p:cNvPr>
          <p:cNvSpPr/>
          <p:nvPr/>
        </p:nvSpPr>
        <p:spPr bwMode="auto">
          <a:xfrm>
            <a:off x="4706153" y="2999589"/>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3" name="矩形 42">
            <a:extLst>
              <a:ext uri="{FF2B5EF4-FFF2-40B4-BE49-F238E27FC236}">
                <a16:creationId xmlns:a16="http://schemas.microsoft.com/office/drawing/2014/main" id="{B1AA2A98-CCBE-4ABC-8A3E-83A6EEFE9CE8}"/>
              </a:ext>
            </a:extLst>
          </p:cNvPr>
          <p:cNvSpPr/>
          <p:nvPr/>
        </p:nvSpPr>
        <p:spPr bwMode="auto">
          <a:xfrm>
            <a:off x="4846504" y="2999589"/>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4" name="矩形 43">
            <a:extLst>
              <a:ext uri="{FF2B5EF4-FFF2-40B4-BE49-F238E27FC236}">
                <a16:creationId xmlns:a16="http://schemas.microsoft.com/office/drawing/2014/main" id="{6B1238B4-EF56-4C5F-B919-C0DBA4BAF438}"/>
              </a:ext>
            </a:extLst>
          </p:cNvPr>
          <p:cNvSpPr/>
          <p:nvPr/>
        </p:nvSpPr>
        <p:spPr bwMode="auto">
          <a:xfrm>
            <a:off x="4401390" y="3155990"/>
            <a:ext cx="138130" cy="135855"/>
          </a:xfrm>
          <a:prstGeom prst="rect">
            <a:avLst/>
          </a:prstGeom>
          <a:solidFill>
            <a:srgbClr val="67AFE1"/>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5" name="矩形 44">
            <a:extLst>
              <a:ext uri="{FF2B5EF4-FFF2-40B4-BE49-F238E27FC236}">
                <a16:creationId xmlns:a16="http://schemas.microsoft.com/office/drawing/2014/main" id="{DFB8DD15-4AA8-4381-8C6D-582752DFD130}"/>
              </a:ext>
            </a:extLst>
          </p:cNvPr>
          <p:cNvSpPr/>
          <p:nvPr/>
        </p:nvSpPr>
        <p:spPr bwMode="auto">
          <a:xfrm>
            <a:off x="4553771" y="3155990"/>
            <a:ext cx="138130" cy="135855"/>
          </a:xfrm>
          <a:prstGeom prst="rect">
            <a:avLst/>
          </a:prstGeom>
          <a:solidFill>
            <a:srgbClr val="67AFE1"/>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6" name="矩形 45">
            <a:extLst>
              <a:ext uri="{FF2B5EF4-FFF2-40B4-BE49-F238E27FC236}">
                <a16:creationId xmlns:a16="http://schemas.microsoft.com/office/drawing/2014/main" id="{9C6CF5F9-3CDE-4CAC-B445-B98A52BCEFC4}"/>
              </a:ext>
            </a:extLst>
          </p:cNvPr>
          <p:cNvSpPr/>
          <p:nvPr/>
        </p:nvSpPr>
        <p:spPr bwMode="auto">
          <a:xfrm>
            <a:off x="4706153" y="3155990"/>
            <a:ext cx="138130" cy="135855"/>
          </a:xfrm>
          <a:prstGeom prst="rect">
            <a:avLst/>
          </a:prstGeom>
          <a:solidFill>
            <a:srgbClr val="67AFE1"/>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7" name="矩形 46">
            <a:extLst>
              <a:ext uri="{FF2B5EF4-FFF2-40B4-BE49-F238E27FC236}">
                <a16:creationId xmlns:a16="http://schemas.microsoft.com/office/drawing/2014/main" id="{24D604DE-24C4-4463-BE1F-D506ECE8C0E0}"/>
              </a:ext>
            </a:extLst>
          </p:cNvPr>
          <p:cNvSpPr/>
          <p:nvPr/>
        </p:nvSpPr>
        <p:spPr bwMode="auto">
          <a:xfrm>
            <a:off x="4846504" y="3155990"/>
            <a:ext cx="138130" cy="135855"/>
          </a:xfrm>
          <a:prstGeom prst="rect">
            <a:avLst/>
          </a:prstGeom>
          <a:solidFill>
            <a:srgbClr val="67AFE1"/>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8" name="矩形 47">
            <a:extLst>
              <a:ext uri="{FF2B5EF4-FFF2-40B4-BE49-F238E27FC236}">
                <a16:creationId xmlns:a16="http://schemas.microsoft.com/office/drawing/2014/main" id="{5D4DCEF4-EBE4-4D68-A2CA-FF3886549C2E}"/>
              </a:ext>
            </a:extLst>
          </p:cNvPr>
          <p:cNvSpPr/>
          <p:nvPr/>
        </p:nvSpPr>
        <p:spPr bwMode="auto">
          <a:xfrm>
            <a:off x="4401390" y="3308372"/>
            <a:ext cx="138130" cy="135855"/>
          </a:xfrm>
          <a:prstGeom prst="rect">
            <a:avLst/>
          </a:prstGeom>
          <a:solidFill>
            <a:srgbClr val="67AFE1"/>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49" name="矩形 48">
            <a:extLst>
              <a:ext uri="{FF2B5EF4-FFF2-40B4-BE49-F238E27FC236}">
                <a16:creationId xmlns:a16="http://schemas.microsoft.com/office/drawing/2014/main" id="{FDB121BB-1788-4D6D-9EBA-FF9401F1D19B}"/>
              </a:ext>
            </a:extLst>
          </p:cNvPr>
          <p:cNvSpPr/>
          <p:nvPr/>
        </p:nvSpPr>
        <p:spPr bwMode="auto">
          <a:xfrm>
            <a:off x="4553771" y="3308372"/>
            <a:ext cx="138130" cy="135855"/>
          </a:xfrm>
          <a:prstGeom prst="rect">
            <a:avLst/>
          </a:prstGeom>
          <a:solidFill>
            <a:srgbClr val="67AFE1"/>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0" name="矩形 49">
            <a:extLst>
              <a:ext uri="{FF2B5EF4-FFF2-40B4-BE49-F238E27FC236}">
                <a16:creationId xmlns:a16="http://schemas.microsoft.com/office/drawing/2014/main" id="{48C96DAE-40BE-4FCA-BB81-BBC9DDD59932}"/>
              </a:ext>
            </a:extLst>
          </p:cNvPr>
          <p:cNvSpPr/>
          <p:nvPr/>
        </p:nvSpPr>
        <p:spPr bwMode="auto">
          <a:xfrm>
            <a:off x="4706153" y="3308372"/>
            <a:ext cx="138130" cy="135855"/>
          </a:xfrm>
          <a:prstGeom prst="rect">
            <a:avLst/>
          </a:prstGeom>
          <a:solidFill>
            <a:srgbClr val="67AFE1"/>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1" name="矩形 50">
            <a:extLst>
              <a:ext uri="{FF2B5EF4-FFF2-40B4-BE49-F238E27FC236}">
                <a16:creationId xmlns:a16="http://schemas.microsoft.com/office/drawing/2014/main" id="{1490C6CE-9841-4A3A-9D86-EC86CD5C2EDA}"/>
              </a:ext>
            </a:extLst>
          </p:cNvPr>
          <p:cNvSpPr/>
          <p:nvPr/>
        </p:nvSpPr>
        <p:spPr bwMode="auto">
          <a:xfrm>
            <a:off x="4846504" y="3308372"/>
            <a:ext cx="138130" cy="135855"/>
          </a:xfrm>
          <a:prstGeom prst="rect">
            <a:avLst/>
          </a:prstGeom>
          <a:solidFill>
            <a:srgbClr val="67AFE1"/>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2" name="矩形 51">
            <a:extLst>
              <a:ext uri="{FF2B5EF4-FFF2-40B4-BE49-F238E27FC236}">
                <a16:creationId xmlns:a16="http://schemas.microsoft.com/office/drawing/2014/main" id="{9F1FA284-B244-44C3-8546-BF645FFB0C4E}"/>
              </a:ext>
            </a:extLst>
          </p:cNvPr>
          <p:cNvSpPr/>
          <p:nvPr/>
        </p:nvSpPr>
        <p:spPr bwMode="auto">
          <a:xfrm>
            <a:off x="4401390" y="3456736"/>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3" name="矩形 52">
            <a:extLst>
              <a:ext uri="{FF2B5EF4-FFF2-40B4-BE49-F238E27FC236}">
                <a16:creationId xmlns:a16="http://schemas.microsoft.com/office/drawing/2014/main" id="{AC9C32BA-8840-4151-A359-BAF471E40745}"/>
              </a:ext>
            </a:extLst>
          </p:cNvPr>
          <p:cNvSpPr/>
          <p:nvPr/>
        </p:nvSpPr>
        <p:spPr bwMode="auto">
          <a:xfrm>
            <a:off x="4553771" y="3456736"/>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4" name="矩形 53">
            <a:extLst>
              <a:ext uri="{FF2B5EF4-FFF2-40B4-BE49-F238E27FC236}">
                <a16:creationId xmlns:a16="http://schemas.microsoft.com/office/drawing/2014/main" id="{ED5E66E4-0729-4AC9-AB4F-2CBB65430F28}"/>
              </a:ext>
            </a:extLst>
          </p:cNvPr>
          <p:cNvSpPr/>
          <p:nvPr/>
        </p:nvSpPr>
        <p:spPr bwMode="auto">
          <a:xfrm>
            <a:off x="4706153" y="3456736"/>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5" name="矩形 54">
            <a:extLst>
              <a:ext uri="{FF2B5EF4-FFF2-40B4-BE49-F238E27FC236}">
                <a16:creationId xmlns:a16="http://schemas.microsoft.com/office/drawing/2014/main" id="{A218BCD6-7E71-4E16-BC42-17927BCFFF85}"/>
              </a:ext>
            </a:extLst>
          </p:cNvPr>
          <p:cNvSpPr/>
          <p:nvPr/>
        </p:nvSpPr>
        <p:spPr bwMode="auto">
          <a:xfrm>
            <a:off x="4846504" y="3456736"/>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6" name="矩形 55">
            <a:extLst>
              <a:ext uri="{FF2B5EF4-FFF2-40B4-BE49-F238E27FC236}">
                <a16:creationId xmlns:a16="http://schemas.microsoft.com/office/drawing/2014/main" id="{B03DEE12-41F0-47F4-AFC1-95B82DADD94F}"/>
              </a:ext>
            </a:extLst>
          </p:cNvPr>
          <p:cNvSpPr/>
          <p:nvPr/>
        </p:nvSpPr>
        <p:spPr bwMode="auto">
          <a:xfrm>
            <a:off x="4401390" y="3609117"/>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7" name="矩形 56">
            <a:extLst>
              <a:ext uri="{FF2B5EF4-FFF2-40B4-BE49-F238E27FC236}">
                <a16:creationId xmlns:a16="http://schemas.microsoft.com/office/drawing/2014/main" id="{9891D3A6-EB1B-4638-8106-538473C0743E}"/>
              </a:ext>
            </a:extLst>
          </p:cNvPr>
          <p:cNvSpPr/>
          <p:nvPr/>
        </p:nvSpPr>
        <p:spPr bwMode="auto">
          <a:xfrm>
            <a:off x="4553771" y="3609117"/>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8" name="矩形 57">
            <a:extLst>
              <a:ext uri="{FF2B5EF4-FFF2-40B4-BE49-F238E27FC236}">
                <a16:creationId xmlns:a16="http://schemas.microsoft.com/office/drawing/2014/main" id="{8A5B6AFD-F65B-4F95-BE8C-3107FDD1650F}"/>
              </a:ext>
            </a:extLst>
          </p:cNvPr>
          <p:cNvSpPr/>
          <p:nvPr/>
        </p:nvSpPr>
        <p:spPr bwMode="auto">
          <a:xfrm>
            <a:off x="4706153" y="3609117"/>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59" name="矩形 58">
            <a:extLst>
              <a:ext uri="{FF2B5EF4-FFF2-40B4-BE49-F238E27FC236}">
                <a16:creationId xmlns:a16="http://schemas.microsoft.com/office/drawing/2014/main" id="{A473BFA5-A365-4B28-BFAC-F0B73DFF2AE1}"/>
              </a:ext>
            </a:extLst>
          </p:cNvPr>
          <p:cNvSpPr/>
          <p:nvPr/>
        </p:nvSpPr>
        <p:spPr bwMode="auto">
          <a:xfrm>
            <a:off x="4846504" y="3609117"/>
            <a:ext cx="138130" cy="13585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0" name="矩形 59">
            <a:extLst>
              <a:ext uri="{FF2B5EF4-FFF2-40B4-BE49-F238E27FC236}">
                <a16:creationId xmlns:a16="http://schemas.microsoft.com/office/drawing/2014/main" id="{73DEB263-E2E6-44BB-A7B1-DA1E4C8317F3}"/>
              </a:ext>
            </a:extLst>
          </p:cNvPr>
          <p:cNvSpPr/>
          <p:nvPr/>
        </p:nvSpPr>
        <p:spPr bwMode="auto">
          <a:xfrm>
            <a:off x="4401390" y="3765519"/>
            <a:ext cx="138130" cy="135855"/>
          </a:xfrm>
          <a:prstGeom prst="rect">
            <a:avLst/>
          </a:prstGeom>
          <a:solidFill>
            <a:srgbClr val="969696"/>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1" name="矩形 60">
            <a:extLst>
              <a:ext uri="{FF2B5EF4-FFF2-40B4-BE49-F238E27FC236}">
                <a16:creationId xmlns:a16="http://schemas.microsoft.com/office/drawing/2014/main" id="{CF7DC15F-87D0-433A-89F4-D61FFE5D07F6}"/>
              </a:ext>
            </a:extLst>
          </p:cNvPr>
          <p:cNvSpPr/>
          <p:nvPr/>
        </p:nvSpPr>
        <p:spPr bwMode="auto">
          <a:xfrm>
            <a:off x="4553771" y="3765519"/>
            <a:ext cx="138130" cy="135855"/>
          </a:xfrm>
          <a:prstGeom prst="rect">
            <a:avLst/>
          </a:prstGeom>
          <a:solidFill>
            <a:srgbClr val="969696"/>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2" name="矩形 61">
            <a:extLst>
              <a:ext uri="{FF2B5EF4-FFF2-40B4-BE49-F238E27FC236}">
                <a16:creationId xmlns:a16="http://schemas.microsoft.com/office/drawing/2014/main" id="{573BE648-EB8B-42E8-AE5B-5155159FACB6}"/>
              </a:ext>
            </a:extLst>
          </p:cNvPr>
          <p:cNvSpPr/>
          <p:nvPr/>
        </p:nvSpPr>
        <p:spPr bwMode="auto">
          <a:xfrm>
            <a:off x="4706153" y="3765519"/>
            <a:ext cx="138130" cy="135855"/>
          </a:xfrm>
          <a:prstGeom prst="rect">
            <a:avLst/>
          </a:prstGeom>
          <a:solidFill>
            <a:srgbClr val="969696"/>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3" name="矩形 62">
            <a:extLst>
              <a:ext uri="{FF2B5EF4-FFF2-40B4-BE49-F238E27FC236}">
                <a16:creationId xmlns:a16="http://schemas.microsoft.com/office/drawing/2014/main" id="{81DF2DE5-C277-415C-A8D2-3F5C7A78D34C}"/>
              </a:ext>
            </a:extLst>
          </p:cNvPr>
          <p:cNvSpPr/>
          <p:nvPr/>
        </p:nvSpPr>
        <p:spPr bwMode="auto">
          <a:xfrm>
            <a:off x="4846504" y="3765519"/>
            <a:ext cx="138130" cy="135855"/>
          </a:xfrm>
          <a:prstGeom prst="rect">
            <a:avLst/>
          </a:prstGeom>
          <a:solidFill>
            <a:srgbClr val="969696"/>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4" name="矩形 63">
            <a:extLst>
              <a:ext uri="{FF2B5EF4-FFF2-40B4-BE49-F238E27FC236}">
                <a16:creationId xmlns:a16="http://schemas.microsoft.com/office/drawing/2014/main" id="{AAF2F44C-C116-4013-9F1C-42FA760A572C}"/>
              </a:ext>
            </a:extLst>
          </p:cNvPr>
          <p:cNvSpPr/>
          <p:nvPr/>
        </p:nvSpPr>
        <p:spPr bwMode="auto">
          <a:xfrm>
            <a:off x="4401390" y="3917900"/>
            <a:ext cx="138130" cy="135855"/>
          </a:xfrm>
          <a:prstGeom prst="rect">
            <a:avLst/>
          </a:prstGeom>
          <a:solidFill>
            <a:srgbClr val="969696"/>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5" name="矩形 64">
            <a:extLst>
              <a:ext uri="{FF2B5EF4-FFF2-40B4-BE49-F238E27FC236}">
                <a16:creationId xmlns:a16="http://schemas.microsoft.com/office/drawing/2014/main" id="{ADF0C7C2-0D89-4D74-B46E-C2AA875B731C}"/>
              </a:ext>
            </a:extLst>
          </p:cNvPr>
          <p:cNvSpPr/>
          <p:nvPr/>
        </p:nvSpPr>
        <p:spPr bwMode="auto">
          <a:xfrm>
            <a:off x="4553771" y="3917900"/>
            <a:ext cx="138130" cy="135855"/>
          </a:xfrm>
          <a:prstGeom prst="rect">
            <a:avLst/>
          </a:prstGeom>
          <a:solidFill>
            <a:srgbClr val="969696"/>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6" name="矩形 65">
            <a:extLst>
              <a:ext uri="{FF2B5EF4-FFF2-40B4-BE49-F238E27FC236}">
                <a16:creationId xmlns:a16="http://schemas.microsoft.com/office/drawing/2014/main" id="{DAD96956-FD71-441F-9E0F-9464F3A267C9}"/>
              </a:ext>
            </a:extLst>
          </p:cNvPr>
          <p:cNvSpPr/>
          <p:nvPr/>
        </p:nvSpPr>
        <p:spPr bwMode="auto">
          <a:xfrm>
            <a:off x="4706153" y="3917900"/>
            <a:ext cx="138130" cy="135855"/>
          </a:xfrm>
          <a:prstGeom prst="rect">
            <a:avLst/>
          </a:prstGeom>
          <a:solidFill>
            <a:srgbClr val="969696"/>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7" name="矩形 66">
            <a:extLst>
              <a:ext uri="{FF2B5EF4-FFF2-40B4-BE49-F238E27FC236}">
                <a16:creationId xmlns:a16="http://schemas.microsoft.com/office/drawing/2014/main" id="{2C6B7DAE-19AC-4A0C-9E74-3083494DB1F4}"/>
              </a:ext>
            </a:extLst>
          </p:cNvPr>
          <p:cNvSpPr/>
          <p:nvPr/>
        </p:nvSpPr>
        <p:spPr bwMode="auto">
          <a:xfrm>
            <a:off x="4846504" y="3917900"/>
            <a:ext cx="138130" cy="135855"/>
          </a:xfrm>
          <a:prstGeom prst="rect">
            <a:avLst/>
          </a:prstGeom>
          <a:solidFill>
            <a:srgbClr val="969696"/>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8" name="矩形 67">
            <a:extLst>
              <a:ext uri="{FF2B5EF4-FFF2-40B4-BE49-F238E27FC236}">
                <a16:creationId xmlns:a16="http://schemas.microsoft.com/office/drawing/2014/main" id="{BD3E4467-783A-4DB1-B406-1BFA06DBEEEC}"/>
              </a:ext>
            </a:extLst>
          </p:cNvPr>
          <p:cNvSpPr/>
          <p:nvPr/>
        </p:nvSpPr>
        <p:spPr bwMode="auto">
          <a:xfrm>
            <a:off x="5816091" y="2849418"/>
            <a:ext cx="251798" cy="207715"/>
          </a:xfrm>
          <a:prstGeom prst="rect">
            <a:avLst/>
          </a:prstGeom>
          <a:solidFill>
            <a:srgbClr val="5F74A0"/>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69" name="矩形 68">
            <a:extLst>
              <a:ext uri="{FF2B5EF4-FFF2-40B4-BE49-F238E27FC236}">
                <a16:creationId xmlns:a16="http://schemas.microsoft.com/office/drawing/2014/main" id="{39532D2A-58B8-4BC2-ABEA-5A8F1B949ADF}"/>
              </a:ext>
            </a:extLst>
          </p:cNvPr>
          <p:cNvSpPr/>
          <p:nvPr/>
        </p:nvSpPr>
        <p:spPr bwMode="auto">
          <a:xfrm>
            <a:off x="6120538" y="2849418"/>
            <a:ext cx="251798" cy="207715"/>
          </a:xfrm>
          <a:prstGeom prst="rect">
            <a:avLst/>
          </a:prstGeom>
          <a:solidFill>
            <a:srgbClr val="67AFE1"/>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sp>
        <p:nvSpPr>
          <p:cNvPr id="70" name="矩形 69">
            <a:extLst>
              <a:ext uri="{FF2B5EF4-FFF2-40B4-BE49-F238E27FC236}">
                <a16:creationId xmlns:a16="http://schemas.microsoft.com/office/drawing/2014/main" id="{AF69F578-1395-42EA-9ADB-189C1C30E899}"/>
              </a:ext>
            </a:extLst>
          </p:cNvPr>
          <p:cNvSpPr/>
          <p:nvPr/>
        </p:nvSpPr>
        <p:spPr bwMode="auto">
          <a:xfrm>
            <a:off x="6424986" y="2849418"/>
            <a:ext cx="251798" cy="207715"/>
          </a:xfrm>
          <a:prstGeom prst="rect">
            <a:avLst/>
          </a:prstGeom>
          <a:solidFill>
            <a:srgbClr val="969696"/>
          </a:solidFill>
          <a:ln w="9525" cap="flat" cmpd="sng" algn="ctr">
            <a:solidFill>
              <a:schemeClr val="bg1"/>
            </a:solid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endParaRPr>
          </a:p>
        </p:txBody>
      </p:sp>
      <p:pic>
        <p:nvPicPr>
          <p:cNvPr id="71" name="图片 70">
            <a:extLst>
              <a:ext uri="{FF2B5EF4-FFF2-40B4-BE49-F238E27FC236}">
                <a16:creationId xmlns:a16="http://schemas.microsoft.com/office/drawing/2014/main" id="{65AA09D0-1186-46EE-A1C5-C6FAB9476FC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3116" y="3740954"/>
            <a:ext cx="392829" cy="392829"/>
          </a:xfrm>
          <a:prstGeom prst="rect">
            <a:avLst/>
          </a:prstGeom>
        </p:spPr>
      </p:pic>
      <p:pic>
        <p:nvPicPr>
          <p:cNvPr id="72" name="图片 71">
            <a:extLst>
              <a:ext uri="{FF2B5EF4-FFF2-40B4-BE49-F238E27FC236}">
                <a16:creationId xmlns:a16="http://schemas.microsoft.com/office/drawing/2014/main" id="{4D114D90-09FF-4597-8D92-E9F9D2872E0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1515" y="3751212"/>
            <a:ext cx="364947" cy="364947"/>
          </a:xfrm>
          <a:prstGeom prst="rect">
            <a:avLst/>
          </a:prstGeom>
        </p:spPr>
      </p:pic>
      <p:pic>
        <p:nvPicPr>
          <p:cNvPr id="73" name="图片 72">
            <a:extLst>
              <a:ext uri="{FF2B5EF4-FFF2-40B4-BE49-F238E27FC236}">
                <a16:creationId xmlns:a16="http://schemas.microsoft.com/office/drawing/2014/main" id="{A17B48C5-C94B-4D3C-8398-1B12E48776D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74052" y="3751551"/>
            <a:ext cx="386125" cy="386125"/>
          </a:xfrm>
          <a:prstGeom prst="rect">
            <a:avLst/>
          </a:prstGeom>
        </p:spPr>
      </p:pic>
      <p:pic>
        <p:nvPicPr>
          <p:cNvPr id="74" name="图片 73">
            <a:extLst>
              <a:ext uri="{FF2B5EF4-FFF2-40B4-BE49-F238E27FC236}">
                <a16:creationId xmlns:a16="http://schemas.microsoft.com/office/drawing/2014/main" id="{8FF47DFD-32CC-4484-AE45-71790A0E2EB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93910" y="1741290"/>
            <a:ext cx="291670" cy="291670"/>
          </a:xfrm>
          <a:prstGeom prst="rect">
            <a:avLst/>
          </a:prstGeom>
        </p:spPr>
      </p:pic>
      <p:sp>
        <p:nvSpPr>
          <p:cNvPr id="75" name="TextBox 16">
            <a:extLst>
              <a:ext uri="{FF2B5EF4-FFF2-40B4-BE49-F238E27FC236}">
                <a16:creationId xmlns:a16="http://schemas.microsoft.com/office/drawing/2014/main" id="{20E80938-27C6-4F59-96F4-78C9429CA2A3}"/>
              </a:ext>
            </a:extLst>
          </p:cNvPr>
          <p:cNvSpPr txBox="1"/>
          <p:nvPr/>
        </p:nvSpPr>
        <p:spPr>
          <a:xfrm>
            <a:off x="3067164" y="1522139"/>
            <a:ext cx="1101376" cy="461665"/>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dirty="0">
                <a:solidFill>
                  <a:srgbClr val="969696"/>
                </a:solidFill>
                <a:latin typeface="黑体" panose="02010609060101010101" charset="-122"/>
                <a:ea typeface="黑体" panose="02010609060101010101" charset="-122"/>
              </a:rPr>
              <a:t>库位码  </a:t>
            </a:r>
            <a:endParaRPr lang="en-US" altLang="zh-CN" sz="1200" dirty="0">
              <a:solidFill>
                <a:srgbClr val="969696"/>
              </a:solidFill>
              <a:latin typeface="黑体" panose="02010609060101010101" charset="-122"/>
              <a:ea typeface="黑体" panose="02010609060101010101" charset="-122"/>
            </a:endParaRPr>
          </a:p>
          <a:p>
            <a:pPr algn="ctr" fontAlgn="base">
              <a:spcBef>
                <a:spcPct val="0"/>
              </a:spcBef>
              <a:spcAft>
                <a:spcPct val="0"/>
              </a:spcAft>
              <a:buFont typeface="Arial" panose="020B0604020202020204" pitchFamily="34" charset="0"/>
              <a:buNone/>
            </a:pPr>
            <a:r>
              <a:rPr lang="zh-CN" altLang="en-US" sz="1200" dirty="0">
                <a:solidFill>
                  <a:srgbClr val="969696"/>
                </a:solidFill>
                <a:latin typeface="黑体" panose="02010609060101010101" charset="-122"/>
                <a:ea typeface="黑体" panose="02010609060101010101" charset="-122"/>
              </a:rPr>
              <a:t>扫描</a:t>
            </a:r>
          </a:p>
        </p:txBody>
      </p:sp>
      <p:pic>
        <p:nvPicPr>
          <p:cNvPr id="76" name="图片 75">
            <a:extLst>
              <a:ext uri="{FF2B5EF4-FFF2-40B4-BE49-F238E27FC236}">
                <a16:creationId xmlns:a16="http://schemas.microsoft.com/office/drawing/2014/main" id="{68CEBADD-4D3A-4144-ACF4-A8B913F9E3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400751" y="1982905"/>
            <a:ext cx="418850" cy="418850"/>
          </a:xfrm>
          <a:prstGeom prst="rect">
            <a:avLst/>
          </a:prstGeom>
        </p:spPr>
      </p:pic>
      <p:sp>
        <p:nvSpPr>
          <p:cNvPr id="77" name="TextBox 16">
            <a:extLst>
              <a:ext uri="{FF2B5EF4-FFF2-40B4-BE49-F238E27FC236}">
                <a16:creationId xmlns:a16="http://schemas.microsoft.com/office/drawing/2014/main" id="{388B04A5-6593-4B41-9587-EB9778097AAF}"/>
              </a:ext>
            </a:extLst>
          </p:cNvPr>
          <p:cNvSpPr txBox="1"/>
          <p:nvPr/>
        </p:nvSpPr>
        <p:spPr>
          <a:xfrm>
            <a:off x="3992826" y="1962045"/>
            <a:ext cx="1063658"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dirty="0">
                <a:solidFill>
                  <a:srgbClr val="969696"/>
                </a:solidFill>
                <a:latin typeface="黑体" panose="02010609060101010101" charset="-122"/>
                <a:ea typeface="黑体" panose="02010609060101010101" charset="-122"/>
              </a:rPr>
              <a:t>盘  点</a:t>
            </a:r>
          </a:p>
        </p:txBody>
      </p:sp>
      <p:sp>
        <p:nvSpPr>
          <p:cNvPr id="78" name="TextBox 16">
            <a:extLst>
              <a:ext uri="{FF2B5EF4-FFF2-40B4-BE49-F238E27FC236}">
                <a16:creationId xmlns:a16="http://schemas.microsoft.com/office/drawing/2014/main" id="{DA6E82DE-6F93-4998-B3ED-F8C5CF18BE03}"/>
              </a:ext>
            </a:extLst>
          </p:cNvPr>
          <p:cNvSpPr txBox="1"/>
          <p:nvPr/>
        </p:nvSpPr>
        <p:spPr>
          <a:xfrm>
            <a:off x="5816330" y="1926256"/>
            <a:ext cx="1063658"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dirty="0">
                <a:solidFill>
                  <a:srgbClr val="969696"/>
                </a:solidFill>
                <a:latin typeface="黑体" panose="02010609060101010101" charset="-122"/>
                <a:ea typeface="黑体" panose="02010609060101010101" charset="-122"/>
              </a:rPr>
              <a:t>补  货</a:t>
            </a:r>
          </a:p>
        </p:txBody>
      </p:sp>
      <p:sp>
        <p:nvSpPr>
          <p:cNvPr id="79" name="TextBox 16">
            <a:extLst>
              <a:ext uri="{FF2B5EF4-FFF2-40B4-BE49-F238E27FC236}">
                <a16:creationId xmlns:a16="http://schemas.microsoft.com/office/drawing/2014/main" id="{3B8C0B94-77FA-479E-AB2A-55B3B1B4F8F0}"/>
              </a:ext>
            </a:extLst>
          </p:cNvPr>
          <p:cNvSpPr txBox="1"/>
          <p:nvPr/>
        </p:nvSpPr>
        <p:spPr>
          <a:xfrm>
            <a:off x="5814482" y="1670041"/>
            <a:ext cx="1063658"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dirty="0">
                <a:solidFill>
                  <a:srgbClr val="969696"/>
                </a:solidFill>
                <a:latin typeface="黑体" panose="02010609060101010101" charset="-122"/>
                <a:ea typeface="黑体" panose="02010609060101010101" charset="-122"/>
              </a:rPr>
              <a:t>移  位</a:t>
            </a:r>
          </a:p>
        </p:txBody>
      </p:sp>
      <p:sp>
        <p:nvSpPr>
          <p:cNvPr id="80" name="TextBox 16">
            <a:extLst>
              <a:ext uri="{FF2B5EF4-FFF2-40B4-BE49-F238E27FC236}">
                <a16:creationId xmlns:a16="http://schemas.microsoft.com/office/drawing/2014/main" id="{EA6B40D0-B343-438D-AE57-BAB88DB54621}"/>
              </a:ext>
            </a:extLst>
          </p:cNvPr>
          <p:cNvSpPr txBox="1"/>
          <p:nvPr/>
        </p:nvSpPr>
        <p:spPr>
          <a:xfrm>
            <a:off x="5037905" y="1996007"/>
            <a:ext cx="843145"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en-US" altLang="zh-CN" sz="1200" dirty="0">
                <a:solidFill>
                  <a:srgbClr val="969696"/>
                </a:solidFill>
                <a:latin typeface="黑体" panose="02010609060101010101" charset="-122"/>
                <a:ea typeface="黑体" panose="02010609060101010101" charset="-122"/>
              </a:rPr>
              <a:t>……</a:t>
            </a:r>
            <a:endParaRPr lang="zh-CN" altLang="en-US" sz="1200" dirty="0">
              <a:solidFill>
                <a:srgbClr val="969696"/>
              </a:solidFill>
              <a:latin typeface="黑体" panose="02010609060101010101" charset="-122"/>
              <a:ea typeface="黑体" panose="02010609060101010101" charset="-122"/>
            </a:endParaRPr>
          </a:p>
        </p:txBody>
      </p:sp>
      <p:cxnSp>
        <p:nvCxnSpPr>
          <p:cNvPr id="81" name="直接箭头连接符 18">
            <a:extLst>
              <a:ext uri="{FF2B5EF4-FFF2-40B4-BE49-F238E27FC236}">
                <a16:creationId xmlns:a16="http://schemas.microsoft.com/office/drawing/2014/main" id="{A2D5C77E-35E5-461A-917D-4F651F9362B0}"/>
              </a:ext>
            </a:extLst>
          </p:cNvPr>
          <p:cNvCxnSpPr/>
          <p:nvPr/>
        </p:nvCxnSpPr>
        <p:spPr bwMode="auto">
          <a:xfrm>
            <a:off x="7019260" y="1760718"/>
            <a:ext cx="655335" cy="0"/>
          </a:xfrm>
          <a:prstGeom prst="straightConnector1">
            <a:avLst/>
          </a:prstGeom>
          <a:solidFill>
            <a:schemeClr val="accent1"/>
          </a:solidFill>
          <a:ln w="19050"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TextBox 16">
            <a:extLst>
              <a:ext uri="{FF2B5EF4-FFF2-40B4-BE49-F238E27FC236}">
                <a16:creationId xmlns:a16="http://schemas.microsoft.com/office/drawing/2014/main" id="{DBB24598-C142-48F4-BC0D-65E6AD81DFAB}"/>
              </a:ext>
            </a:extLst>
          </p:cNvPr>
          <p:cNvSpPr txBox="1"/>
          <p:nvPr/>
        </p:nvSpPr>
        <p:spPr>
          <a:xfrm>
            <a:off x="6781980" y="1501373"/>
            <a:ext cx="1101376" cy="276999"/>
          </a:xfrm>
          <a:prstGeom prst="rect">
            <a:avLst/>
          </a:prstGeom>
          <a:noFill/>
        </p:spPr>
        <p:txBody>
          <a:bodyPr vert="horz" wrap="square" rtlCol="0" anchor="ctr">
            <a:spAutoFit/>
          </a:bodyPr>
          <a:lstStyle/>
          <a:p>
            <a:pPr algn="ctr" fontAlgn="base">
              <a:spcBef>
                <a:spcPct val="0"/>
              </a:spcBef>
              <a:spcAft>
                <a:spcPct val="0"/>
              </a:spcAft>
              <a:buFont typeface="Arial" panose="020B0604020202020204" pitchFamily="34" charset="0"/>
              <a:buNone/>
            </a:pPr>
            <a:r>
              <a:rPr lang="zh-CN" altLang="en-US" sz="1200" dirty="0">
                <a:solidFill>
                  <a:srgbClr val="969696"/>
                </a:solidFill>
                <a:latin typeface="黑体" panose="02010609060101010101" charset="-122"/>
                <a:ea typeface="黑体" panose="02010609060101010101" charset="-122"/>
              </a:rPr>
              <a:t>拣选任务</a:t>
            </a:r>
            <a:endParaRPr lang="en-US" altLang="zh-CN" sz="1200" dirty="0">
              <a:solidFill>
                <a:srgbClr val="969696"/>
              </a:solidFill>
              <a:latin typeface="黑体" panose="02010609060101010101" charset="-122"/>
              <a:ea typeface="黑体" panose="02010609060101010101" charset="-122"/>
            </a:endParaRPr>
          </a:p>
        </p:txBody>
      </p:sp>
      <p:pic>
        <p:nvPicPr>
          <p:cNvPr id="83" name="图片 82">
            <a:extLst>
              <a:ext uri="{FF2B5EF4-FFF2-40B4-BE49-F238E27FC236}">
                <a16:creationId xmlns:a16="http://schemas.microsoft.com/office/drawing/2014/main" id="{A95CDC13-599D-4BD6-8229-CAF41CE64E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115567" y="1812619"/>
            <a:ext cx="418850" cy="418850"/>
          </a:xfrm>
          <a:prstGeom prst="rect">
            <a:avLst/>
          </a:prstGeom>
        </p:spPr>
      </p:pic>
      <p:pic>
        <p:nvPicPr>
          <p:cNvPr id="84" name="图片 83">
            <a:extLst>
              <a:ext uri="{FF2B5EF4-FFF2-40B4-BE49-F238E27FC236}">
                <a16:creationId xmlns:a16="http://schemas.microsoft.com/office/drawing/2014/main" id="{17C3B83A-FF7D-48CE-8CA9-FCF24CA6C23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32764" y="1761633"/>
            <a:ext cx="405403" cy="405403"/>
          </a:xfrm>
          <a:prstGeom prst="rect">
            <a:avLst/>
          </a:prstGeom>
        </p:spPr>
      </p:pic>
      <p:pic>
        <p:nvPicPr>
          <p:cNvPr id="85" name="图片 84">
            <a:extLst>
              <a:ext uri="{FF2B5EF4-FFF2-40B4-BE49-F238E27FC236}">
                <a16:creationId xmlns:a16="http://schemas.microsoft.com/office/drawing/2014/main" id="{21431E74-813C-4C8C-A1D8-B66C1CA232F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56903" y="1806996"/>
            <a:ext cx="338621" cy="338621"/>
          </a:xfrm>
          <a:prstGeom prst="rect">
            <a:avLst/>
          </a:prstGeom>
        </p:spPr>
      </p:pic>
      <p:pic>
        <p:nvPicPr>
          <p:cNvPr id="86" name="图片 85">
            <a:extLst>
              <a:ext uri="{FF2B5EF4-FFF2-40B4-BE49-F238E27FC236}">
                <a16:creationId xmlns:a16="http://schemas.microsoft.com/office/drawing/2014/main" id="{D812F75A-C9F9-433A-B86E-38A024F321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32525" y="1774207"/>
            <a:ext cx="392829" cy="392829"/>
          </a:xfrm>
          <a:prstGeom prst="rect">
            <a:avLst/>
          </a:prstGeom>
        </p:spPr>
      </p:pic>
      <p:sp>
        <p:nvSpPr>
          <p:cNvPr id="87" name="矩形 86">
            <a:extLst>
              <a:ext uri="{FF2B5EF4-FFF2-40B4-BE49-F238E27FC236}">
                <a16:creationId xmlns:a16="http://schemas.microsoft.com/office/drawing/2014/main" id="{51069997-B899-4E93-A994-1DE8E237E815}"/>
              </a:ext>
            </a:extLst>
          </p:cNvPr>
          <p:cNvSpPr/>
          <p:nvPr/>
        </p:nvSpPr>
        <p:spPr>
          <a:xfrm>
            <a:off x="8198426" y="2167036"/>
            <a:ext cx="525190" cy="276999"/>
          </a:xfrm>
          <a:prstGeom prst="rect">
            <a:avLst/>
          </a:prstGeom>
          <a:noFill/>
        </p:spPr>
        <p:txBody>
          <a:bodyPr vert="horz" wrap="square" rtlCol="0">
            <a:spAutoFit/>
          </a:bodyPr>
          <a:lstStyle/>
          <a:p>
            <a:pPr fontAlgn="base">
              <a:spcBef>
                <a:spcPct val="0"/>
              </a:spcBef>
              <a:spcAft>
                <a:spcPct val="0"/>
              </a:spcAft>
              <a:buFont typeface="Arial" panose="020B0604020202020204" pitchFamily="34" charset="0"/>
              <a:buNone/>
            </a:pPr>
            <a:r>
              <a:rPr lang="zh-CN" altLang="en-US" sz="1200" dirty="0">
                <a:solidFill>
                  <a:srgbClr val="000000"/>
                </a:solidFill>
                <a:latin typeface="黑体" panose="02010609060101010101" charset="-122"/>
                <a:ea typeface="黑体" panose="02010609060101010101" charset="-122"/>
              </a:rPr>
              <a:t>整拣</a:t>
            </a:r>
          </a:p>
        </p:txBody>
      </p:sp>
      <p:sp>
        <p:nvSpPr>
          <p:cNvPr id="88" name="矩形 87">
            <a:extLst>
              <a:ext uri="{FF2B5EF4-FFF2-40B4-BE49-F238E27FC236}">
                <a16:creationId xmlns:a16="http://schemas.microsoft.com/office/drawing/2014/main" id="{83695E7F-74AF-4087-B18A-E159E1B64A82}"/>
              </a:ext>
            </a:extLst>
          </p:cNvPr>
          <p:cNvSpPr/>
          <p:nvPr/>
        </p:nvSpPr>
        <p:spPr>
          <a:xfrm>
            <a:off x="9014350" y="2173408"/>
            <a:ext cx="525190" cy="276999"/>
          </a:xfrm>
          <a:prstGeom prst="rect">
            <a:avLst/>
          </a:prstGeom>
          <a:noFill/>
        </p:spPr>
        <p:txBody>
          <a:bodyPr vert="horz" wrap="square" rtlCol="0">
            <a:spAutoFit/>
          </a:bodyPr>
          <a:lstStyle/>
          <a:p>
            <a:pPr fontAlgn="base">
              <a:spcBef>
                <a:spcPct val="0"/>
              </a:spcBef>
              <a:spcAft>
                <a:spcPct val="0"/>
              </a:spcAft>
              <a:buFont typeface="Arial" panose="020B0604020202020204" pitchFamily="34" charset="0"/>
              <a:buNone/>
            </a:pPr>
            <a:r>
              <a:rPr lang="zh-CN" altLang="en-US" sz="1200" dirty="0">
                <a:solidFill>
                  <a:srgbClr val="000000"/>
                </a:solidFill>
                <a:latin typeface="黑体" panose="02010609060101010101" charset="-122"/>
                <a:ea typeface="黑体" panose="02010609060101010101" charset="-122"/>
              </a:rPr>
              <a:t>箱拣</a:t>
            </a:r>
          </a:p>
        </p:txBody>
      </p:sp>
      <p:sp>
        <p:nvSpPr>
          <p:cNvPr id="89" name="矩形 88">
            <a:extLst>
              <a:ext uri="{FF2B5EF4-FFF2-40B4-BE49-F238E27FC236}">
                <a16:creationId xmlns:a16="http://schemas.microsoft.com/office/drawing/2014/main" id="{F8B19588-34D5-4128-B567-67D8AD72A13E}"/>
              </a:ext>
            </a:extLst>
          </p:cNvPr>
          <p:cNvSpPr/>
          <p:nvPr/>
        </p:nvSpPr>
        <p:spPr>
          <a:xfrm>
            <a:off x="9541261" y="2170378"/>
            <a:ext cx="836068" cy="276999"/>
          </a:xfrm>
          <a:prstGeom prst="rect">
            <a:avLst/>
          </a:prstGeom>
          <a:noFill/>
        </p:spPr>
        <p:txBody>
          <a:bodyPr vert="horz" wrap="square" rtlCol="0">
            <a:spAutoFit/>
          </a:bodyPr>
          <a:lstStyle/>
          <a:p>
            <a:pPr fontAlgn="base">
              <a:spcBef>
                <a:spcPct val="0"/>
              </a:spcBef>
              <a:spcAft>
                <a:spcPct val="0"/>
              </a:spcAft>
              <a:buFont typeface="Arial" panose="020B0604020202020204" pitchFamily="34" charset="0"/>
              <a:buNone/>
            </a:pPr>
            <a:r>
              <a:rPr lang="zh-CN" altLang="en-US" sz="1200" dirty="0">
                <a:solidFill>
                  <a:srgbClr val="000000"/>
                </a:solidFill>
                <a:latin typeface="黑体" panose="02010609060101010101" charset="-122"/>
                <a:ea typeface="黑体" panose="02010609060101010101" charset="-122"/>
              </a:rPr>
              <a:t>拆零拣选</a:t>
            </a:r>
          </a:p>
        </p:txBody>
      </p:sp>
      <p:pic>
        <p:nvPicPr>
          <p:cNvPr id="90" name="图片 89">
            <a:extLst>
              <a:ext uri="{FF2B5EF4-FFF2-40B4-BE49-F238E27FC236}">
                <a16:creationId xmlns:a16="http://schemas.microsoft.com/office/drawing/2014/main" id="{E7F10735-E55D-4B25-A9FC-004C2693F4C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38680" y="2801073"/>
            <a:ext cx="420193" cy="420193"/>
          </a:xfrm>
          <a:prstGeom prst="rect">
            <a:avLst/>
          </a:prstGeom>
        </p:spPr>
      </p:pic>
      <p:sp>
        <p:nvSpPr>
          <p:cNvPr id="91" name="矩形 90">
            <a:extLst>
              <a:ext uri="{FF2B5EF4-FFF2-40B4-BE49-F238E27FC236}">
                <a16:creationId xmlns:a16="http://schemas.microsoft.com/office/drawing/2014/main" id="{5AADC85E-0CFD-4C00-9D51-87B595AC0EEC}"/>
              </a:ext>
            </a:extLst>
          </p:cNvPr>
          <p:cNvSpPr/>
          <p:nvPr/>
        </p:nvSpPr>
        <p:spPr>
          <a:xfrm>
            <a:off x="8873973" y="3186181"/>
            <a:ext cx="797083" cy="276999"/>
          </a:xfrm>
          <a:prstGeom prst="rect">
            <a:avLst/>
          </a:prstGeom>
          <a:noFill/>
        </p:spPr>
        <p:txBody>
          <a:bodyPr vert="horz" wrap="square" rtlCol="0">
            <a:spAutoFit/>
          </a:bodyPr>
          <a:lstStyle/>
          <a:p>
            <a:pPr fontAlgn="base">
              <a:spcBef>
                <a:spcPct val="0"/>
              </a:spcBef>
              <a:spcAft>
                <a:spcPct val="0"/>
              </a:spcAft>
              <a:buFont typeface="Arial" panose="020B0604020202020204" pitchFamily="34" charset="0"/>
              <a:buNone/>
            </a:pPr>
            <a:r>
              <a:rPr lang="zh-CN" altLang="en-US" sz="1200" dirty="0">
                <a:solidFill>
                  <a:srgbClr val="000000"/>
                </a:solidFill>
                <a:latin typeface="黑体" panose="02010609060101010101" charset="-122"/>
                <a:ea typeface="黑体" panose="02010609060101010101" charset="-122"/>
              </a:rPr>
              <a:t>扫描复核</a:t>
            </a:r>
          </a:p>
        </p:txBody>
      </p:sp>
      <p:cxnSp>
        <p:nvCxnSpPr>
          <p:cNvPr id="92" name="直接箭头连接符 18">
            <a:extLst>
              <a:ext uri="{FF2B5EF4-FFF2-40B4-BE49-F238E27FC236}">
                <a16:creationId xmlns:a16="http://schemas.microsoft.com/office/drawing/2014/main" id="{267ABF83-4BF4-469A-861D-A2D001E4E174}"/>
              </a:ext>
            </a:extLst>
          </p:cNvPr>
          <p:cNvCxnSpPr/>
          <p:nvPr/>
        </p:nvCxnSpPr>
        <p:spPr bwMode="auto">
          <a:xfrm>
            <a:off x="8638167" y="2450407"/>
            <a:ext cx="235806" cy="350666"/>
          </a:xfrm>
          <a:prstGeom prst="straightConnector1">
            <a:avLst/>
          </a:prstGeom>
          <a:solidFill>
            <a:schemeClr val="accent1"/>
          </a:solidFill>
          <a:ln w="19050"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直接箭头连接符 18">
            <a:extLst>
              <a:ext uri="{FF2B5EF4-FFF2-40B4-BE49-F238E27FC236}">
                <a16:creationId xmlns:a16="http://schemas.microsoft.com/office/drawing/2014/main" id="{34F9FEE7-19AF-4CC7-9A87-EA55E2CFFC75}"/>
              </a:ext>
            </a:extLst>
          </p:cNvPr>
          <p:cNvCxnSpPr/>
          <p:nvPr/>
        </p:nvCxnSpPr>
        <p:spPr bwMode="auto">
          <a:xfrm>
            <a:off x="9251508" y="2450407"/>
            <a:ext cx="0" cy="204361"/>
          </a:xfrm>
          <a:prstGeom prst="straightConnector1">
            <a:avLst/>
          </a:prstGeom>
          <a:solidFill>
            <a:schemeClr val="accent1"/>
          </a:solidFill>
          <a:ln w="19050"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直接箭头连接符 18">
            <a:extLst>
              <a:ext uri="{FF2B5EF4-FFF2-40B4-BE49-F238E27FC236}">
                <a16:creationId xmlns:a16="http://schemas.microsoft.com/office/drawing/2014/main" id="{AE36B6D8-E254-4773-B84D-AFF936EE7C1D}"/>
              </a:ext>
            </a:extLst>
          </p:cNvPr>
          <p:cNvCxnSpPr/>
          <p:nvPr/>
        </p:nvCxnSpPr>
        <p:spPr bwMode="auto">
          <a:xfrm flipH="1">
            <a:off x="9593842" y="2454932"/>
            <a:ext cx="235806" cy="350666"/>
          </a:xfrm>
          <a:prstGeom prst="straightConnector1">
            <a:avLst/>
          </a:prstGeom>
          <a:solidFill>
            <a:schemeClr val="accent1"/>
          </a:solidFill>
          <a:ln w="19050"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95" name="图片 94">
            <a:extLst>
              <a:ext uri="{FF2B5EF4-FFF2-40B4-BE49-F238E27FC236}">
                <a16:creationId xmlns:a16="http://schemas.microsoft.com/office/drawing/2014/main" id="{59F9789E-6B58-4301-A959-6A4E320299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73822" y="3492814"/>
            <a:ext cx="881742" cy="881742"/>
          </a:xfrm>
          <a:prstGeom prst="rect">
            <a:avLst/>
          </a:prstGeom>
        </p:spPr>
      </p:pic>
      <p:cxnSp>
        <p:nvCxnSpPr>
          <p:cNvPr id="96" name="直接箭头连接符 18">
            <a:extLst>
              <a:ext uri="{FF2B5EF4-FFF2-40B4-BE49-F238E27FC236}">
                <a16:creationId xmlns:a16="http://schemas.microsoft.com/office/drawing/2014/main" id="{A18809C4-2CB9-45ED-9057-7F6D11CA3BBD}"/>
              </a:ext>
            </a:extLst>
          </p:cNvPr>
          <p:cNvCxnSpPr/>
          <p:nvPr/>
        </p:nvCxnSpPr>
        <p:spPr bwMode="auto">
          <a:xfrm>
            <a:off x="9233695" y="3474843"/>
            <a:ext cx="0" cy="204361"/>
          </a:xfrm>
          <a:prstGeom prst="straightConnector1">
            <a:avLst/>
          </a:prstGeom>
          <a:solidFill>
            <a:schemeClr val="accent1"/>
          </a:solidFill>
          <a:ln w="19050"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7" name="矩形 96">
            <a:extLst>
              <a:ext uri="{FF2B5EF4-FFF2-40B4-BE49-F238E27FC236}">
                <a16:creationId xmlns:a16="http://schemas.microsoft.com/office/drawing/2014/main" id="{D1A4B1E2-835D-43C0-A0F4-03859CAA0619}"/>
              </a:ext>
            </a:extLst>
          </p:cNvPr>
          <p:cNvSpPr/>
          <p:nvPr/>
        </p:nvSpPr>
        <p:spPr>
          <a:xfrm>
            <a:off x="8888942" y="4065985"/>
            <a:ext cx="797083" cy="276999"/>
          </a:xfrm>
          <a:prstGeom prst="rect">
            <a:avLst/>
          </a:prstGeom>
          <a:noFill/>
        </p:spPr>
        <p:txBody>
          <a:bodyPr vert="horz" wrap="square" rtlCol="0">
            <a:spAutoFit/>
          </a:bodyPr>
          <a:lstStyle/>
          <a:p>
            <a:pPr fontAlgn="base">
              <a:spcBef>
                <a:spcPct val="0"/>
              </a:spcBef>
              <a:spcAft>
                <a:spcPct val="0"/>
              </a:spcAft>
              <a:buFont typeface="Arial" panose="020B0604020202020204" pitchFamily="34" charset="0"/>
              <a:buNone/>
            </a:pPr>
            <a:r>
              <a:rPr lang="zh-CN" altLang="en-US" sz="1200" dirty="0">
                <a:solidFill>
                  <a:srgbClr val="000000"/>
                </a:solidFill>
                <a:latin typeface="黑体" panose="02010609060101010101" charset="-122"/>
                <a:ea typeface="黑体" panose="02010609060101010101" charset="-122"/>
              </a:rPr>
              <a:t>装车发运</a:t>
            </a:r>
          </a:p>
        </p:txBody>
      </p:sp>
      <p:pic>
        <p:nvPicPr>
          <p:cNvPr id="98" name="图片 97">
            <a:extLst>
              <a:ext uri="{FF2B5EF4-FFF2-40B4-BE49-F238E27FC236}">
                <a16:creationId xmlns:a16="http://schemas.microsoft.com/office/drawing/2014/main" id="{671D9588-9CB2-40CC-A7E5-EFFC657BD9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536102" y="3363444"/>
            <a:ext cx="418850" cy="418850"/>
          </a:xfrm>
          <a:prstGeom prst="rect">
            <a:avLst/>
          </a:prstGeom>
        </p:spPr>
      </p:pic>
    </p:spTree>
    <p:extLst>
      <p:ext uri="{BB962C8B-B14F-4D97-AF65-F5344CB8AC3E}">
        <p14:creationId xmlns:p14="http://schemas.microsoft.com/office/powerpoint/2010/main" val="2587727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959C0-5239-492C-A2C8-AA8634E5DE7C}"/>
              </a:ext>
            </a:extLst>
          </p:cNvPr>
          <p:cNvSpPr>
            <a:spLocks noGrp="1"/>
          </p:cNvSpPr>
          <p:nvPr>
            <p:ph type="title"/>
          </p:nvPr>
        </p:nvSpPr>
        <p:spPr/>
        <p:txBody>
          <a:bodyPr/>
          <a:lstStyle/>
          <a:p>
            <a:r>
              <a:rPr lang="zh-CN" altLang="en-US" dirty="0"/>
              <a:t>收货业务流程</a:t>
            </a:r>
          </a:p>
        </p:txBody>
      </p:sp>
      <p:sp>
        <p:nvSpPr>
          <p:cNvPr id="3" name="AutoShape 25">
            <a:extLst>
              <a:ext uri="{FF2B5EF4-FFF2-40B4-BE49-F238E27FC236}">
                <a16:creationId xmlns:a16="http://schemas.microsoft.com/office/drawing/2014/main" id="{C2F84FB7-9FAD-4EFE-9D97-455A1BDDA58B}"/>
              </a:ext>
            </a:extLst>
          </p:cNvPr>
          <p:cNvSpPr>
            <a:spLocks/>
          </p:cNvSpPr>
          <p:nvPr/>
        </p:nvSpPr>
        <p:spPr bwMode="auto">
          <a:xfrm>
            <a:off x="5081287" y="1398820"/>
            <a:ext cx="2819400" cy="762000"/>
          </a:xfrm>
          <a:prstGeom prst="borderCallout1">
            <a:avLst>
              <a:gd name="adj1" fmla="val 15000"/>
              <a:gd name="adj2" fmla="val -2704"/>
              <a:gd name="adj3" fmla="val 45000"/>
              <a:gd name="adj4" fmla="val -28829"/>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en-US" altLang="zh-CN" sz="1400">
                <a:solidFill>
                  <a:schemeClr val="tx2"/>
                </a:solidFill>
              </a:rPr>
              <a:t>- </a:t>
            </a:r>
            <a:r>
              <a:rPr kumimoji="0" lang="zh-CN" altLang="en-US" sz="1400">
                <a:solidFill>
                  <a:schemeClr val="tx2"/>
                </a:solidFill>
              </a:rPr>
              <a:t>供应商</a:t>
            </a:r>
            <a:r>
              <a:rPr kumimoji="0" lang="en-US" altLang="zh-CN" sz="1400">
                <a:solidFill>
                  <a:schemeClr val="tx2"/>
                </a:solidFill>
              </a:rPr>
              <a:t>ERP</a:t>
            </a:r>
            <a:r>
              <a:rPr kumimoji="0" lang="zh-CN" altLang="en-US" sz="1400">
                <a:solidFill>
                  <a:schemeClr val="tx2"/>
                </a:solidFill>
              </a:rPr>
              <a:t>传出的数据文件</a:t>
            </a:r>
          </a:p>
          <a:p>
            <a:pPr algn="l">
              <a:lnSpc>
                <a:spcPct val="100000"/>
              </a:lnSpc>
              <a:spcBef>
                <a:spcPct val="0"/>
              </a:spcBef>
              <a:buFontTx/>
              <a:buChar char="-"/>
            </a:pPr>
            <a:r>
              <a:rPr kumimoji="0" lang="zh-CN" altLang="en-US" sz="1400">
                <a:solidFill>
                  <a:schemeClr val="tx2"/>
                </a:solidFill>
              </a:rPr>
              <a:t> </a:t>
            </a:r>
            <a:r>
              <a:rPr kumimoji="0" lang="en-US" altLang="zh-CN" sz="1400">
                <a:solidFill>
                  <a:schemeClr val="tx2"/>
                </a:solidFill>
              </a:rPr>
              <a:t>SCM</a:t>
            </a:r>
            <a:r>
              <a:rPr kumimoji="0" lang="zh-CN" altLang="en-US" sz="1400">
                <a:solidFill>
                  <a:schemeClr val="tx2"/>
                </a:solidFill>
              </a:rPr>
              <a:t>网站</a:t>
            </a:r>
          </a:p>
        </p:txBody>
      </p:sp>
      <p:grpSp>
        <p:nvGrpSpPr>
          <p:cNvPr id="4" name="组合 3">
            <a:extLst>
              <a:ext uri="{FF2B5EF4-FFF2-40B4-BE49-F238E27FC236}">
                <a16:creationId xmlns:a16="http://schemas.microsoft.com/office/drawing/2014/main" id="{6B6C26C9-8D8E-451B-AD1B-A32C550A3B41}"/>
              </a:ext>
            </a:extLst>
          </p:cNvPr>
          <p:cNvGrpSpPr/>
          <p:nvPr/>
        </p:nvGrpSpPr>
        <p:grpSpPr>
          <a:xfrm>
            <a:off x="509452" y="1494155"/>
            <a:ext cx="11482251" cy="4565650"/>
            <a:chOff x="2274888" y="1773238"/>
            <a:chExt cx="7848600" cy="4103687"/>
          </a:xfrm>
        </p:grpSpPr>
        <p:sp>
          <p:nvSpPr>
            <p:cNvPr id="5" name="Rectangle 3">
              <a:extLst>
                <a:ext uri="{FF2B5EF4-FFF2-40B4-BE49-F238E27FC236}">
                  <a16:creationId xmlns:a16="http://schemas.microsoft.com/office/drawing/2014/main" id="{156D132A-8BF5-4D98-8108-8B7723353D63}"/>
                </a:ext>
              </a:extLst>
            </p:cNvPr>
            <p:cNvSpPr>
              <a:spLocks noChangeArrowheads="1"/>
            </p:cNvSpPr>
            <p:nvPr/>
          </p:nvSpPr>
          <p:spPr bwMode="auto">
            <a:xfrm>
              <a:off x="2274889" y="2746376"/>
              <a:ext cx="7848599" cy="1008063"/>
            </a:xfrm>
            <a:prstGeom prst="rect">
              <a:avLst/>
            </a:prstGeom>
            <a:solidFill>
              <a:schemeClr val="accent1">
                <a:lumMod val="75000"/>
              </a:schemeClr>
            </a:solidFill>
            <a:ln w="28575">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pic>
          <p:nvPicPr>
            <p:cNvPr id="6" name="Picture 4" descr="NarrowAislesTruck">
              <a:extLst>
                <a:ext uri="{FF2B5EF4-FFF2-40B4-BE49-F238E27FC236}">
                  <a16:creationId xmlns:a16="http://schemas.microsoft.com/office/drawing/2014/main" id="{75AE0C72-C99F-46FA-A731-E25D9765F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725" y="2935289"/>
              <a:ext cx="863600" cy="650875"/>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D6CC6684-8512-49AC-BDFF-1AB2B596FFBF}"/>
                </a:ext>
              </a:extLst>
            </p:cNvPr>
            <p:cNvSpPr>
              <a:spLocks noChangeArrowheads="1"/>
            </p:cNvSpPr>
            <p:nvPr/>
          </p:nvSpPr>
          <p:spPr bwMode="auto">
            <a:xfrm>
              <a:off x="2274888" y="4227514"/>
              <a:ext cx="1530350" cy="611187"/>
            </a:xfrm>
            <a:prstGeom prst="rect">
              <a:avLst/>
            </a:prstGeom>
            <a:solidFill>
              <a:schemeClr val="accent1">
                <a:lumMod val="75000"/>
              </a:schemeClr>
            </a:solidFill>
            <a:ln w="28575">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US" sz="1600">
                  <a:solidFill>
                    <a:schemeClr val="bg1"/>
                  </a:solidFill>
                </a:rPr>
                <a:t>接收入库通知</a:t>
              </a:r>
            </a:p>
            <a:p>
              <a:pPr>
                <a:lnSpc>
                  <a:spcPct val="100000"/>
                </a:lnSpc>
                <a:spcBef>
                  <a:spcPct val="0"/>
                </a:spcBef>
              </a:pPr>
              <a:r>
                <a:rPr kumimoji="0" lang="zh-CN" altLang="en-US" sz="1600">
                  <a:solidFill>
                    <a:schemeClr val="bg1"/>
                  </a:solidFill>
                </a:rPr>
                <a:t> </a:t>
              </a:r>
              <a:r>
                <a:rPr kumimoji="0" lang="en-US" altLang="zh-CN" sz="1600">
                  <a:solidFill>
                    <a:schemeClr val="bg1"/>
                  </a:solidFill>
                </a:rPr>
                <a:t>(</a:t>
              </a:r>
              <a:r>
                <a:rPr kumimoji="0" lang="zh-CN" altLang="en-US" sz="1600">
                  <a:solidFill>
                    <a:schemeClr val="bg1"/>
                  </a:solidFill>
                </a:rPr>
                <a:t>自动 </a:t>
              </a:r>
              <a:r>
                <a:rPr kumimoji="0" lang="en-US" altLang="zh-CN" sz="1600">
                  <a:solidFill>
                    <a:schemeClr val="bg1"/>
                  </a:solidFill>
                </a:rPr>
                <a:t>/ </a:t>
              </a:r>
              <a:r>
                <a:rPr kumimoji="0" lang="zh-CN" altLang="en-US" sz="1600">
                  <a:solidFill>
                    <a:schemeClr val="bg1"/>
                  </a:solidFill>
                </a:rPr>
                <a:t>手工</a:t>
              </a:r>
              <a:r>
                <a:rPr kumimoji="0" lang="en-US" altLang="zh-CN" sz="1600">
                  <a:solidFill>
                    <a:schemeClr val="bg1"/>
                  </a:solidFill>
                </a:rPr>
                <a:t>)</a:t>
              </a:r>
              <a:endParaRPr kumimoji="0" lang="zh-CN" altLang="en-GB" sz="1000">
                <a:solidFill>
                  <a:schemeClr val="bg1"/>
                </a:solidFill>
              </a:endParaRPr>
            </a:p>
          </p:txBody>
        </p:sp>
        <p:sp>
          <p:nvSpPr>
            <p:cNvPr id="8" name="Rectangle 6">
              <a:extLst>
                <a:ext uri="{FF2B5EF4-FFF2-40B4-BE49-F238E27FC236}">
                  <a16:creationId xmlns:a16="http://schemas.microsoft.com/office/drawing/2014/main" id="{455A179D-4E0A-4EE8-A736-F56473BB3A23}"/>
                </a:ext>
              </a:extLst>
            </p:cNvPr>
            <p:cNvSpPr>
              <a:spLocks noChangeArrowheads="1"/>
            </p:cNvSpPr>
            <p:nvPr/>
          </p:nvSpPr>
          <p:spPr bwMode="auto">
            <a:xfrm>
              <a:off x="3306950" y="2792413"/>
              <a:ext cx="610875" cy="414953"/>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0"/>
                </a:spcBef>
              </a:pPr>
              <a:r>
                <a:rPr kumimoji="0" lang="zh-CN" altLang="en-GB" sz="1200" dirty="0">
                  <a:solidFill>
                    <a:schemeClr val="bg1"/>
                  </a:solidFill>
                </a:rPr>
                <a:t>数据接口 </a:t>
              </a:r>
            </a:p>
            <a:p>
              <a:pPr algn="r">
                <a:lnSpc>
                  <a:spcPct val="100000"/>
                </a:lnSpc>
                <a:spcBef>
                  <a:spcPct val="0"/>
                </a:spcBef>
              </a:pPr>
              <a:r>
                <a:rPr kumimoji="0" lang="en-US" altLang="zh-CN" sz="1200" dirty="0">
                  <a:solidFill>
                    <a:schemeClr val="bg1"/>
                  </a:solidFill>
                </a:rPr>
                <a:t>/ </a:t>
              </a:r>
              <a:r>
                <a:rPr kumimoji="0" lang="zh-CN" altLang="en-GB" sz="1200" dirty="0">
                  <a:solidFill>
                    <a:schemeClr val="bg1"/>
                  </a:solidFill>
                </a:rPr>
                <a:t>预约</a:t>
              </a:r>
            </a:p>
          </p:txBody>
        </p:sp>
        <p:sp>
          <p:nvSpPr>
            <p:cNvPr id="9" name="Rectangle 7">
              <a:extLst>
                <a:ext uri="{FF2B5EF4-FFF2-40B4-BE49-F238E27FC236}">
                  <a16:creationId xmlns:a16="http://schemas.microsoft.com/office/drawing/2014/main" id="{52651380-6D70-456F-A9A8-0A5E86E3A8FE}"/>
                </a:ext>
              </a:extLst>
            </p:cNvPr>
            <p:cNvSpPr>
              <a:spLocks noChangeArrowheads="1"/>
            </p:cNvSpPr>
            <p:nvPr/>
          </p:nvSpPr>
          <p:spPr bwMode="auto">
            <a:xfrm>
              <a:off x="4648200" y="4227514"/>
              <a:ext cx="1066800" cy="611187"/>
            </a:xfrm>
            <a:prstGeom prst="rect">
              <a:avLst/>
            </a:prstGeom>
            <a:solidFill>
              <a:schemeClr val="accent1">
                <a:lumMod val="75000"/>
              </a:schemeClr>
            </a:solidFill>
            <a:ln w="28575">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托盘标签</a:t>
              </a:r>
            </a:p>
            <a:p>
              <a:pPr>
                <a:lnSpc>
                  <a:spcPct val="100000"/>
                </a:lnSpc>
                <a:spcBef>
                  <a:spcPct val="0"/>
                </a:spcBef>
              </a:pPr>
              <a:r>
                <a:rPr kumimoji="0" lang="zh-CN" altLang="en-GB" sz="1600">
                  <a:solidFill>
                    <a:schemeClr val="bg1"/>
                  </a:solidFill>
                </a:rPr>
                <a:t>和条码</a:t>
              </a:r>
            </a:p>
          </p:txBody>
        </p:sp>
        <p:sp>
          <p:nvSpPr>
            <p:cNvPr id="10" name="Rectangle 8">
              <a:extLst>
                <a:ext uri="{FF2B5EF4-FFF2-40B4-BE49-F238E27FC236}">
                  <a16:creationId xmlns:a16="http://schemas.microsoft.com/office/drawing/2014/main" id="{8054FDD7-61C8-404E-97C3-6B18AE4576B2}"/>
                </a:ext>
              </a:extLst>
            </p:cNvPr>
            <p:cNvSpPr>
              <a:spLocks noChangeArrowheads="1"/>
            </p:cNvSpPr>
            <p:nvPr/>
          </p:nvSpPr>
          <p:spPr bwMode="auto">
            <a:xfrm>
              <a:off x="2274888" y="5419725"/>
              <a:ext cx="7848600" cy="457200"/>
            </a:xfrm>
            <a:prstGeom prst="rect">
              <a:avLst/>
            </a:prstGeom>
            <a:solidFill>
              <a:schemeClr val="accent1">
                <a:lumMod val="75000"/>
              </a:schemeClr>
            </a:solidFill>
            <a:ln w="28575">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pPr>
              <a:r>
                <a:rPr kumimoji="0" lang="zh-CN" altLang="en-US" sz="1800" b="1">
                  <a:solidFill>
                    <a:schemeClr val="bg1"/>
                  </a:solidFill>
                </a:rPr>
                <a:t>收货业务</a:t>
              </a:r>
              <a:endParaRPr kumimoji="0" lang="zh-CN" altLang="en-GB" sz="1800">
                <a:solidFill>
                  <a:schemeClr val="bg1"/>
                </a:solidFill>
              </a:endParaRPr>
            </a:p>
          </p:txBody>
        </p:sp>
        <p:sp>
          <p:nvSpPr>
            <p:cNvPr id="11" name="Line 9">
              <a:extLst>
                <a:ext uri="{FF2B5EF4-FFF2-40B4-BE49-F238E27FC236}">
                  <a16:creationId xmlns:a16="http://schemas.microsoft.com/office/drawing/2014/main" id="{5CD413FF-9423-4A43-9C90-128A5824A823}"/>
                </a:ext>
              </a:extLst>
            </p:cNvPr>
            <p:cNvSpPr>
              <a:spLocks noChangeShapeType="1"/>
            </p:cNvSpPr>
            <p:nvPr/>
          </p:nvSpPr>
          <p:spPr bwMode="auto">
            <a:xfrm rot="10800000">
              <a:off x="5126039" y="4886326"/>
              <a:ext cx="33337" cy="423863"/>
            </a:xfrm>
            <a:prstGeom prst="line">
              <a:avLst/>
            </a:prstGeom>
            <a:noFill/>
            <a:ln w="28575">
              <a:solidFill>
                <a:schemeClr val="accent1"/>
              </a:solidFill>
              <a:prstDash val="sysDot"/>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 name="Line 10">
              <a:extLst>
                <a:ext uri="{FF2B5EF4-FFF2-40B4-BE49-F238E27FC236}">
                  <a16:creationId xmlns:a16="http://schemas.microsoft.com/office/drawing/2014/main" id="{5AAA58C8-803C-4CE7-B528-484067424173}"/>
                </a:ext>
              </a:extLst>
            </p:cNvPr>
            <p:cNvSpPr>
              <a:spLocks noChangeShapeType="1"/>
            </p:cNvSpPr>
            <p:nvPr/>
          </p:nvSpPr>
          <p:spPr bwMode="auto">
            <a:xfrm rot="10800000" flipV="1">
              <a:off x="7104064" y="4886325"/>
              <a:ext cx="47625" cy="496888"/>
            </a:xfrm>
            <a:prstGeom prst="line">
              <a:avLst/>
            </a:prstGeom>
            <a:noFill/>
            <a:ln w="28575">
              <a:solidFill>
                <a:schemeClr val="accent1"/>
              </a:solidFill>
              <a:prstDash val="sysDot"/>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3" name="Rectangle 11">
              <a:hlinkClick r:id="rId3" action="ppaction://hlinkpres?slideindex=1&amp;slidetitle="/>
              <a:extLst>
                <a:ext uri="{FF2B5EF4-FFF2-40B4-BE49-F238E27FC236}">
                  <a16:creationId xmlns:a16="http://schemas.microsoft.com/office/drawing/2014/main" id="{87F798E1-FD9C-4B3D-B078-FBBF2C147C2F}"/>
                </a:ext>
              </a:extLst>
            </p:cNvPr>
            <p:cNvSpPr>
              <a:spLocks noChangeArrowheads="1"/>
            </p:cNvSpPr>
            <p:nvPr/>
          </p:nvSpPr>
          <p:spPr bwMode="auto">
            <a:xfrm>
              <a:off x="3805238" y="4227514"/>
              <a:ext cx="842962" cy="611187"/>
            </a:xfrm>
            <a:prstGeom prst="rect">
              <a:avLst/>
            </a:prstGeom>
            <a:solidFill>
              <a:schemeClr val="accent1">
                <a:lumMod val="75000"/>
              </a:schemeClr>
            </a:solidFill>
            <a:ln w="28575">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到货</a:t>
              </a:r>
            </a:p>
          </p:txBody>
        </p:sp>
        <p:sp>
          <p:nvSpPr>
            <p:cNvPr id="14" name="Rectangle 12">
              <a:extLst>
                <a:ext uri="{FF2B5EF4-FFF2-40B4-BE49-F238E27FC236}">
                  <a16:creationId xmlns:a16="http://schemas.microsoft.com/office/drawing/2014/main" id="{2D2A0C23-3C6B-4020-8195-956BEDCD715C}"/>
                </a:ext>
              </a:extLst>
            </p:cNvPr>
            <p:cNvSpPr>
              <a:spLocks noChangeArrowheads="1"/>
            </p:cNvSpPr>
            <p:nvPr/>
          </p:nvSpPr>
          <p:spPr bwMode="auto">
            <a:xfrm>
              <a:off x="5715001" y="4227514"/>
              <a:ext cx="828675" cy="611187"/>
            </a:xfrm>
            <a:prstGeom prst="rect">
              <a:avLst/>
            </a:prstGeom>
            <a:solidFill>
              <a:schemeClr val="accent1">
                <a:lumMod val="75000"/>
              </a:schemeClr>
            </a:solidFill>
            <a:ln w="28575">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点货</a:t>
              </a:r>
              <a:endParaRPr kumimoji="0" lang="en-GB" altLang="zh-CN" sz="1600">
                <a:solidFill>
                  <a:schemeClr val="bg1"/>
                </a:solidFill>
              </a:endParaRPr>
            </a:p>
          </p:txBody>
        </p:sp>
        <p:sp>
          <p:nvSpPr>
            <p:cNvPr id="15" name="Rectangle 13">
              <a:extLst>
                <a:ext uri="{FF2B5EF4-FFF2-40B4-BE49-F238E27FC236}">
                  <a16:creationId xmlns:a16="http://schemas.microsoft.com/office/drawing/2014/main" id="{85A3A6E4-3383-45DB-967D-0F9AB1D99A00}"/>
                </a:ext>
              </a:extLst>
            </p:cNvPr>
            <p:cNvSpPr>
              <a:spLocks noChangeArrowheads="1"/>
            </p:cNvSpPr>
            <p:nvPr/>
          </p:nvSpPr>
          <p:spPr bwMode="auto">
            <a:xfrm>
              <a:off x="8105775" y="4227514"/>
              <a:ext cx="793750" cy="611187"/>
            </a:xfrm>
            <a:prstGeom prst="rect">
              <a:avLst/>
            </a:prstGeom>
            <a:solidFill>
              <a:schemeClr val="accent1">
                <a:lumMod val="75000"/>
              </a:schemeClr>
            </a:solidFill>
            <a:ln w="28575">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更新</a:t>
              </a:r>
            </a:p>
            <a:p>
              <a:pPr>
                <a:lnSpc>
                  <a:spcPct val="100000"/>
                </a:lnSpc>
                <a:spcBef>
                  <a:spcPct val="0"/>
                </a:spcBef>
              </a:pPr>
              <a:r>
                <a:rPr kumimoji="0" lang="zh-CN" altLang="en-GB" sz="1600">
                  <a:solidFill>
                    <a:schemeClr val="bg1"/>
                  </a:solidFill>
                </a:rPr>
                <a:t>单据</a:t>
              </a:r>
            </a:p>
          </p:txBody>
        </p:sp>
        <p:sp>
          <p:nvSpPr>
            <p:cNvPr id="16" name="Rectangle 14">
              <a:extLst>
                <a:ext uri="{FF2B5EF4-FFF2-40B4-BE49-F238E27FC236}">
                  <a16:creationId xmlns:a16="http://schemas.microsoft.com/office/drawing/2014/main" id="{713C5E88-FD98-4665-9DB4-2594199FF77B}"/>
                </a:ext>
              </a:extLst>
            </p:cNvPr>
            <p:cNvSpPr>
              <a:spLocks noChangeArrowheads="1"/>
            </p:cNvSpPr>
            <p:nvPr/>
          </p:nvSpPr>
          <p:spPr bwMode="auto">
            <a:xfrm>
              <a:off x="8897938" y="4227514"/>
              <a:ext cx="1225550" cy="611187"/>
            </a:xfrm>
            <a:prstGeom prst="rect">
              <a:avLst/>
            </a:prstGeom>
            <a:solidFill>
              <a:schemeClr val="accent1">
                <a:lumMod val="75000"/>
              </a:schemeClr>
            </a:solidFill>
            <a:ln w="28575">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发布</a:t>
              </a:r>
            </a:p>
            <a:p>
              <a:pPr>
                <a:lnSpc>
                  <a:spcPct val="100000"/>
                </a:lnSpc>
                <a:spcBef>
                  <a:spcPct val="0"/>
                </a:spcBef>
              </a:pPr>
              <a:r>
                <a:rPr kumimoji="0" lang="zh-CN" altLang="en-GB" sz="1600">
                  <a:solidFill>
                    <a:schemeClr val="bg1"/>
                  </a:solidFill>
                </a:rPr>
                <a:t>收货信息</a:t>
              </a:r>
            </a:p>
          </p:txBody>
        </p:sp>
        <p:pic>
          <p:nvPicPr>
            <p:cNvPr id="17" name="Picture 15" descr="j0292020">
              <a:extLst>
                <a:ext uri="{FF2B5EF4-FFF2-40B4-BE49-F238E27FC236}">
                  <a16:creationId xmlns:a16="http://schemas.microsoft.com/office/drawing/2014/main" id="{403409B0-A35F-46A3-8CBE-CD017D5B3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2863850"/>
              <a:ext cx="719137" cy="681038"/>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pic>
          <p:nvPicPr>
            <p:cNvPr id="18" name="Picture 16" descr="j0195384">
              <a:extLst>
                <a:ext uri="{FF2B5EF4-FFF2-40B4-BE49-F238E27FC236}">
                  <a16:creationId xmlns:a16="http://schemas.microsoft.com/office/drawing/2014/main" id="{83E965BC-75AA-42F2-93C4-DE8521A75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113" y="2863851"/>
              <a:ext cx="704850" cy="720725"/>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19" name="Rectangle 17">
              <a:extLst>
                <a:ext uri="{FF2B5EF4-FFF2-40B4-BE49-F238E27FC236}">
                  <a16:creationId xmlns:a16="http://schemas.microsoft.com/office/drawing/2014/main" id="{432492CA-514A-4408-8913-AA78B76A4625}"/>
                </a:ext>
              </a:extLst>
            </p:cNvPr>
            <p:cNvSpPr>
              <a:spLocks noChangeArrowheads="1"/>
            </p:cNvSpPr>
            <p:nvPr/>
          </p:nvSpPr>
          <p:spPr bwMode="auto">
            <a:xfrm>
              <a:off x="5232400" y="2801938"/>
              <a:ext cx="441794" cy="414953"/>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GB" sz="1200">
                  <a:solidFill>
                    <a:schemeClr val="bg1"/>
                  </a:solidFill>
                </a:rPr>
                <a:t>仓库</a:t>
              </a:r>
            </a:p>
            <a:p>
              <a:pPr algn="l">
                <a:lnSpc>
                  <a:spcPct val="100000"/>
                </a:lnSpc>
                <a:spcBef>
                  <a:spcPct val="0"/>
                </a:spcBef>
              </a:pPr>
              <a:r>
                <a:rPr kumimoji="0" lang="zh-CN" altLang="en-GB" sz="1200">
                  <a:solidFill>
                    <a:schemeClr val="bg1"/>
                  </a:solidFill>
                </a:rPr>
                <a:t>办公室</a:t>
              </a:r>
            </a:p>
          </p:txBody>
        </p:sp>
        <p:sp>
          <p:nvSpPr>
            <p:cNvPr id="20" name="Rectangle 18">
              <a:extLst>
                <a:ext uri="{FF2B5EF4-FFF2-40B4-BE49-F238E27FC236}">
                  <a16:creationId xmlns:a16="http://schemas.microsoft.com/office/drawing/2014/main" id="{CF9E6346-2412-4F47-B6AB-CBE664BDBF90}"/>
                </a:ext>
              </a:extLst>
            </p:cNvPr>
            <p:cNvSpPr>
              <a:spLocks noChangeArrowheads="1"/>
            </p:cNvSpPr>
            <p:nvPr/>
          </p:nvSpPr>
          <p:spPr bwMode="auto">
            <a:xfrm>
              <a:off x="7535863" y="2801938"/>
              <a:ext cx="336605" cy="414953"/>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GB" sz="1200">
                  <a:solidFill>
                    <a:schemeClr val="bg1"/>
                  </a:solidFill>
                </a:rPr>
                <a:t>仓库</a:t>
              </a:r>
            </a:p>
            <a:p>
              <a:pPr algn="l">
                <a:lnSpc>
                  <a:spcPct val="100000"/>
                </a:lnSpc>
                <a:spcBef>
                  <a:spcPct val="0"/>
                </a:spcBef>
              </a:pPr>
              <a:r>
                <a:rPr kumimoji="0" lang="zh-CN" altLang="en-GB" sz="1200">
                  <a:solidFill>
                    <a:schemeClr val="bg1"/>
                  </a:solidFill>
                </a:rPr>
                <a:t>现场</a:t>
              </a:r>
            </a:p>
          </p:txBody>
        </p:sp>
        <p:pic>
          <p:nvPicPr>
            <p:cNvPr id="21" name="Picture 19" descr="j0285360">
              <a:extLst>
                <a:ext uri="{FF2B5EF4-FFF2-40B4-BE49-F238E27FC236}">
                  <a16:creationId xmlns:a16="http://schemas.microsoft.com/office/drawing/2014/main" id="{D2C3F2E0-07B6-462F-80C7-B94B6F810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1888" y="2863851"/>
              <a:ext cx="584200" cy="720725"/>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22" name="Rectangle 20">
              <a:extLst>
                <a:ext uri="{FF2B5EF4-FFF2-40B4-BE49-F238E27FC236}">
                  <a16:creationId xmlns:a16="http://schemas.microsoft.com/office/drawing/2014/main" id="{F55BD166-1FA3-4D5D-92E1-05F0DEEA1F1A}"/>
                </a:ext>
              </a:extLst>
            </p:cNvPr>
            <p:cNvSpPr>
              <a:spLocks noChangeArrowheads="1"/>
            </p:cNvSpPr>
            <p:nvPr/>
          </p:nvSpPr>
          <p:spPr bwMode="auto">
            <a:xfrm>
              <a:off x="9162584" y="2828926"/>
              <a:ext cx="567204" cy="248972"/>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0"/>
                </a:spcBef>
              </a:pPr>
              <a:r>
                <a:rPr kumimoji="0" lang="zh-CN" altLang="en-GB" sz="1200" dirty="0">
                  <a:solidFill>
                    <a:schemeClr val="bg1"/>
                  </a:solidFill>
                </a:rPr>
                <a:t>供应商</a:t>
              </a:r>
            </a:p>
          </p:txBody>
        </p:sp>
        <p:sp>
          <p:nvSpPr>
            <p:cNvPr id="23" name="Rectangle 21">
              <a:hlinkClick r:id="rId7" action="ppaction://hlinkpres?slideindex=1&amp;slidetitle="/>
              <a:extLst>
                <a:ext uri="{FF2B5EF4-FFF2-40B4-BE49-F238E27FC236}">
                  <a16:creationId xmlns:a16="http://schemas.microsoft.com/office/drawing/2014/main" id="{63463402-8077-4E36-ADB9-036713FC3608}"/>
                </a:ext>
              </a:extLst>
            </p:cNvPr>
            <p:cNvSpPr>
              <a:spLocks noChangeArrowheads="1"/>
            </p:cNvSpPr>
            <p:nvPr/>
          </p:nvSpPr>
          <p:spPr bwMode="auto">
            <a:xfrm>
              <a:off x="7319964" y="4227514"/>
              <a:ext cx="776287" cy="306387"/>
            </a:xfrm>
            <a:prstGeom prst="rect">
              <a:avLst/>
            </a:prstGeom>
            <a:solidFill>
              <a:schemeClr val="accent1">
                <a:lumMod val="75000"/>
              </a:schemeClr>
            </a:solidFill>
            <a:ln w="28575" algn="ctr">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上架</a:t>
              </a:r>
            </a:p>
          </p:txBody>
        </p:sp>
        <p:sp>
          <p:nvSpPr>
            <p:cNvPr id="24" name="Rectangle 22">
              <a:extLst>
                <a:ext uri="{FF2B5EF4-FFF2-40B4-BE49-F238E27FC236}">
                  <a16:creationId xmlns:a16="http://schemas.microsoft.com/office/drawing/2014/main" id="{FCCADCAE-49C2-42E0-A7F8-BDE23ECA663D}"/>
                </a:ext>
              </a:extLst>
            </p:cNvPr>
            <p:cNvSpPr>
              <a:spLocks noChangeArrowheads="1"/>
            </p:cNvSpPr>
            <p:nvPr/>
          </p:nvSpPr>
          <p:spPr bwMode="auto">
            <a:xfrm>
              <a:off x="2566988" y="1773238"/>
              <a:ext cx="2309812" cy="563562"/>
            </a:xfrm>
            <a:prstGeom prst="rect">
              <a:avLst/>
            </a:prstGeom>
            <a:solidFill>
              <a:schemeClr val="accent1">
                <a:lumMod val="75000"/>
              </a:schemeClr>
            </a:solidFill>
            <a:ln w="28575">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en-US" altLang="zh-CN" sz="1600" dirty="0">
                  <a:solidFill>
                    <a:schemeClr val="bg1"/>
                  </a:solidFill>
                </a:rPr>
                <a:t>PO</a:t>
              </a:r>
              <a:r>
                <a:rPr kumimoji="0" lang="zh-CN" altLang="en-US" sz="1600" dirty="0">
                  <a:solidFill>
                    <a:schemeClr val="bg1"/>
                  </a:solidFill>
                </a:rPr>
                <a:t>、</a:t>
              </a:r>
              <a:r>
                <a:rPr kumimoji="0" lang="en-US" altLang="zh-CN" sz="1600" dirty="0">
                  <a:solidFill>
                    <a:schemeClr val="bg1"/>
                  </a:solidFill>
                </a:rPr>
                <a:t>VMI</a:t>
              </a:r>
              <a:r>
                <a:rPr kumimoji="0" lang="zh-CN" altLang="en-US" sz="1600" dirty="0">
                  <a:solidFill>
                    <a:schemeClr val="bg1"/>
                  </a:solidFill>
                </a:rPr>
                <a:t>库存</a:t>
              </a:r>
            </a:p>
            <a:p>
              <a:pPr>
                <a:lnSpc>
                  <a:spcPct val="100000"/>
                </a:lnSpc>
                <a:spcBef>
                  <a:spcPct val="0"/>
                </a:spcBef>
              </a:pPr>
              <a:r>
                <a:rPr kumimoji="0" lang="zh-CN" altLang="en-US" sz="1600" dirty="0">
                  <a:solidFill>
                    <a:schemeClr val="bg1"/>
                  </a:solidFill>
                </a:rPr>
                <a:t>供应商预到货通知 </a:t>
              </a:r>
              <a:r>
                <a:rPr kumimoji="0" lang="en-US" altLang="zh-CN" sz="1600" dirty="0">
                  <a:solidFill>
                    <a:schemeClr val="bg1"/>
                  </a:solidFill>
                </a:rPr>
                <a:t>ASN</a:t>
              </a:r>
              <a:endParaRPr kumimoji="0" lang="zh-CN" altLang="en-GB" sz="1000" dirty="0">
                <a:solidFill>
                  <a:schemeClr val="bg1"/>
                </a:solidFill>
              </a:endParaRPr>
            </a:p>
          </p:txBody>
        </p:sp>
        <p:sp>
          <p:nvSpPr>
            <p:cNvPr id="25" name="Line 23">
              <a:extLst>
                <a:ext uri="{FF2B5EF4-FFF2-40B4-BE49-F238E27FC236}">
                  <a16:creationId xmlns:a16="http://schemas.microsoft.com/office/drawing/2014/main" id="{9AA1ED0B-8E45-4C29-9190-0C08155D8CB0}"/>
                </a:ext>
              </a:extLst>
            </p:cNvPr>
            <p:cNvSpPr>
              <a:spLocks noChangeShapeType="1"/>
            </p:cNvSpPr>
            <p:nvPr/>
          </p:nvSpPr>
          <p:spPr bwMode="auto">
            <a:xfrm rot="10800000" flipV="1">
              <a:off x="3216276" y="2349501"/>
              <a:ext cx="47625" cy="360363"/>
            </a:xfrm>
            <a:prstGeom prst="line">
              <a:avLst/>
            </a:prstGeom>
            <a:noFill/>
            <a:ln w="28575">
              <a:solidFill>
                <a:schemeClr val="accent1"/>
              </a:solidFill>
              <a:prstDash val="sysDot"/>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6" name="Line 24">
              <a:extLst>
                <a:ext uri="{FF2B5EF4-FFF2-40B4-BE49-F238E27FC236}">
                  <a16:creationId xmlns:a16="http://schemas.microsoft.com/office/drawing/2014/main" id="{5F511263-AB33-4E49-882F-D0818393D769}"/>
                </a:ext>
              </a:extLst>
            </p:cNvPr>
            <p:cNvSpPr>
              <a:spLocks noChangeShapeType="1"/>
            </p:cNvSpPr>
            <p:nvPr/>
          </p:nvSpPr>
          <p:spPr bwMode="auto">
            <a:xfrm rot="10800000" flipV="1">
              <a:off x="3216276" y="3789363"/>
              <a:ext cx="47625" cy="360362"/>
            </a:xfrm>
            <a:prstGeom prst="line">
              <a:avLst/>
            </a:prstGeom>
            <a:noFill/>
            <a:ln w="28575">
              <a:solidFill>
                <a:schemeClr val="accent1"/>
              </a:solidFill>
              <a:prstDash val="sysDot"/>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7" name="Rectangle 26">
              <a:extLst>
                <a:ext uri="{FF2B5EF4-FFF2-40B4-BE49-F238E27FC236}">
                  <a16:creationId xmlns:a16="http://schemas.microsoft.com/office/drawing/2014/main" id="{15EC0593-3AAC-41CC-8B68-304790174CB8}"/>
                </a:ext>
              </a:extLst>
            </p:cNvPr>
            <p:cNvSpPr>
              <a:spLocks noChangeArrowheads="1"/>
            </p:cNvSpPr>
            <p:nvPr/>
          </p:nvSpPr>
          <p:spPr bwMode="auto">
            <a:xfrm>
              <a:off x="6561139" y="4221164"/>
              <a:ext cx="777875" cy="306387"/>
            </a:xfrm>
            <a:prstGeom prst="rect">
              <a:avLst/>
            </a:prstGeom>
            <a:solidFill>
              <a:schemeClr val="accent1">
                <a:lumMod val="75000"/>
              </a:schemeClr>
            </a:solidFill>
            <a:ln w="28575" algn="ctr">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质检</a:t>
              </a:r>
            </a:p>
          </p:txBody>
        </p:sp>
        <p:sp>
          <p:nvSpPr>
            <p:cNvPr id="28" name="Rectangle 27">
              <a:extLst>
                <a:ext uri="{FF2B5EF4-FFF2-40B4-BE49-F238E27FC236}">
                  <a16:creationId xmlns:a16="http://schemas.microsoft.com/office/drawing/2014/main" id="{89964AF8-A3CC-4D8B-ABF9-3692B1675B81}"/>
                </a:ext>
              </a:extLst>
            </p:cNvPr>
            <p:cNvSpPr>
              <a:spLocks noChangeArrowheads="1"/>
            </p:cNvSpPr>
            <p:nvPr/>
          </p:nvSpPr>
          <p:spPr bwMode="auto">
            <a:xfrm>
              <a:off x="6553201" y="4518025"/>
              <a:ext cx="1547813" cy="323850"/>
            </a:xfrm>
            <a:prstGeom prst="rect">
              <a:avLst/>
            </a:prstGeom>
            <a:solidFill>
              <a:schemeClr val="accent1">
                <a:lumMod val="75000"/>
              </a:schemeClr>
            </a:solidFill>
            <a:ln w="28575" algn="ctr">
              <a:solidFill>
                <a:schemeClr val="accent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交叉转运</a:t>
              </a:r>
              <a:endParaRPr kumimoji="0" lang="en-GB" altLang="zh-CN" sz="1600">
                <a:solidFill>
                  <a:schemeClr val="bg1"/>
                </a:solidFill>
              </a:endParaRPr>
            </a:p>
          </p:txBody>
        </p:sp>
      </p:grpSp>
    </p:spTree>
    <p:extLst>
      <p:ext uri="{BB962C8B-B14F-4D97-AF65-F5344CB8AC3E}">
        <p14:creationId xmlns:p14="http://schemas.microsoft.com/office/powerpoint/2010/main" val="316481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CF03B3-40CE-4A5F-824D-61B928B46A01}"/>
              </a:ext>
            </a:extLst>
          </p:cNvPr>
          <p:cNvSpPr>
            <a:spLocks noGrp="1"/>
          </p:cNvSpPr>
          <p:nvPr>
            <p:ph type="title"/>
          </p:nvPr>
        </p:nvSpPr>
        <p:spPr/>
        <p:txBody>
          <a:bodyPr/>
          <a:lstStyle/>
          <a:p>
            <a:r>
              <a:rPr lang="zh-CN" altLang="en-US" dirty="0"/>
              <a:t>支持多模式收货管理</a:t>
            </a:r>
          </a:p>
        </p:txBody>
      </p:sp>
      <p:sp>
        <p:nvSpPr>
          <p:cNvPr id="3" name="TextBox 115">
            <a:extLst>
              <a:ext uri="{FF2B5EF4-FFF2-40B4-BE49-F238E27FC236}">
                <a16:creationId xmlns:a16="http://schemas.microsoft.com/office/drawing/2014/main" id="{8C03824E-FD53-4F6B-A0AA-1398748B7478}"/>
              </a:ext>
            </a:extLst>
          </p:cNvPr>
          <p:cNvSpPr>
            <a:spLocks noChangeArrowheads="1"/>
          </p:cNvSpPr>
          <p:nvPr/>
        </p:nvSpPr>
        <p:spPr bwMode="auto">
          <a:xfrm>
            <a:off x="3620160" y="2676353"/>
            <a:ext cx="894347" cy="307777"/>
          </a:xfrm>
          <a:prstGeom prst="rect">
            <a:avLst/>
          </a:prstGeom>
          <a:noFill/>
          <a:ln w="9525">
            <a:noFill/>
            <a:miter lim="800000"/>
          </a:ln>
        </p:spPr>
        <p:txBody>
          <a:bodyPr wrap="none">
            <a:spAutoFit/>
          </a:bodyPr>
          <a:lstStyle/>
          <a:p>
            <a:r>
              <a:rPr lang="en-US" altLang="zh-CN" sz="1400" dirty="0">
                <a:solidFill>
                  <a:srgbClr val="000000"/>
                </a:solidFill>
                <a:latin typeface="+mj-ea"/>
                <a:ea typeface="+mj-ea"/>
              </a:rPr>
              <a:t>RF </a:t>
            </a:r>
            <a:r>
              <a:rPr lang="zh-CN" altLang="en-US" sz="1400" dirty="0">
                <a:solidFill>
                  <a:srgbClr val="000000"/>
                </a:solidFill>
                <a:latin typeface="+mj-ea"/>
                <a:ea typeface="+mj-ea"/>
              </a:rPr>
              <a:t>收货</a:t>
            </a:r>
            <a:endParaRPr lang="zh-CN" altLang="en-US" sz="1800" dirty="0">
              <a:solidFill>
                <a:srgbClr val="003366"/>
              </a:solidFill>
              <a:latin typeface="+mj-ea"/>
              <a:ea typeface="+mj-ea"/>
            </a:endParaRPr>
          </a:p>
        </p:txBody>
      </p:sp>
      <p:grpSp>
        <p:nvGrpSpPr>
          <p:cNvPr id="4" name="组合 3">
            <a:extLst>
              <a:ext uri="{FF2B5EF4-FFF2-40B4-BE49-F238E27FC236}">
                <a16:creationId xmlns:a16="http://schemas.microsoft.com/office/drawing/2014/main" id="{43CE1A14-C640-4F01-87FD-7ABFCB425043}"/>
              </a:ext>
            </a:extLst>
          </p:cNvPr>
          <p:cNvGrpSpPr/>
          <p:nvPr/>
        </p:nvGrpSpPr>
        <p:grpSpPr>
          <a:xfrm>
            <a:off x="3570787" y="1734104"/>
            <a:ext cx="993092" cy="810206"/>
            <a:chOff x="6107008" y="1895423"/>
            <a:chExt cx="902811" cy="810206"/>
          </a:xfrm>
        </p:grpSpPr>
        <p:pic>
          <p:nvPicPr>
            <p:cNvPr id="5" name="Picture 6" descr="C:\Users\user\Desktop\单据定义.png">
              <a:extLst>
                <a:ext uri="{FF2B5EF4-FFF2-40B4-BE49-F238E27FC236}">
                  <a16:creationId xmlns:a16="http://schemas.microsoft.com/office/drawing/2014/main" id="{B44A38DA-BD8B-4792-8745-5C2845A97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508" y="2232370"/>
              <a:ext cx="345033" cy="4732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15">
              <a:extLst>
                <a:ext uri="{FF2B5EF4-FFF2-40B4-BE49-F238E27FC236}">
                  <a16:creationId xmlns:a16="http://schemas.microsoft.com/office/drawing/2014/main" id="{27AB9640-3685-4084-B241-996158C29E95}"/>
                </a:ext>
              </a:extLst>
            </p:cNvPr>
            <p:cNvSpPr>
              <a:spLocks noChangeArrowheads="1"/>
            </p:cNvSpPr>
            <p:nvPr/>
          </p:nvSpPr>
          <p:spPr bwMode="auto">
            <a:xfrm>
              <a:off x="6107008" y="1895423"/>
              <a:ext cx="902811" cy="307777"/>
            </a:xfrm>
            <a:prstGeom prst="rect">
              <a:avLst/>
            </a:prstGeom>
            <a:noFill/>
            <a:ln w="9525">
              <a:noFill/>
              <a:miter lim="800000"/>
            </a:ln>
          </p:spPr>
          <p:txBody>
            <a:bodyPr wrap="none">
              <a:spAutoFit/>
            </a:bodyPr>
            <a:lstStyle/>
            <a:p>
              <a:r>
                <a:rPr lang="zh-CN" altLang="en-US" sz="1400" dirty="0">
                  <a:solidFill>
                    <a:srgbClr val="000000"/>
                  </a:solidFill>
                  <a:latin typeface="+mj-ea"/>
                  <a:ea typeface="+mj-ea"/>
                </a:rPr>
                <a:t>纸质收货</a:t>
              </a:r>
              <a:endParaRPr lang="zh-CN" altLang="en-US" sz="1800" dirty="0">
                <a:solidFill>
                  <a:srgbClr val="003366"/>
                </a:solidFill>
                <a:latin typeface="+mj-ea"/>
                <a:ea typeface="+mj-ea"/>
              </a:endParaRPr>
            </a:p>
          </p:txBody>
        </p:sp>
      </p:grpSp>
      <p:grpSp>
        <p:nvGrpSpPr>
          <p:cNvPr id="7" name="组合 6">
            <a:extLst>
              <a:ext uri="{FF2B5EF4-FFF2-40B4-BE49-F238E27FC236}">
                <a16:creationId xmlns:a16="http://schemas.microsoft.com/office/drawing/2014/main" id="{A852EC3B-F238-41A1-B5B7-A4BC36791C81}"/>
              </a:ext>
            </a:extLst>
          </p:cNvPr>
          <p:cNvGrpSpPr/>
          <p:nvPr/>
        </p:nvGrpSpPr>
        <p:grpSpPr>
          <a:xfrm>
            <a:off x="3606285" y="1280075"/>
            <a:ext cx="922097" cy="228619"/>
            <a:chOff x="2303066" y="2159967"/>
            <a:chExt cx="792088" cy="216024"/>
          </a:xfrm>
        </p:grpSpPr>
        <p:sp>
          <p:nvSpPr>
            <p:cNvPr id="8" name="矩形 7">
              <a:extLst>
                <a:ext uri="{FF2B5EF4-FFF2-40B4-BE49-F238E27FC236}">
                  <a16:creationId xmlns:a16="http://schemas.microsoft.com/office/drawing/2014/main" id="{56F42023-45A9-474E-AB89-0A2E242734F2}"/>
                </a:ext>
              </a:extLst>
            </p:cNvPr>
            <p:cNvSpPr/>
            <p:nvPr/>
          </p:nvSpPr>
          <p:spPr bwMode="auto">
            <a:xfrm>
              <a:off x="2303066" y="2159967"/>
              <a:ext cx="792088" cy="216024"/>
            </a:xfrm>
            <a:prstGeom prst="rect">
              <a:avLst/>
            </a:prstGeom>
            <a:noFill/>
            <a:ln w="25400" cap="flat" cmpd="sng" algn="ctr">
              <a:solidFill>
                <a:schemeClr val="accent2">
                  <a:lumMod val="60000"/>
                  <a:lumOff val="40000"/>
                </a:schemeClr>
              </a:solidFill>
              <a:prstDash val="solid"/>
              <a:round/>
              <a:headEnd type="none" w="med" len="med"/>
              <a:tailEnd type="none" w="med" len="med"/>
            </a:ln>
            <a:effectLst/>
          </p:spPr>
          <p:txBody>
            <a:bodyPr vert="horz" wrap="square" lIns="96771" tIns="48386" rIns="96771" bIns="48386" numCol="1" rtlCol="0" anchor="t" anchorCtr="0" compatLnSpc="1"/>
            <a:lstStyle/>
            <a:p>
              <a:pPr fontAlgn="base">
                <a:spcBef>
                  <a:spcPct val="0"/>
                </a:spcBef>
                <a:spcAft>
                  <a:spcPct val="0"/>
                </a:spcAft>
                <a:buFont typeface="Arial" panose="020B0604020202020204" pitchFamily="34" charset="0"/>
                <a:buNone/>
              </a:pPr>
              <a:endParaRPr lang="zh-CN" altLang="en-US" sz="2010">
                <a:solidFill>
                  <a:srgbClr val="000000"/>
                </a:solidFill>
              </a:endParaRPr>
            </a:p>
          </p:txBody>
        </p:sp>
        <p:cxnSp>
          <p:nvCxnSpPr>
            <p:cNvPr id="9" name="直接连接符 8">
              <a:extLst>
                <a:ext uri="{FF2B5EF4-FFF2-40B4-BE49-F238E27FC236}">
                  <a16:creationId xmlns:a16="http://schemas.microsoft.com/office/drawing/2014/main" id="{172EB3B4-D32C-4B00-AE74-67532A84621D}"/>
                </a:ext>
              </a:extLst>
            </p:cNvPr>
            <p:cNvCxnSpPr/>
            <p:nvPr/>
          </p:nvCxnSpPr>
          <p:spPr bwMode="auto">
            <a:xfrm>
              <a:off x="2418596" y="2159967"/>
              <a:ext cx="0" cy="216024"/>
            </a:xfrm>
            <a:prstGeom prst="line">
              <a:avLst/>
            </a:prstGeom>
            <a:solidFill>
              <a:schemeClr val="accent1"/>
            </a:solidFill>
            <a:ln w="9525" cap="flat" cmpd="sng" algn="ctr">
              <a:solidFill>
                <a:srgbClr val="39579B"/>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7BC443E0-A0B8-44ED-8195-68E3F3BD5DD7}"/>
                </a:ext>
              </a:extLst>
            </p:cNvPr>
            <p:cNvCxnSpPr/>
            <p:nvPr/>
          </p:nvCxnSpPr>
          <p:spPr bwMode="auto">
            <a:xfrm>
              <a:off x="2531356" y="2159967"/>
              <a:ext cx="0" cy="216024"/>
            </a:xfrm>
            <a:prstGeom prst="line">
              <a:avLst/>
            </a:prstGeom>
            <a:solidFill>
              <a:schemeClr val="accent1"/>
            </a:solidFill>
            <a:ln w="9525" cap="flat" cmpd="sng" algn="ctr">
              <a:solidFill>
                <a:srgbClr val="39579B"/>
              </a:solidFill>
              <a:prstDash val="solid"/>
              <a:round/>
              <a:headEnd type="none" w="med" len="med"/>
              <a:tailEnd type="none" w="med" len="med"/>
            </a:ln>
            <a:effectLst/>
          </p:spPr>
        </p:cxnSp>
        <p:cxnSp>
          <p:nvCxnSpPr>
            <p:cNvPr id="11" name="直接连接符 10">
              <a:extLst>
                <a:ext uri="{FF2B5EF4-FFF2-40B4-BE49-F238E27FC236}">
                  <a16:creationId xmlns:a16="http://schemas.microsoft.com/office/drawing/2014/main" id="{5419E208-79DA-4997-A96A-E83D0C6D18A3}"/>
                </a:ext>
              </a:extLst>
            </p:cNvPr>
            <p:cNvCxnSpPr/>
            <p:nvPr/>
          </p:nvCxnSpPr>
          <p:spPr bwMode="auto">
            <a:xfrm>
              <a:off x="2644116" y="2159967"/>
              <a:ext cx="0" cy="216024"/>
            </a:xfrm>
            <a:prstGeom prst="line">
              <a:avLst/>
            </a:prstGeom>
            <a:solidFill>
              <a:schemeClr val="accent1"/>
            </a:solidFill>
            <a:ln w="9525" cap="flat" cmpd="sng" algn="ctr">
              <a:solidFill>
                <a:srgbClr val="39579B"/>
              </a:solidFill>
              <a:prstDash val="solid"/>
              <a:round/>
              <a:headEnd type="none" w="med" len="med"/>
              <a:tailEnd type="none" w="med" len="med"/>
            </a:ln>
            <a:effectLst/>
          </p:spPr>
        </p:cxnSp>
        <p:cxnSp>
          <p:nvCxnSpPr>
            <p:cNvPr id="12" name="直接连接符 11">
              <a:extLst>
                <a:ext uri="{FF2B5EF4-FFF2-40B4-BE49-F238E27FC236}">
                  <a16:creationId xmlns:a16="http://schemas.microsoft.com/office/drawing/2014/main" id="{142277DB-1490-460A-AE95-09F454FEC57E}"/>
                </a:ext>
              </a:extLst>
            </p:cNvPr>
            <p:cNvCxnSpPr/>
            <p:nvPr/>
          </p:nvCxnSpPr>
          <p:spPr bwMode="auto">
            <a:xfrm>
              <a:off x="2869636" y="2159967"/>
              <a:ext cx="0" cy="216024"/>
            </a:xfrm>
            <a:prstGeom prst="line">
              <a:avLst/>
            </a:prstGeom>
            <a:solidFill>
              <a:schemeClr val="accent1"/>
            </a:solidFill>
            <a:ln w="9525" cap="flat" cmpd="sng" algn="ctr">
              <a:solidFill>
                <a:srgbClr val="39579B"/>
              </a:solidFill>
              <a:prstDash val="solid"/>
              <a:round/>
              <a:headEnd type="none" w="med" len="med"/>
              <a:tailEnd type="none" w="med" len="med"/>
            </a:ln>
            <a:effectLst/>
          </p:spPr>
        </p:cxnSp>
        <p:cxnSp>
          <p:nvCxnSpPr>
            <p:cNvPr id="13" name="直接连接符 12">
              <a:extLst>
                <a:ext uri="{FF2B5EF4-FFF2-40B4-BE49-F238E27FC236}">
                  <a16:creationId xmlns:a16="http://schemas.microsoft.com/office/drawing/2014/main" id="{4D497F9C-F7F4-4420-98B4-5E295D3B87D7}"/>
                </a:ext>
              </a:extLst>
            </p:cNvPr>
            <p:cNvCxnSpPr/>
            <p:nvPr/>
          </p:nvCxnSpPr>
          <p:spPr bwMode="auto">
            <a:xfrm>
              <a:off x="2982396" y="2159967"/>
              <a:ext cx="0" cy="216024"/>
            </a:xfrm>
            <a:prstGeom prst="line">
              <a:avLst/>
            </a:prstGeom>
            <a:solidFill>
              <a:schemeClr val="accent1"/>
            </a:solidFill>
            <a:ln w="9525" cap="flat" cmpd="sng" algn="ctr">
              <a:solidFill>
                <a:srgbClr val="39579B"/>
              </a:solidFill>
              <a:prstDash val="solid"/>
              <a:round/>
              <a:headEnd type="none" w="med" len="med"/>
              <a:tailEnd type="none" w="med" len="med"/>
            </a:ln>
            <a:effectLst/>
          </p:spPr>
        </p:cxnSp>
        <p:cxnSp>
          <p:nvCxnSpPr>
            <p:cNvPr id="14" name="直接连接符 13">
              <a:extLst>
                <a:ext uri="{FF2B5EF4-FFF2-40B4-BE49-F238E27FC236}">
                  <a16:creationId xmlns:a16="http://schemas.microsoft.com/office/drawing/2014/main" id="{B0365D6D-4CA5-4FFE-B958-243366569113}"/>
                </a:ext>
              </a:extLst>
            </p:cNvPr>
            <p:cNvCxnSpPr/>
            <p:nvPr/>
          </p:nvCxnSpPr>
          <p:spPr bwMode="auto">
            <a:xfrm>
              <a:off x="2756876" y="2159967"/>
              <a:ext cx="0" cy="216024"/>
            </a:xfrm>
            <a:prstGeom prst="line">
              <a:avLst/>
            </a:prstGeom>
            <a:solidFill>
              <a:schemeClr val="accent1"/>
            </a:solidFill>
            <a:ln w="9525" cap="flat" cmpd="sng" algn="ctr">
              <a:solidFill>
                <a:srgbClr val="39579B"/>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337B6154-6989-4CEF-9389-34CE3E14C7E6}"/>
                </a:ext>
              </a:extLst>
            </p:cNvPr>
            <p:cNvCxnSpPr/>
            <p:nvPr/>
          </p:nvCxnSpPr>
          <p:spPr bwMode="auto">
            <a:xfrm>
              <a:off x="3095154" y="2159967"/>
              <a:ext cx="0" cy="216024"/>
            </a:xfrm>
            <a:prstGeom prst="line">
              <a:avLst/>
            </a:prstGeom>
            <a:solidFill>
              <a:schemeClr val="accent1"/>
            </a:solidFill>
            <a:ln w="9525" cap="flat" cmpd="sng" algn="ctr">
              <a:solidFill>
                <a:srgbClr val="39579B"/>
              </a:solidFill>
              <a:prstDash val="solid"/>
              <a:round/>
              <a:headEnd type="none" w="med" len="med"/>
              <a:tailEnd type="none" w="med" len="med"/>
            </a:ln>
            <a:effectLst/>
          </p:spPr>
        </p:cxnSp>
      </p:grpSp>
      <p:sp>
        <p:nvSpPr>
          <p:cNvPr id="16" name="TextBox 115">
            <a:extLst>
              <a:ext uri="{FF2B5EF4-FFF2-40B4-BE49-F238E27FC236}">
                <a16:creationId xmlns:a16="http://schemas.microsoft.com/office/drawing/2014/main" id="{D61F0A96-FA85-46C3-BB03-37E5C99E3062}"/>
              </a:ext>
            </a:extLst>
          </p:cNvPr>
          <p:cNvSpPr>
            <a:spLocks noChangeArrowheads="1"/>
          </p:cNvSpPr>
          <p:nvPr/>
        </p:nvSpPr>
        <p:spPr bwMode="auto">
          <a:xfrm>
            <a:off x="3472042" y="957791"/>
            <a:ext cx="1190583" cy="307777"/>
          </a:xfrm>
          <a:prstGeom prst="rect">
            <a:avLst/>
          </a:prstGeom>
          <a:noFill/>
          <a:ln w="9525">
            <a:noFill/>
            <a:miter lim="800000"/>
          </a:ln>
        </p:spPr>
        <p:txBody>
          <a:bodyPr wrap="none">
            <a:spAutoFit/>
          </a:bodyPr>
          <a:lstStyle/>
          <a:p>
            <a:r>
              <a:rPr lang="zh-CN" altLang="en-US" sz="1400" dirty="0">
                <a:solidFill>
                  <a:srgbClr val="000000"/>
                </a:solidFill>
                <a:latin typeface="+mj-ea"/>
                <a:ea typeface="+mj-ea"/>
              </a:rPr>
              <a:t>流水线收货</a:t>
            </a:r>
            <a:endParaRPr lang="zh-CN" altLang="en-US" sz="1800" dirty="0">
              <a:solidFill>
                <a:srgbClr val="003366"/>
              </a:solidFill>
              <a:latin typeface="+mj-ea"/>
              <a:ea typeface="+mj-ea"/>
            </a:endParaRPr>
          </a:p>
        </p:txBody>
      </p:sp>
      <p:sp>
        <p:nvSpPr>
          <p:cNvPr id="17" name="TextBox 115">
            <a:extLst>
              <a:ext uri="{FF2B5EF4-FFF2-40B4-BE49-F238E27FC236}">
                <a16:creationId xmlns:a16="http://schemas.microsoft.com/office/drawing/2014/main" id="{578D4DD1-970C-4E2D-A0C5-EA80BD41C97A}"/>
              </a:ext>
            </a:extLst>
          </p:cNvPr>
          <p:cNvSpPr>
            <a:spLocks noChangeArrowheads="1"/>
          </p:cNvSpPr>
          <p:nvPr/>
        </p:nvSpPr>
        <p:spPr bwMode="auto">
          <a:xfrm>
            <a:off x="9428344" y="2398362"/>
            <a:ext cx="795602" cy="307777"/>
          </a:xfrm>
          <a:prstGeom prst="rect">
            <a:avLst/>
          </a:prstGeom>
          <a:noFill/>
          <a:ln w="9525">
            <a:noFill/>
            <a:miter lim="800000"/>
          </a:ln>
        </p:spPr>
        <p:txBody>
          <a:bodyPr wrap="none">
            <a:spAutoFit/>
          </a:bodyPr>
          <a:lstStyle/>
          <a:p>
            <a:r>
              <a:rPr lang="zh-CN" altLang="en-US" sz="1400" dirty="0">
                <a:solidFill>
                  <a:srgbClr val="000000"/>
                </a:solidFill>
                <a:latin typeface="+mj-ea"/>
                <a:ea typeface="+mj-ea"/>
              </a:rPr>
              <a:t>存货区</a:t>
            </a:r>
            <a:endParaRPr lang="zh-CN" altLang="en-US" sz="1800" dirty="0">
              <a:solidFill>
                <a:srgbClr val="003366"/>
              </a:solidFill>
              <a:latin typeface="+mj-ea"/>
              <a:ea typeface="+mj-ea"/>
            </a:endParaRPr>
          </a:p>
        </p:txBody>
      </p:sp>
      <p:grpSp>
        <p:nvGrpSpPr>
          <p:cNvPr id="18" name="组合 17">
            <a:extLst>
              <a:ext uri="{FF2B5EF4-FFF2-40B4-BE49-F238E27FC236}">
                <a16:creationId xmlns:a16="http://schemas.microsoft.com/office/drawing/2014/main" id="{F8A75DCB-C905-4660-8906-E683C8E0FC5B}"/>
              </a:ext>
            </a:extLst>
          </p:cNvPr>
          <p:cNvGrpSpPr/>
          <p:nvPr/>
        </p:nvGrpSpPr>
        <p:grpSpPr>
          <a:xfrm>
            <a:off x="5571428" y="1901350"/>
            <a:ext cx="855456" cy="918119"/>
            <a:chOff x="7439705" y="1700503"/>
            <a:chExt cx="972689" cy="1133458"/>
          </a:xfrm>
        </p:grpSpPr>
        <p:pic>
          <p:nvPicPr>
            <p:cNvPr id="19" name="图片 18">
              <a:extLst>
                <a:ext uri="{FF2B5EF4-FFF2-40B4-BE49-F238E27FC236}">
                  <a16:creationId xmlns:a16="http://schemas.microsoft.com/office/drawing/2014/main" id="{21538572-5DB1-4BC2-BDA9-9DE485627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4582" y="1987426"/>
              <a:ext cx="398294" cy="398294"/>
            </a:xfrm>
            <a:prstGeom prst="rect">
              <a:avLst/>
            </a:prstGeom>
          </p:spPr>
        </p:pic>
        <p:pic>
          <p:nvPicPr>
            <p:cNvPr id="20" name="图片 19">
              <a:extLst>
                <a:ext uri="{FF2B5EF4-FFF2-40B4-BE49-F238E27FC236}">
                  <a16:creationId xmlns:a16="http://schemas.microsoft.com/office/drawing/2014/main" id="{F7D70CC6-6D7F-4E23-A34E-688280E678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3515" y="2075082"/>
              <a:ext cx="758879" cy="758879"/>
            </a:xfrm>
            <a:prstGeom prst="rect">
              <a:avLst/>
            </a:prstGeom>
          </p:spPr>
        </p:pic>
        <p:pic>
          <p:nvPicPr>
            <p:cNvPr id="21" name="图片 20">
              <a:extLst>
                <a:ext uri="{FF2B5EF4-FFF2-40B4-BE49-F238E27FC236}">
                  <a16:creationId xmlns:a16="http://schemas.microsoft.com/office/drawing/2014/main" id="{D152FD78-67FA-4488-B53C-CD089FA33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487" y="1958127"/>
              <a:ext cx="398294" cy="398294"/>
            </a:xfrm>
            <a:prstGeom prst="rect">
              <a:avLst/>
            </a:prstGeom>
          </p:spPr>
        </p:pic>
        <p:pic>
          <p:nvPicPr>
            <p:cNvPr id="22" name="图片 21">
              <a:extLst>
                <a:ext uri="{FF2B5EF4-FFF2-40B4-BE49-F238E27FC236}">
                  <a16:creationId xmlns:a16="http://schemas.microsoft.com/office/drawing/2014/main" id="{322427E0-2ADB-4FCD-A39D-399C1673A0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9705" y="1729802"/>
              <a:ext cx="398294" cy="398294"/>
            </a:xfrm>
            <a:prstGeom prst="rect">
              <a:avLst/>
            </a:prstGeom>
          </p:spPr>
        </p:pic>
        <p:pic>
          <p:nvPicPr>
            <p:cNvPr id="23" name="图片 22">
              <a:extLst>
                <a:ext uri="{FF2B5EF4-FFF2-40B4-BE49-F238E27FC236}">
                  <a16:creationId xmlns:a16="http://schemas.microsoft.com/office/drawing/2014/main" id="{2E85C915-085E-45C9-8B23-25DABE62D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7610" y="1700503"/>
              <a:ext cx="398294" cy="398294"/>
            </a:xfrm>
            <a:prstGeom prst="rect">
              <a:avLst/>
            </a:prstGeom>
          </p:spPr>
        </p:pic>
      </p:grpSp>
      <p:sp>
        <p:nvSpPr>
          <p:cNvPr id="24" name="TextBox 115">
            <a:extLst>
              <a:ext uri="{FF2B5EF4-FFF2-40B4-BE49-F238E27FC236}">
                <a16:creationId xmlns:a16="http://schemas.microsoft.com/office/drawing/2014/main" id="{2E9C194F-C479-440A-988C-18F219465B25}"/>
              </a:ext>
            </a:extLst>
          </p:cNvPr>
          <p:cNvSpPr>
            <a:spLocks noChangeArrowheads="1"/>
          </p:cNvSpPr>
          <p:nvPr/>
        </p:nvSpPr>
        <p:spPr bwMode="auto">
          <a:xfrm>
            <a:off x="5565207" y="1592729"/>
            <a:ext cx="902811" cy="307777"/>
          </a:xfrm>
          <a:prstGeom prst="rect">
            <a:avLst/>
          </a:prstGeom>
          <a:noFill/>
          <a:ln w="9525">
            <a:noFill/>
            <a:miter lim="800000"/>
          </a:ln>
        </p:spPr>
        <p:txBody>
          <a:bodyPr wrap="none">
            <a:spAutoFit/>
          </a:bodyPr>
          <a:lstStyle/>
          <a:p>
            <a:r>
              <a:rPr lang="zh-CN" altLang="en-US" sz="1400" dirty="0">
                <a:solidFill>
                  <a:srgbClr val="000000"/>
                </a:solidFill>
                <a:latin typeface="+mj-ea"/>
                <a:ea typeface="+mj-ea"/>
              </a:rPr>
              <a:t>收货组盘</a:t>
            </a:r>
            <a:endParaRPr lang="zh-CN" altLang="en-US" sz="1800" dirty="0">
              <a:solidFill>
                <a:srgbClr val="003366"/>
              </a:solidFill>
              <a:latin typeface="+mj-ea"/>
              <a:ea typeface="+mj-ea"/>
            </a:endParaRPr>
          </a:p>
        </p:txBody>
      </p:sp>
      <p:cxnSp>
        <p:nvCxnSpPr>
          <p:cNvPr id="25" name="直接连接符 24">
            <a:extLst>
              <a:ext uri="{FF2B5EF4-FFF2-40B4-BE49-F238E27FC236}">
                <a16:creationId xmlns:a16="http://schemas.microsoft.com/office/drawing/2014/main" id="{96475813-262A-4341-B6FE-15E6B1FAFE50}"/>
              </a:ext>
            </a:extLst>
          </p:cNvPr>
          <p:cNvCxnSpPr/>
          <p:nvPr/>
        </p:nvCxnSpPr>
        <p:spPr bwMode="auto">
          <a:xfrm>
            <a:off x="6426884" y="2293354"/>
            <a:ext cx="570406" cy="0"/>
          </a:xfrm>
          <a:prstGeom prst="line">
            <a:avLst/>
          </a:prstGeom>
          <a:solidFill>
            <a:schemeClr val="accent1"/>
          </a:solidFill>
          <a:ln w="12700" cap="flat" cmpd="sng" algn="ctr">
            <a:solidFill>
              <a:srgbClr val="39579B"/>
            </a:solidFill>
            <a:prstDash val="solid"/>
            <a:round/>
            <a:headEnd type="none" w="med" len="med"/>
            <a:tailEnd type="triangle" w="med" len="med"/>
          </a:ln>
          <a:effectLst/>
        </p:spPr>
      </p:cxnSp>
      <p:sp>
        <p:nvSpPr>
          <p:cNvPr id="26" name="TextBox 115">
            <a:extLst>
              <a:ext uri="{FF2B5EF4-FFF2-40B4-BE49-F238E27FC236}">
                <a16:creationId xmlns:a16="http://schemas.microsoft.com/office/drawing/2014/main" id="{50B87FD9-2231-4387-B42B-45D92FDAAB98}"/>
              </a:ext>
            </a:extLst>
          </p:cNvPr>
          <p:cNvSpPr>
            <a:spLocks noChangeArrowheads="1"/>
          </p:cNvSpPr>
          <p:nvPr/>
        </p:nvSpPr>
        <p:spPr bwMode="auto">
          <a:xfrm>
            <a:off x="6911578" y="1597387"/>
            <a:ext cx="902811" cy="307777"/>
          </a:xfrm>
          <a:prstGeom prst="rect">
            <a:avLst/>
          </a:prstGeom>
          <a:noFill/>
          <a:ln w="9525">
            <a:noFill/>
            <a:miter lim="800000"/>
          </a:ln>
        </p:spPr>
        <p:txBody>
          <a:bodyPr wrap="none">
            <a:spAutoFit/>
          </a:bodyPr>
          <a:lstStyle/>
          <a:p>
            <a:r>
              <a:rPr lang="zh-CN" altLang="en-US" sz="1400">
                <a:solidFill>
                  <a:srgbClr val="000000"/>
                </a:solidFill>
                <a:latin typeface="+mj-ea"/>
                <a:ea typeface="+mj-ea"/>
              </a:rPr>
              <a:t>收货质检</a:t>
            </a:r>
            <a:endParaRPr lang="zh-CN" altLang="en-US" sz="1800" dirty="0">
              <a:solidFill>
                <a:srgbClr val="003366"/>
              </a:solidFill>
              <a:latin typeface="+mj-ea"/>
              <a:ea typeface="+mj-ea"/>
            </a:endParaRPr>
          </a:p>
        </p:txBody>
      </p:sp>
      <p:grpSp>
        <p:nvGrpSpPr>
          <p:cNvPr id="27" name="组合 26">
            <a:extLst>
              <a:ext uri="{FF2B5EF4-FFF2-40B4-BE49-F238E27FC236}">
                <a16:creationId xmlns:a16="http://schemas.microsoft.com/office/drawing/2014/main" id="{6D5D973D-BE2B-41E6-9A78-24F240549D57}"/>
              </a:ext>
            </a:extLst>
          </p:cNvPr>
          <p:cNvGrpSpPr/>
          <p:nvPr/>
        </p:nvGrpSpPr>
        <p:grpSpPr>
          <a:xfrm>
            <a:off x="9428344" y="1171644"/>
            <a:ext cx="795602" cy="709590"/>
            <a:chOff x="10510356" y="1385402"/>
            <a:chExt cx="723275" cy="709590"/>
          </a:xfrm>
        </p:grpSpPr>
        <p:sp>
          <p:nvSpPr>
            <p:cNvPr id="28" name="TextBox 115">
              <a:extLst>
                <a:ext uri="{FF2B5EF4-FFF2-40B4-BE49-F238E27FC236}">
                  <a16:creationId xmlns:a16="http://schemas.microsoft.com/office/drawing/2014/main" id="{A5BC588E-107D-479D-95CB-AD8A41B09DCF}"/>
                </a:ext>
              </a:extLst>
            </p:cNvPr>
            <p:cNvSpPr>
              <a:spLocks noChangeArrowheads="1"/>
            </p:cNvSpPr>
            <p:nvPr/>
          </p:nvSpPr>
          <p:spPr bwMode="auto">
            <a:xfrm>
              <a:off x="10510356" y="1385402"/>
              <a:ext cx="723275" cy="307777"/>
            </a:xfrm>
            <a:prstGeom prst="rect">
              <a:avLst/>
            </a:prstGeom>
            <a:noFill/>
            <a:ln w="9525">
              <a:noFill/>
              <a:miter lim="800000"/>
            </a:ln>
          </p:spPr>
          <p:txBody>
            <a:bodyPr wrap="none">
              <a:spAutoFit/>
            </a:bodyPr>
            <a:lstStyle/>
            <a:p>
              <a:r>
                <a:rPr lang="zh-CN" altLang="en-US" sz="1400" dirty="0">
                  <a:solidFill>
                    <a:srgbClr val="000000"/>
                  </a:solidFill>
                  <a:latin typeface="+mj-ea"/>
                  <a:ea typeface="+mj-ea"/>
                </a:rPr>
                <a:t>质损区</a:t>
              </a:r>
              <a:endParaRPr lang="zh-CN" altLang="en-US" sz="1800" dirty="0">
                <a:solidFill>
                  <a:srgbClr val="003366"/>
                </a:solidFill>
                <a:latin typeface="+mj-ea"/>
                <a:ea typeface="+mj-ea"/>
              </a:endParaRPr>
            </a:p>
          </p:txBody>
        </p:sp>
        <p:grpSp>
          <p:nvGrpSpPr>
            <p:cNvPr id="29" name="组合 28">
              <a:extLst>
                <a:ext uri="{FF2B5EF4-FFF2-40B4-BE49-F238E27FC236}">
                  <a16:creationId xmlns:a16="http://schemas.microsoft.com/office/drawing/2014/main" id="{A57E31C8-7C61-4AF2-93C6-739F5D798C48}"/>
                </a:ext>
              </a:extLst>
            </p:cNvPr>
            <p:cNvGrpSpPr/>
            <p:nvPr/>
          </p:nvGrpSpPr>
          <p:grpSpPr>
            <a:xfrm>
              <a:off x="10646451" y="1678894"/>
              <a:ext cx="416098" cy="416098"/>
              <a:chOff x="7341512" y="359236"/>
              <a:chExt cx="1098464" cy="1098464"/>
            </a:xfrm>
          </p:grpSpPr>
          <p:pic>
            <p:nvPicPr>
              <p:cNvPr id="30" name="图片 29">
                <a:extLst>
                  <a:ext uri="{FF2B5EF4-FFF2-40B4-BE49-F238E27FC236}">
                    <a16:creationId xmlns:a16="http://schemas.microsoft.com/office/drawing/2014/main" id="{B25B4D16-8E61-4F3A-B57B-4013C7CFBB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1512" y="359236"/>
                <a:ext cx="1098464" cy="1098464"/>
              </a:xfrm>
              <a:prstGeom prst="rect">
                <a:avLst/>
              </a:prstGeom>
            </p:spPr>
          </p:pic>
          <p:pic>
            <p:nvPicPr>
              <p:cNvPr id="31" name="图片 30">
                <a:extLst>
                  <a:ext uri="{FF2B5EF4-FFF2-40B4-BE49-F238E27FC236}">
                    <a16:creationId xmlns:a16="http://schemas.microsoft.com/office/drawing/2014/main" id="{487A6CB9-647E-42B5-B409-0AD72CEE0A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63629">
                <a:off x="7439834" y="788142"/>
                <a:ext cx="468606" cy="468606"/>
              </a:xfrm>
              <a:prstGeom prst="rect">
                <a:avLst/>
              </a:prstGeom>
            </p:spPr>
          </p:pic>
        </p:grpSp>
      </p:grpSp>
      <p:sp>
        <p:nvSpPr>
          <p:cNvPr id="32" name="TextBox 115">
            <a:extLst>
              <a:ext uri="{FF2B5EF4-FFF2-40B4-BE49-F238E27FC236}">
                <a16:creationId xmlns:a16="http://schemas.microsoft.com/office/drawing/2014/main" id="{43EBA5B2-C979-477A-A4A4-F6016F7D15CB}"/>
              </a:ext>
            </a:extLst>
          </p:cNvPr>
          <p:cNvSpPr>
            <a:spLocks noChangeArrowheads="1"/>
          </p:cNvSpPr>
          <p:nvPr/>
        </p:nvSpPr>
        <p:spPr bwMode="auto">
          <a:xfrm>
            <a:off x="8888120" y="2701277"/>
            <a:ext cx="543740" cy="307777"/>
          </a:xfrm>
          <a:prstGeom prst="rect">
            <a:avLst/>
          </a:prstGeom>
          <a:noFill/>
          <a:ln w="9525">
            <a:noFill/>
            <a:miter lim="800000"/>
          </a:ln>
        </p:spPr>
        <p:txBody>
          <a:bodyPr wrap="none">
            <a:spAutoFit/>
          </a:bodyPr>
          <a:lstStyle/>
          <a:p>
            <a:pPr algn="ctr"/>
            <a:r>
              <a:rPr lang="zh-CN" altLang="en-US" sz="1400" dirty="0">
                <a:solidFill>
                  <a:srgbClr val="000000"/>
                </a:solidFill>
                <a:latin typeface="+mj-ea"/>
                <a:ea typeface="+mj-ea"/>
              </a:rPr>
              <a:t>合格</a:t>
            </a:r>
          </a:p>
        </p:txBody>
      </p:sp>
      <p:sp>
        <p:nvSpPr>
          <p:cNvPr id="33" name="TextBox 115">
            <a:extLst>
              <a:ext uri="{FF2B5EF4-FFF2-40B4-BE49-F238E27FC236}">
                <a16:creationId xmlns:a16="http://schemas.microsoft.com/office/drawing/2014/main" id="{009346A3-0534-47C0-AC46-589A29A793D6}"/>
              </a:ext>
            </a:extLst>
          </p:cNvPr>
          <p:cNvSpPr>
            <a:spLocks noChangeArrowheads="1"/>
          </p:cNvSpPr>
          <p:nvPr/>
        </p:nvSpPr>
        <p:spPr bwMode="auto">
          <a:xfrm>
            <a:off x="8888119" y="1302056"/>
            <a:ext cx="543739" cy="307777"/>
          </a:xfrm>
          <a:prstGeom prst="rect">
            <a:avLst/>
          </a:prstGeom>
          <a:noFill/>
          <a:ln w="9525">
            <a:noFill/>
            <a:miter lim="800000"/>
          </a:ln>
        </p:spPr>
        <p:txBody>
          <a:bodyPr wrap="none">
            <a:spAutoFit/>
          </a:bodyPr>
          <a:lstStyle/>
          <a:p>
            <a:pPr algn="ctr"/>
            <a:r>
              <a:rPr lang="zh-CN" altLang="en-US" sz="1400" dirty="0">
                <a:solidFill>
                  <a:srgbClr val="000000"/>
                </a:solidFill>
                <a:latin typeface="+mj-ea"/>
                <a:ea typeface="+mj-ea"/>
              </a:rPr>
              <a:t>质损</a:t>
            </a:r>
            <a:endParaRPr lang="zh-CN" altLang="en-US" sz="1800" dirty="0">
              <a:solidFill>
                <a:srgbClr val="003366"/>
              </a:solidFill>
              <a:latin typeface="+mj-ea"/>
              <a:ea typeface="+mj-ea"/>
            </a:endParaRPr>
          </a:p>
        </p:txBody>
      </p:sp>
      <p:grpSp>
        <p:nvGrpSpPr>
          <p:cNvPr id="34" name="组合 33">
            <a:extLst>
              <a:ext uri="{FF2B5EF4-FFF2-40B4-BE49-F238E27FC236}">
                <a16:creationId xmlns:a16="http://schemas.microsoft.com/office/drawing/2014/main" id="{2D4A065F-5D58-44DD-86AE-13F9B67C4458}"/>
              </a:ext>
            </a:extLst>
          </p:cNvPr>
          <p:cNvGrpSpPr/>
          <p:nvPr/>
        </p:nvGrpSpPr>
        <p:grpSpPr>
          <a:xfrm>
            <a:off x="9569691" y="2706139"/>
            <a:ext cx="624042" cy="510402"/>
            <a:chOff x="10563848" y="2768475"/>
            <a:chExt cx="567311" cy="510402"/>
          </a:xfrm>
        </p:grpSpPr>
        <p:pic>
          <p:nvPicPr>
            <p:cNvPr id="35" name="图片 34">
              <a:extLst>
                <a:ext uri="{FF2B5EF4-FFF2-40B4-BE49-F238E27FC236}">
                  <a16:creationId xmlns:a16="http://schemas.microsoft.com/office/drawing/2014/main" id="{C5E0F54C-F197-4C5C-B13E-A3FA1E889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0314" y="2768475"/>
              <a:ext cx="318445" cy="322624"/>
            </a:xfrm>
            <a:prstGeom prst="rect">
              <a:avLst/>
            </a:prstGeom>
          </p:spPr>
        </p:pic>
        <p:pic>
          <p:nvPicPr>
            <p:cNvPr id="36" name="图片 35">
              <a:extLst>
                <a:ext uri="{FF2B5EF4-FFF2-40B4-BE49-F238E27FC236}">
                  <a16:creationId xmlns:a16="http://schemas.microsoft.com/office/drawing/2014/main" id="{C6B1F60D-7DED-4393-92F6-A845CFFF8F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714" y="2920875"/>
              <a:ext cx="318445" cy="322624"/>
            </a:xfrm>
            <a:prstGeom prst="rect">
              <a:avLst/>
            </a:prstGeom>
          </p:spPr>
        </p:pic>
        <p:pic>
          <p:nvPicPr>
            <p:cNvPr id="37" name="图片 36">
              <a:extLst>
                <a:ext uri="{FF2B5EF4-FFF2-40B4-BE49-F238E27FC236}">
                  <a16:creationId xmlns:a16="http://schemas.microsoft.com/office/drawing/2014/main" id="{490AA807-83C8-42E5-8F10-60E155D8F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3848" y="2956253"/>
              <a:ext cx="318445" cy="322624"/>
            </a:xfrm>
            <a:prstGeom prst="rect">
              <a:avLst/>
            </a:prstGeom>
          </p:spPr>
        </p:pic>
      </p:grpSp>
      <p:sp>
        <p:nvSpPr>
          <p:cNvPr id="38" name="TextBox 115">
            <a:extLst>
              <a:ext uri="{FF2B5EF4-FFF2-40B4-BE49-F238E27FC236}">
                <a16:creationId xmlns:a16="http://schemas.microsoft.com/office/drawing/2014/main" id="{8FB88384-0160-4DE4-832D-33B36323FC82}"/>
              </a:ext>
            </a:extLst>
          </p:cNvPr>
          <p:cNvSpPr>
            <a:spLocks noChangeArrowheads="1"/>
          </p:cNvSpPr>
          <p:nvPr/>
        </p:nvSpPr>
        <p:spPr bwMode="auto">
          <a:xfrm>
            <a:off x="6274280" y="978934"/>
            <a:ext cx="795602" cy="307777"/>
          </a:xfrm>
          <a:prstGeom prst="rect">
            <a:avLst/>
          </a:prstGeom>
          <a:noFill/>
          <a:ln w="9525">
            <a:noFill/>
            <a:miter lim="800000"/>
          </a:ln>
        </p:spPr>
        <p:txBody>
          <a:bodyPr wrap="none">
            <a:spAutoFit/>
          </a:bodyPr>
          <a:lstStyle/>
          <a:p>
            <a:r>
              <a:rPr lang="zh-CN" altLang="en-US" sz="1400" dirty="0">
                <a:solidFill>
                  <a:srgbClr val="000000"/>
                </a:solidFill>
                <a:latin typeface="+mj-ea"/>
                <a:ea typeface="+mj-ea"/>
              </a:rPr>
              <a:t>收货区</a:t>
            </a:r>
            <a:endParaRPr lang="zh-CN" altLang="en-US" sz="1800" dirty="0">
              <a:solidFill>
                <a:srgbClr val="003366"/>
              </a:solidFill>
              <a:latin typeface="+mj-ea"/>
              <a:ea typeface="+mj-ea"/>
            </a:endParaRPr>
          </a:p>
        </p:txBody>
      </p:sp>
      <p:sp>
        <p:nvSpPr>
          <p:cNvPr id="39" name="矩形 38">
            <a:extLst>
              <a:ext uri="{FF2B5EF4-FFF2-40B4-BE49-F238E27FC236}">
                <a16:creationId xmlns:a16="http://schemas.microsoft.com/office/drawing/2014/main" id="{03BBAC71-23E4-4E17-B1C1-E9C18892C552}"/>
              </a:ext>
            </a:extLst>
          </p:cNvPr>
          <p:cNvSpPr/>
          <p:nvPr/>
        </p:nvSpPr>
        <p:spPr bwMode="auto">
          <a:xfrm>
            <a:off x="5503875" y="1357445"/>
            <a:ext cx="2336413" cy="175400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cxnSp>
        <p:nvCxnSpPr>
          <p:cNvPr id="40" name="肘形连接符 11">
            <a:extLst>
              <a:ext uri="{FF2B5EF4-FFF2-40B4-BE49-F238E27FC236}">
                <a16:creationId xmlns:a16="http://schemas.microsoft.com/office/drawing/2014/main" id="{0999F215-9B62-47AF-9A87-7929CFDFAC92}"/>
              </a:ext>
            </a:extLst>
          </p:cNvPr>
          <p:cNvCxnSpPr>
            <a:stCxn id="39" idx="3"/>
            <a:endCxn id="30" idx="1"/>
          </p:cNvCxnSpPr>
          <p:nvPr/>
        </p:nvCxnSpPr>
        <p:spPr bwMode="auto">
          <a:xfrm flipV="1">
            <a:off x="7840288" y="1673185"/>
            <a:ext cx="1737760" cy="561263"/>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41" name="肘形连接符 158">
            <a:extLst>
              <a:ext uri="{FF2B5EF4-FFF2-40B4-BE49-F238E27FC236}">
                <a16:creationId xmlns:a16="http://schemas.microsoft.com/office/drawing/2014/main" id="{C016EC84-3D48-4DC1-8EEA-A7CABE2D368E}"/>
              </a:ext>
            </a:extLst>
          </p:cNvPr>
          <p:cNvCxnSpPr>
            <a:stCxn id="39" idx="3"/>
            <a:endCxn id="37" idx="1"/>
          </p:cNvCxnSpPr>
          <p:nvPr/>
        </p:nvCxnSpPr>
        <p:spPr bwMode="auto">
          <a:xfrm>
            <a:off x="7840288" y="2234448"/>
            <a:ext cx="1729403" cy="820781"/>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
        <p:nvSpPr>
          <p:cNvPr id="42" name="TextBox 115">
            <a:extLst>
              <a:ext uri="{FF2B5EF4-FFF2-40B4-BE49-F238E27FC236}">
                <a16:creationId xmlns:a16="http://schemas.microsoft.com/office/drawing/2014/main" id="{A14CDAAE-3609-4D4F-8A32-4D966DC2D4F2}"/>
              </a:ext>
            </a:extLst>
          </p:cNvPr>
          <p:cNvSpPr>
            <a:spLocks noChangeArrowheads="1"/>
          </p:cNvSpPr>
          <p:nvPr/>
        </p:nvSpPr>
        <p:spPr bwMode="auto">
          <a:xfrm>
            <a:off x="7935227" y="1465136"/>
            <a:ext cx="543739" cy="307777"/>
          </a:xfrm>
          <a:prstGeom prst="rect">
            <a:avLst/>
          </a:prstGeom>
          <a:noFill/>
          <a:ln w="9525">
            <a:noFill/>
            <a:miter lim="800000"/>
          </a:ln>
        </p:spPr>
        <p:txBody>
          <a:bodyPr wrap="none">
            <a:spAutoFit/>
          </a:bodyPr>
          <a:lstStyle/>
          <a:p>
            <a:pPr algn="ctr"/>
            <a:r>
              <a:rPr lang="zh-CN" altLang="en-US" sz="1400" dirty="0">
                <a:solidFill>
                  <a:srgbClr val="000000"/>
                </a:solidFill>
                <a:latin typeface="+mj-ea"/>
                <a:ea typeface="+mj-ea"/>
              </a:rPr>
              <a:t>上架</a:t>
            </a:r>
            <a:endParaRPr lang="zh-CN" altLang="en-US" sz="1800" dirty="0">
              <a:solidFill>
                <a:srgbClr val="003366"/>
              </a:solidFill>
              <a:latin typeface="+mj-ea"/>
              <a:ea typeface="+mj-ea"/>
            </a:endParaRPr>
          </a:p>
        </p:txBody>
      </p:sp>
      <p:pic>
        <p:nvPicPr>
          <p:cNvPr id="43" name="图片 42">
            <a:extLst>
              <a:ext uri="{FF2B5EF4-FFF2-40B4-BE49-F238E27FC236}">
                <a16:creationId xmlns:a16="http://schemas.microsoft.com/office/drawing/2014/main" id="{B634E572-69FF-482C-B308-1AB600AAE3B7}"/>
              </a:ext>
            </a:extLst>
          </p:cNvPr>
          <p:cNvPicPr>
            <a:picLocks noChangeAspect="1"/>
          </p:cNvPicPr>
          <p:nvPr/>
        </p:nvPicPr>
        <p:blipFill>
          <a:blip r:embed="rId6"/>
          <a:stretch>
            <a:fillRect/>
          </a:stretch>
        </p:blipFill>
        <p:spPr>
          <a:xfrm>
            <a:off x="1400876" y="1850114"/>
            <a:ext cx="391552" cy="391552"/>
          </a:xfrm>
          <a:prstGeom prst="rect">
            <a:avLst/>
          </a:prstGeom>
        </p:spPr>
      </p:pic>
      <p:sp>
        <p:nvSpPr>
          <p:cNvPr id="44" name="TextBox 115">
            <a:extLst>
              <a:ext uri="{FF2B5EF4-FFF2-40B4-BE49-F238E27FC236}">
                <a16:creationId xmlns:a16="http://schemas.microsoft.com/office/drawing/2014/main" id="{CBA287B2-23B0-41D7-A6B2-7DAEB7995DD4}"/>
              </a:ext>
            </a:extLst>
          </p:cNvPr>
          <p:cNvSpPr>
            <a:spLocks noChangeArrowheads="1"/>
          </p:cNvSpPr>
          <p:nvPr/>
        </p:nvSpPr>
        <p:spPr bwMode="auto">
          <a:xfrm>
            <a:off x="1004694" y="1284952"/>
            <a:ext cx="1082348" cy="307777"/>
          </a:xfrm>
          <a:prstGeom prst="rect">
            <a:avLst/>
          </a:prstGeom>
          <a:noFill/>
          <a:ln w="9525">
            <a:noFill/>
            <a:miter lim="800000"/>
          </a:ln>
        </p:spPr>
        <p:txBody>
          <a:bodyPr wrap="none">
            <a:spAutoFit/>
          </a:bodyPr>
          <a:lstStyle/>
          <a:p>
            <a:r>
              <a:rPr lang="zh-CN" altLang="en-US" sz="1400" dirty="0">
                <a:solidFill>
                  <a:srgbClr val="000000"/>
                </a:solidFill>
                <a:latin typeface="+mj-ea"/>
                <a:ea typeface="+mj-ea"/>
              </a:rPr>
              <a:t>供应商送货</a:t>
            </a:r>
            <a:endParaRPr lang="zh-CN" altLang="en-US" sz="1800" dirty="0">
              <a:solidFill>
                <a:srgbClr val="003366"/>
              </a:solidFill>
              <a:latin typeface="+mj-ea"/>
              <a:ea typeface="+mj-ea"/>
            </a:endParaRPr>
          </a:p>
        </p:txBody>
      </p:sp>
      <p:cxnSp>
        <p:nvCxnSpPr>
          <p:cNvPr id="45" name="肘形连接符 23">
            <a:extLst>
              <a:ext uri="{FF2B5EF4-FFF2-40B4-BE49-F238E27FC236}">
                <a16:creationId xmlns:a16="http://schemas.microsoft.com/office/drawing/2014/main" id="{FD74CF1F-9A22-4CB9-A8F2-159C31F7A914}"/>
              </a:ext>
            </a:extLst>
          </p:cNvPr>
          <p:cNvCxnSpPr/>
          <p:nvPr/>
        </p:nvCxnSpPr>
        <p:spPr bwMode="auto">
          <a:xfrm rot="10800000" flipH="1" flipV="1">
            <a:off x="3383187" y="1374064"/>
            <a:ext cx="9216" cy="1737387"/>
          </a:xfrm>
          <a:prstGeom prst="bentConnector3">
            <a:avLst>
              <a:gd name="adj1" fmla="val -2480469"/>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肘形连接符 199">
            <a:extLst>
              <a:ext uri="{FF2B5EF4-FFF2-40B4-BE49-F238E27FC236}">
                <a16:creationId xmlns:a16="http://schemas.microsoft.com/office/drawing/2014/main" id="{FA1C3580-1BDB-4FA6-8CE5-66212C397516}"/>
              </a:ext>
            </a:extLst>
          </p:cNvPr>
          <p:cNvCxnSpPr/>
          <p:nvPr/>
        </p:nvCxnSpPr>
        <p:spPr bwMode="auto">
          <a:xfrm rot="10800000" flipV="1">
            <a:off x="4742122" y="1376673"/>
            <a:ext cx="9216" cy="1737387"/>
          </a:xfrm>
          <a:prstGeom prst="bentConnector3">
            <a:avLst>
              <a:gd name="adj1" fmla="val -2480469"/>
            </a:avLst>
          </a:prstGeom>
          <a:solidFill>
            <a:schemeClr val="accent1"/>
          </a:solidFill>
          <a:ln w="9525" cap="flat" cmpd="sng" algn="ctr">
            <a:solidFill>
              <a:schemeClr val="tx1"/>
            </a:solidFill>
            <a:prstDash val="solid"/>
            <a:round/>
            <a:headEnd type="none" w="med" len="med"/>
            <a:tailEnd type="none" w="med" len="med"/>
          </a:ln>
          <a:effectLst/>
        </p:spPr>
      </p:cxnSp>
      <p:sp>
        <p:nvSpPr>
          <p:cNvPr id="47" name="TextBox 115">
            <a:extLst>
              <a:ext uri="{FF2B5EF4-FFF2-40B4-BE49-F238E27FC236}">
                <a16:creationId xmlns:a16="http://schemas.microsoft.com/office/drawing/2014/main" id="{DF6D4C26-5FDC-4122-830A-BE790614E37A}"/>
              </a:ext>
            </a:extLst>
          </p:cNvPr>
          <p:cNvSpPr>
            <a:spLocks noChangeArrowheads="1"/>
          </p:cNvSpPr>
          <p:nvPr/>
        </p:nvSpPr>
        <p:spPr bwMode="auto">
          <a:xfrm>
            <a:off x="3239170" y="1548771"/>
            <a:ext cx="255863" cy="1384995"/>
          </a:xfrm>
          <a:prstGeom prst="rect">
            <a:avLst/>
          </a:prstGeom>
          <a:noFill/>
          <a:ln w="9525">
            <a:noFill/>
            <a:miter lim="800000"/>
          </a:ln>
        </p:spPr>
        <p:txBody>
          <a:bodyPr wrap="square" anchor="ctr">
            <a:spAutoFit/>
          </a:bodyPr>
          <a:lstStyle/>
          <a:p>
            <a:pPr algn="ctr"/>
            <a:r>
              <a:rPr lang="zh-CN" altLang="en-US" sz="1400" dirty="0">
                <a:solidFill>
                  <a:srgbClr val="C00000"/>
                </a:solidFill>
                <a:latin typeface="+mj-ea"/>
                <a:ea typeface="+mj-ea"/>
              </a:rPr>
              <a:t>支持多种模式</a:t>
            </a:r>
            <a:endParaRPr lang="zh-CN" altLang="en-US" sz="1800" dirty="0">
              <a:solidFill>
                <a:srgbClr val="C00000"/>
              </a:solidFill>
              <a:latin typeface="+mj-ea"/>
              <a:ea typeface="+mj-ea"/>
            </a:endParaRPr>
          </a:p>
        </p:txBody>
      </p:sp>
      <p:pic>
        <p:nvPicPr>
          <p:cNvPr id="48" name="图片 47">
            <a:extLst>
              <a:ext uri="{FF2B5EF4-FFF2-40B4-BE49-F238E27FC236}">
                <a16:creationId xmlns:a16="http://schemas.microsoft.com/office/drawing/2014/main" id="{C3768524-8CBE-4926-907A-E80ECD0D67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4102" y="2209976"/>
            <a:ext cx="564556" cy="564556"/>
          </a:xfrm>
          <a:prstGeom prst="rect">
            <a:avLst/>
          </a:prstGeom>
        </p:spPr>
      </p:pic>
      <p:pic>
        <p:nvPicPr>
          <p:cNvPr id="49" name="图片 48">
            <a:extLst>
              <a:ext uri="{FF2B5EF4-FFF2-40B4-BE49-F238E27FC236}">
                <a16:creationId xmlns:a16="http://schemas.microsoft.com/office/drawing/2014/main" id="{A2DF07B3-F022-4F29-94DB-E71C35A8B3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828" y="1884909"/>
            <a:ext cx="564556" cy="564556"/>
          </a:xfrm>
          <a:prstGeom prst="rect">
            <a:avLst/>
          </a:prstGeom>
        </p:spPr>
      </p:pic>
      <p:pic>
        <p:nvPicPr>
          <p:cNvPr id="50" name="图片 49">
            <a:extLst>
              <a:ext uri="{FF2B5EF4-FFF2-40B4-BE49-F238E27FC236}">
                <a16:creationId xmlns:a16="http://schemas.microsoft.com/office/drawing/2014/main" id="{13EA9C04-C21C-4DAE-B3C3-E6F98F3065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4495" y="1769572"/>
            <a:ext cx="496555" cy="496555"/>
          </a:xfrm>
          <a:prstGeom prst="rect">
            <a:avLst/>
          </a:prstGeom>
        </p:spPr>
      </p:pic>
      <p:pic>
        <p:nvPicPr>
          <p:cNvPr id="51" name="图片 50">
            <a:extLst>
              <a:ext uri="{FF2B5EF4-FFF2-40B4-BE49-F238E27FC236}">
                <a16:creationId xmlns:a16="http://schemas.microsoft.com/office/drawing/2014/main" id="{2EA3133E-9898-4BA9-8EBC-D0728B5C1651}"/>
              </a:ext>
            </a:extLst>
          </p:cNvPr>
          <p:cNvPicPr>
            <a:picLocks noChangeAspect="1"/>
          </p:cNvPicPr>
          <p:nvPr/>
        </p:nvPicPr>
        <p:blipFill>
          <a:blip r:embed="rId6"/>
          <a:stretch>
            <a:fillRect/>
          </a:stretch>
        </p:blipFill>
        <p:spPr>
          <a:xfrm>
            <a:off x="1168473" y="2172230"/>
            <a:ext cx="391552" cy="391552"/>
          </a:xfrm>
          <a:prstGeom prst="rect">
            <a:avLst/>
          </a:prstGeom>
        </p:spPr>
      </p:pic>
      <p:pic>
        <p:nvPicPr>
          <p:cNvPr id="52" name="图片 51">
            <a:extLst>
              <a:ext uri="{FF2B5EF4-FFF2-40B4-BE49-F238E27FC236}">
                <a16:creationId xmlns:a16="http://schemas.microsoft.com/office/drawing/2014/main" id="{793600C7-33FF-4977-A7F8-79AB85D97D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9882" y="2073578"/>
            <a:ext cx="457200" cy="457200"/>
          </a:xfrm>
          <a:prstGeom prst="rect">
            <a:avLst/>
          </a:prstGeom>
        </p:spPr>
      </p:pic>
      <p:pic>
        <p:nvPicPr>
          <p:cNvPr id="53" name="图片 52">
            <a:extLst>
              <a:ext uri="{FF2B5EF4-FFF2-40B4-BE49-F238E27FC236}">
                <a16:creationId xmlns:a16="http://schemas.microsoft.com/office/drawing/2014/main" id="{02CF6767-C60A-4549-9CC8-797E54B3C53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3824524" y="3031716"/>
            <a:ext cx="438480" cy="438480"/>
          </a:xfrm>
          <a:prstGeom prst="rect">
            <a:avLst/>
          </a:prstGeom>
        </p:spPr>
      </p:pic>
      <p:sp>
        <p:nvSpPr>
          <p:cNvPr id="54" name="矩形 53">
            <a:extLst>
              <a:ext uri="{FF2B5EF4-FFF2-40B4-BE49-F238E27FC236}">
                <a16:creationId xmlns:a16="http://schemas.microsoft.com/office/drawing/2014/main" id="{B4BF1417-17BF-48B2-A03A-099B8F32503B}"/>
              </a:ext>
            </a:extLst>
          </p:cNvPr>
          <p:cNvSpPr/>
          <p:nvPr/>
        </p:nvSpPr>
        <p:spPr bwMode="auto">
          <a:xfrm>
            <a:off x="2222431" y="1374063"/>
            <a:ext cx="358999" cy="1737387"/>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900" b="0" i="0" u="none" strike="noStrike" cap="none" normalizeH="0" baseline="0" dirty="0">
                <a:ln>
                  <a:noFill/>
                </a:ln>
                <a:solidFill>
                  <a:schemeClr val="bg1"/>
                </a:solidFill>
                <a:effectLst/>
                <a:latin typeface="Arial" panose="020B0604020202020204" pitchFamily="34" charset="0"/>
                <a:ea typeface="宋体" panose="02010600030101010101" pitchFamily="2" charset="-122"/>
                <a:cs typeface="宋体" panose="02010600030101010101" pitchFamily="2" charset="-122"/>
              </a:rPr>
              <a:t>收货月台</a:t>
            </a:r>
          </a:p>
        </p:txBody>
      </p:sp>
      <p:sp>
        <p:nvSpPr>
          <p:cNvPr id="55" name="文本框 54">
            <a:extLst>
              <a:ext uri="{FF2B5EF4-FFF2-40B4-BE49-F238E27FC236}">
                <a16:creationId xmlns:a16="http://schemas.microsoft.com/office/drawing/2014/main" id="{EE3A7454-3552-4733-98FD-AE387408FD10}"/>
              </a:ext>
            </a:extLst>
          </p:cNvPr>
          <p:cNvSpPr txBox="1"/>
          <p:nvPr/>
        </p:nvSpPr>
        <p:spPr>
          <a:xfrm>
            <a:off x="1586501" y="5380582"/>
            <a:ext cx="1871246" cy="307777"/>
          </a:xfrm>
          <a:prstGeom prst="rect">
            <a:avLst/>
          </a:prstGeom>
          <a:noFill/>
        </p:spPr>
        <p:txBody>
          <a:bodyPr wrap="square" rtlCol="0" anchor="ctr">
            <a:spAutoFit/>
          </a:bodyPr>
          <a:lstStyle/>
          <a:p>
            <a:pPr algn="ctr"/>
            <a:r>
              <a:rPr lang="zh-CN" altLang="en-US" sz="1400" b="1" dirty="0">
                <a:latin typeface="黑体" panose="02010609060101010101" charset="-122"/>
                <a:ea typeface="黑体" panose="02010609060101010101" charset="-122"/>
                <a:cs typeface="黑体" panose="02010609060101010101" charset="-122"/>
              </a:rPr>
              <a:t>收货月台管理</a:t>
            </a:r>
            <a:r>
              <a:rPr lang="en-US" altLang="zh-CN" sz="1400" b="1" dirty="0">
                <a:latin typeface="黑体" panose="02010609060101010101" charset="-122"/>
                <a:ea typeface="黑体" panose="02010609060101010101" charset="-122"/>
                <a:cs typeface="黑体" panose="02010609060101010101" charset="-122"/>
              </a:rPr>
              <a:t>/</a:t>
            </a:r>
            <a:r>
              <a:rPr lang="zh-CN" altLang="en-US" sz="1400" b="1" dirty="0">
                <a:latin typeface="黑体" panose="02010609060101010101" charset="-122"/>
                <a:ea typeface="黑体" panose="02010609060101010101" charset="-122"/>
                <a:cs typeface="黑体" panose="02010609060101010101" charset="-122"/>
              </a:rPr>
              <a:t>预约</a:t>
            </a:r>
          </a:p>
        </p:txBody>
      </p:sp>
      <p:sp>
        <p:nvSpPr>
          <p:cNvPr id="56" name="文本框 55">
            <a:extLst>
              <a:ext uri="{FF2B5EF4-FFF2-40B4-BE49-F238E27FC236}">
                <a16:creationId xmlns:a16="http://schemas.microsoft.com/office/drawing/2014/main" id="{BFDA13A0-5A19-4232-9AF3-DF5D9488C487}"/>
              </a:ext>
            </a:extLst>
          </p:cNvPr>
          <p:cNvSpPr txBox="1"/>
          <p:nvPr/>
        </p:nvSpPr>
        <p:spPr>
          <a:xfrm>
            <a:off x="4401710" y="4253536"/>
            <a:ext cx="2225106" cy="738664"/>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rPr>
              <a:t>新品丈量体积重量</a:t>
            </a: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rPr>
              <a:t>登记生产日期等</a:t>
            </a:r>
          </a:p>
        </p:txBody>
      </p:sp>
      <p:sp>
        <p:nvSpPr>
          <p:cNvPr id="57" name="矩形 56">
            <a:extLst>
              <a:ext uri="{FF2B5EF4-FFF2-40B4-BE49-F238E27FC236}">
                <a16:creationId xmlns:a16="http://schemas.microsoft.com/office/drawing/2014/main" id="{57CEA8FE-27E4-4F9D-BC9D-9873AA847408}"/>
              </a:ext>
            </a:extLst>
          </p:cNvPr>
          <p:cNvSpPr/>
          <p:nvPr/>
        </p:nvSpPr>
        <p:spPr bwMode="auto">
          <a:xfrm>
            <a:off x="4312331" y="3961881"/>
            <a:ext cx="2535175" cy="132197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8" name="文本框 57">
            <a:extLst>
              <a:ext uri="{FF2B5EF4-FFF2-40B4-BE49-F238E27FC236}">
                <a16:creationId xmlns:a16="http://schemas.microsoft.com/office/drawing/2014/main" id="{E65AF6B0-4BAC-496B-B24B-260755E956FF}"/>
              </a:ext>
            </a:extLst>
          </p:cNvPr>
          <p:cNvSpPr txBox="1"/>
          <p:nvPr/>
        </p:nvSpPr>
        <p:spPr>
          <a:xfrm>
            <a:off x="4608284" y="5374264"/>
            <a:ext cx="1871246" cy="307777"/>
          </a:xfrm>
          <a:prstGeom prst="rect">
            <a:avLst/>
          </a:prstGeom>
          <a:noFill/>
        </p:spPr>
        <p:txBody>
          <a:bodyPr wrap="square" rtlCol="0" anchor="ctr">
            <a:spAutoFit/>
          </a:bodyPr>
          <a:lstStyle/>
          <a:p>
            <a:pPr algn="ctr"/>
            <a:r>
              <a:rPr lang="zh-CN" altLang="en-US" sz="1400" b="1" dirty="0">
                <a:latin typeface="黑体" panose="02010609060101010101" charset="-122"/>
                <a:ea typeface="黑体" panose="02010609060101010101" charset="-122"/>
                <a:cs typeface="黑体" panose="02010609060101010101" charset="-122"/>
              </a:rPr>
              <a:t>新品管理</a:t>
            </a:r>
          </a:p>
        </p:txBody>
      </p:sp>
      <p:cxnSp>
        <p:nvCxnSpPr>
          <p:cNvPr id="59" name="直线连接符 77">
            <a:extLst>
              <a:ext uri="{FF2B5EF4-FFF2-40B4-BE49-F238E27FC236}">
                <a16:creationId xmlns:a16="http://schemas.microsoft.com/office/drawing/2014/main" id="{42D76CC4-72AB-46D1-B969-DF194B949CAB}"/>
              </a:ext>
            </a:extLst>
          </p:cNvPr>
          <p:cNvCxnSpPr/>
          <p:nvPr/>
        </p:nvCxnSpPr>
        <p:spPr bwMode="auto">
          <a:xfrm flipV="1">
            <a:off x="646882" y="3600127"/>
            <a:ext cx="9936981" cy="0"/>
          </a:xfrm>
          <a:prstGeom prst="line">
            <a:avLst/>
          </a:prstGeom>
          <a:solidFill>
            <a:schemeClr val="accent1"/>
          </a:solidFill>
          <a:ln w="9525" cap="flat" cmpd="sng" algn="ctr">
            <a:solidFill>
              <a:schemeClr val="bg2"/>
            </a:solidFill>
            <a:prstDash val="dash"/>
            <a:round/>
            <a:headEnd type="none" w="med" len="med"/>
            <a:tailEnd type="none" w="med" len="med"/>
          </a:ln>
          <a:effectLst/>
        </p:spPr>
      </p:cxnSp>
      <p:sp>
        <p:nvSpPr>
          <p:cNvPr id="60" name="文本框 59">
            <a:extLst>
              <a:ext uri="{FF2B5EF4-FFF2-40B4-BE49-F238E27FC236}">
                <a16:creationId xmlns:a16="http://schemas.microsoft.com/office/drawing/2014/main" id="{96D60A2F-2DAA-452D-BD26-162ABA0CD700}"/>
              </a:ext>
            </a:extLst>
          </p:cNvPr>
          <p:cNvSpPr txBox="1"/>
          <p:nvPr/>
        </p:nvSpPr>
        <p:spPr>
          <a:xfrm>
            <a:off x="7442825" y="4088002"/>
            <a:ext cx="2493089" cy="1061829"/>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rPr>
              <a:t>兼容多种送货形态</a:t>
            </a: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rPr>
              <a:t>不同货主收货规则设定</a:t>
            </a: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rPr>
              <a:t>产品关键要素检索</a:t>
            </a:r>
          </a:p>
        </p:txBody>
      </p:sp>
      <p:sp>
        <p:nvSpPr>
          <p:cNvPr id="61" name="矩形 60">
            <a:extLst>
              <a:ext uri="{FF2B5EF4-FFF2-40B4-BE49-F238E27FC236}">
                <a16:creationId xmlns:a16="http://schemas.microsoft.com/office/drawing/2014/main" id="{4FB0D6C3-7746-4E6D-ADEA-528BC184BCE8}"/>
              </a:ext>
            </a:extLst>
          </p:cNvPr>
          <p:cNvSpPr/>
          <p:nvPr/>
        </p:nvSpPr>
        <p:spPr bwMode="auto">
          <a:xfrm>
            <a:off x="7287792" y="3957929"/>
            <a:ext cx="2535175" cy="132197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2" name="文本框 61">
            <a:extLst>
              <a:ext uri="{FF2B5EF4-FFF2-40B4-BE49-F238E27FC236}">
                <a16:creationId xmlns:a16="http://schemas.microsoft.com/office/drawing/2014/main" id="{CCEB5090-21EE-4E2D-9F2B-D2FF56C514A0}"/>
              </a:ext>
            </a:extLst>
          </p:cNvPr>
          <p:cNvSpPr txBox="1"/>
          <p:nvPr/>
        </p:nvSpPr>
        <p:spPr>
          <a:xfrm>
            <a:off x="7533465" y="5370312"/>
            <a:ext cx="1871246" cy="307777"/>
          </a:xfrm>
          <a:prstGeom prst="rect">
            <a:avLst/>
          </a:prstGeom>
          <a:noFill/>
        </p:spPr>
        <p:txBody>
          <a:bodyPr wrap="square" rtlCol="0" anchor="ctr">
            <a:spAutoFit/>
          </a:bodyPr>
          <a:lstStyle/>
          <a:p>
            <a:pPr algn="ctr"/>
            <a:r>
              <a:rPr lang="zh-CN" altLang="en-US" sz="1400" b="1" dirty="0">
                <a:latin typeface="黑体" panose="02010609060101010101" charset="-122"/>
                <a:ea typeface="黑体" panose="02010609060101010101" charset="-122"/>
                <a:cs typeface="黑体" panose="02010609060101010101" charset="-122"/>
              </a:rPr>
              <a:t>多货主收货管理</a:t>
            </a:r>
          </a:p>
        </p:txBody>
      </p:sp>
      <p:pic>
        <p:nvPicPr>
          <p:cNvPr id="63" name="图片 62">
            <a:extLst>
              <a:ext uri="{FF2B5EF4-FFF2-40B4-BE49-F238E27FC236}">
                <a16:creationId xmlns:a16="http://schemas.microsoft.com/office/drawing/2014/main" id="{A1868592-307B-4BB7-8F75-A29AD89907CE}"/>
              </a:ext>
            </a:extLst>
          </p:cNvPr>
          <p:cNvPicPr>
            <a:picLocks noChangeAspect="1"/>
          </p:cNvPicPr>
          <p:nvPr/>
        </p:nvPicPr>
        <p:blipFill rotWithShape="1">
          <a:blip r:embed="rId11"/>
          <a:srcRect l="977" t="2459"/>
          <a:stretch>
            <a:fillRect/>
          </a:stretch>
        </p:blipFill>
        <p:spPr>
          <a:xfrm>
            <a:off x="1351264" y="3951839"/>
            <a:ext cx="2520781" cy="1292057"/>
          </a:xfrm>
          <a:prstGeom prst="rect">
            <a:avLst/>
          </a:prstGeom>
          <a:ln>
            <a:solidFill>
              <a:schemeClr val="tx1"/>
            </a:solidFill>
          </a:ln>
        </p:spPr>
      </p:pic>
      <p:sp>
        <p:nvSpPr>
          <p:cNvPr id="64" name="右箭头 5">
            <a:extLst>
              <a:ext uri="{FF2B5EF4-FFF2-40B4-BE49-F238E27FC236}">
                <a16:creationId xmlns:a16="http://schemas.microsoft.com/office/drawing/2014/main" id="{8B70B8EC-6895-449E-B741-67C996BCF40D}"/>
              </a:ext>
            </a:extLst>
          </p:cNvPr>
          <p:cNvSpPr/>
          <p:nvPr/>
        </p:nvSpPr>
        <p:spPr bwMode="auto">
          <a:xfrm>
            <a:off x="2735114" y="2007029"/>
            <a:ext cx="216024" cy="521901"/>
          </a:xfrm>
          <a:prstGeom prst="rightArrow">
            <a:avLst/>
          </a:prstGeom>
          <a:solidFill>
            <a:srgbClr val="00388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5" name="右箭头 86">
            <a:extLst>
              <a:ext uri="{FF2B5EF4-FFF2-40B4-BE49-F238E27FC236}">
                <a16:creationId xmlns:a16="http://schemas.microsoft.com/office/drawing/2014/main" id="{E17CC529-E26F-45EF-87A1-E49DDB20F360}"/>
              </a:ext>
            </a:extLst>
          </p:cNvPr>
          <p:cNvSpPr/>
          <p:nvPr/>
        </p:nvSpPr>
        <p:spPr bwMode="auto">
          <a:xfrm>
            <a:off x="5183386" y="2007029"/>
            <a:ext cx="216024" cy="521901"/>
          </a:xfrm>
          <a:prstGeom prst="rightArrow">
            <a:avLst/>
          </a:prstGeom>
          <a:solidFill>
            <a:srgbClr val="00388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4141435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B717F-FBD6-458B-B5E9-622D77AA64F6}"/>
              </a:ext>
            </a:extLst>
          </p:cNvPr>
          <p:cNvSpPr>
            <a:spLocks noGrp="1"/>
          </p:cNvSpPr>
          <p:nvPr>
            <p:ph type="title"/>
          </p:nvPr>
        </p:nvSpPr>
        <p:spPr/>
        <p:txBody>
          <a:bodyPr/>
          <a:lstStyle/>
          <a:p>
            <a:r>
              <a:rPr lang="zh-CN" altLang="en-US" dirty="0"/>
              <a:t>收货管理（质检）</a:t>
            </a:r>
          </a:p>
        </p:txBody>
      </p:sp>
      <p:sp>
        <p:nvSpPr>
          <p:cNvPr id="3" name="矩形 2">
            <a:extLst>
              <a:ext uri="{FF2B5EF4-FFF2-40B4-BE49-F238E27FC236}">
                <a16:creationId xmlns:a16="http://schemas.microsoft.com/office/drawing/2014/main" id="{A774F1B7-1F5A-4347-BAAD-8BD20854E8A7}"/>
              </a:ext>
            </a:extLst>
          </p:cNvPr>
          <p:cNvSpPr/>
          <p:nvPr/>
        </p:nvSpPr>
        <p:spPr bwMode="auto">
          <a:xfrm>
            <a:off x="7951986" y="2901167"/>
            <a:ext cx="2055936" cy="842976"/>
          </a:xfrm>
          <a:prstGeom prst="rect">
            <a:avLst/>
          </a:prstGeom>
          <a:solidFill>
            <a:schemeClr val="bg1">
              <a:lumMod val="95000"/>
            </a:schemeClr>
          </a:solidFill>
          <a:ln w="9525">
            <a:noFill/>
            <a:miter lim="800000"/>
          </a:ln>
        </p:spPr>
        <p:txBody>
          <a:bodyPr wrap="square" anchor="t">
            <a:noAutofit/>
          </a:bodyPr>
          <a:lstStyle/>
          <a:p>
            <a:r>
              <a:rPr lang="zh-CN" altLang="en-US" sz="1400" dirty="0">
                <a:solidFill>
                  <a:schemeClr val="tx1">
                    <a:lumMod val="50000"/>
                    <a:lumOff val="50000"/>
                  </a:schemeClr>
                </a:solidFill>
                <a:latin typeface="+mj-ea"/>
                <a:ea typeface="+mj-ea"/>
              </a:rPr>
              <a:t>不良品</a:t>
            </a:r>
            <a:r>
              <a:rPr lang="zh-CN" altLang="en-US" sz="1400">
                <a:solidFill>
                  <a:schemeClr val="tx1">
                    <a:lumMod val="50000"/>
                    <a:lumOff val="50000"/>
                  </a:schemeClr>
                </a:solidFill>
                <a:latin typeface="+mj-ea"/>
                <a:ea typeface="+mj-ea"/>
              </a:rPr>
              <a:t>暂存／直接拒收</a:t>
            </a:r>
            <a:endParaRPr lang="zh-CN" altLang="en-US" sz="1400" dirty="0">
              <a:solidFill>
                <a:schemeClr val="tx1">
                  <a:lumMod val="50000"/>
                  <a:lumOff val="50000"/>
                </a:schemeClr>
              </a:solidFill>
              <a:latin typeface="+mj-ea"/>
              <a:ea typeface="+mj-ea"/>
            </a:endParaRPr>
          </a:p>
        </p:txBody>
      </p:sp>
      <p:sp>
        <p:nvSpPr>
          <p:cNvPr id="4" name="矩形 3">
            <a:extLst>
              <a:ext uri="{FF2B5EF4-FFF2-40B4-BE49-F238E27FC236}">
                <a16:creationId xmlns:a16="http://schemas.microsoft.com/office/drawing/2014/main" id="{BE4A673E-AF5F-431C-9100-D4D05413E512}"/>
              </a:ext>
            </a:extLst>
          </p:cNvPr>
          <p:cNvSpPr/>
          <p:nvPr/>
        </p:nvSpPr>
        <p:spPr bwMode="auto">
          <a:xfrm>
            <a:off x="1170300" y="1079847"/>
            <a:ext cx="9038184" cy="4536504"/>
          </a:xfrm>
          <a:prstGeom prst="rect">
            <a:avLst/>
          </a:prstGeom>
          <a:noFill/>
          <a:ln w="19050" cmpd="sng">
            <a:solidFill>
              <a:schemeClr val="accent3">
                <a:lumMod val="50000"/>
              </a:schemeClr>
            </a:solidFill>
            <a:round/>
          </a:ln>
        </p:spPr>
        <p:txBody>
          <a:bodyPr lIns="89989" tIns="71991" rIns="89989" bIns="71991" anchor="ctr"/>
          <a:lstStyle/>
          <a:p>
            <a:pPr marL="184150" indent="-184150" algn="ctr">
              <a:spcBef>
                <a:spcPct val="50000"/>
              </a:spcBef>
              <a:buClr>
                <a:srgbClr val="F0AB00"/>
              </a:buClr>
              <a:buSzPct val="80000"/>
            </a:pPr>
            <a:endParaRPr lang="zh-CN" altLang="en-US" sz="1300">
              <a:solidFill>
                <a:srgbClr val="AAADB8">
                  <a:lumMod val="50000"/>
                </a:srgbClr>
              </a:solidFill>
              <a:latin typeface="Arial Unicode MS" panose="020B0604020202020204" charset="-122"/>
              <a:cs typeface="Arial Unicode MS" panose="020B0604020202020204" charset="-122"/>
            </a:endParaRPr>
          </a:p>
        </p:txBody>
      </p:sp>
      <p:sp>
        <p:nvSpPr>
          <p:cNvPr id="5" name="Rounded Rectangle 61">
            <a:extLst>
              <a:ext uri="{FF2B5EF4-FFF2-40B4-BE49-F238E27FC236}">
                <a16:creationId xmlns:a16="http://schemas.microsoft.com/office/drawing/2014/main" id="{EC4907FE-D859-4E63-97FF-1FE8941434A8}"/>
              </a:ext>
            </a:extLst>
          </p:cNvPr>
          <p:cNvSpPr>
            <a:spLocks noChangeArrowheads="1"/>
          </p:cNvSpPr>
          <p:nvPr/>
        </p:nvSpPr>
        <p:spPr bwMode="auto">
          <a:xfrm>
            <a:off x="1080134" y="2954088"/>
            <a:ext cx="90166" cy="534699"/>
          </a:xfrm>
          <a:prstGeom prst="roundRect">
            <a:avLst>
              <a:gd name="adj" fmla="val 16667"/>
            </a:avLst>
          </a:prstGeom>
          <a:solidFill>
            <a:schemeClr val="accent3">
              <a:lumMod val="50000"/>
            </a:schemeClr>
          </a:solidFill>
          <a:ln w="19050" cmpd="sng">
            <a:noFill/>
            <a:round/>
          </a:ln>
        </p:spPr>
        <p:txBody>
          <a:bodyPr lIns="89989" tIns="71991" rIns="89989" bIns="71991" anchor="ctr"/>
          <a:lstStyle/>
          <a:p>
            <a:pPr marL="184150" indent="-184150" algn="ctr">
              <a:spcBef>
                <a:spcPct val="50000"/>
              </a:spcBef>
              <a:buClr>
                <a:srgbClr val="F0AB00"/>
              </a:buClr>
              <a:buSzPct val="80000"/>
            </a:pPr>
            <a:endParaRPr lang="zh-CN" altLang="en-US" sz="1300">
              <a:solidFill>
                <a:srgbClr val="FFFFFF"/>
              </a:solidFill>
              <a:latin typeface="Arial Unicode MS" panose="020B0604020202020204" charset="-122"/>
              <a:cs typeface="Arial Unicode MS" panose="020B0604020202020204" charset="-122"/>
            </a:endParaRPr>
          </a:p>
        </p:txBody>
      </p:sp>
      <p:sp>
        <p:nvSpPr>
          <p:cNvPr id="6" name="Rounded Rectangle 61">
            <a:extLst>
              <a:ext uri="{FF2B5EF4-FFF2-40B4-BE49-F238E27FC236}">
                <a16:creationId xmlns:a16="http://schemas.microsoft.com/office/drawing/2014/main" id="{09680B72-585F-4D34-AA6A-002F9A637284}"/>
              </a:ext>
            </a:extLst>
          </p:cNvPr>
          <p:cNvSpPr>
            <a:spLocks noChangeArrowheads="1"/>
          </p:cNvSpPr>
          <p:nvPr/>
        </p:nvSpPr>
        <p:spPr bwMode="auto">
          <a:xfrm>
            <a:off x="1080134" y="1642727"/>
            <a:ext cx="90166" cy="534699"/>
          </a:xfrm>
          <a:prstGeom prst="roundRect">
            <a:avLst>
              <a:gd name="adj" fmla="val 16667"/>
            </a:avLst>
          </a:prstGeom>
          <a:solidFill>
            <a:schemeClr val="accent3">
              <a:lumMod val="50000"/>
            </a:schemeClr>
          </a:solidFill>
          <a:ln w="19050" cmpd="sng">
            <a:noFill/>
            <a:round/>
          </a:ln>
        </p:spPr>
        <p:txBody>
          <a:bodyPr lIns="89989" tIns="71991" rIns="89989" bIns="71991" anchor="ctr"/>
          <a:lstStyle/>
          <a:p>
            <a:pPr marL="184150" indent="-184150" algn="ctr">
              <a:spcBef>
                <a:spcPct val="50000"/>
              </a:spcBef>
              <a:buClr>
                <a:srgbClr val="F0AB00"/>
              </a:buClr>
              <a:buSzPct val="80000"/>
            </a:pPr>
            <a:endParaRPr lang="zh-CN" altLang="en-US" sz="1300">
              <a:solidFill>
                <a:srgbClr val="FFFFFF"/>
              </a:solidFill>
              <a:latin typeface="Arial Unicode MS" panose="020B0604020202020204" charset="-122"/>
              <a:cs typeface="Arial Unicode MS" panose="020B0604020202020204" charset="-122"/>
            </a:endParaRPr>
          </a:p>
        </p:txBody>
      </p:sp>
      <p:sp>
        <p:nvSpPr>
          <p:cNvPr id="7" name="Rounded Rectangle 61">
            <a:extLst>
              <a:ext uri="{FF2B5EF4-FFF2-40B4-BE49-F238E27FC236}">
                <a16:creationId xmlns:a16="http://schemas.microsoft.com/office/drawing/2014/main" id="{FE38F5AB-DAD6-4319-8CCD-4DB72083DB23}"/>
              </a:ext>
            </a:extLst>
          </p:cNvPr>
          <p:cNvSpPr>
            <a:spLocks noChangeArrowheads="1"/>
          </p:cNvSpPr>
          <p:nvPr/>
        </p:nvSpPr>
        <p:spPr bwMode="auto">
          <a:xfrm>
            <a:off x="1080134" y="4484624"/>
            <a:ext cx="90166" cy="534699"/>
          </a:xfrm>
          <a:prstGeom prst="roundRect">
            <a:avLst>
              <a:gd name="adj" fmla="val 16667"/>
            </a:avLst>
          </a:prstGeom>
          <a:solidFill>
            <a:schemeClr val="accent3">
              <a:lumMod val="50000"/>
            </a:schemeClr>
          </a:solidFill>
          <a:ln w="19050" cmpd="sng">
            <a:noFill/>
            <a:round/>
          </a:ln>
        </p:spPr>
        <p:txBody>
          <a:bodyPr lIns="89989" tIns="71991" rIns="89989" bIns="71991" anchor="ctr"/>
          <a:lstStyle/>
          <a:p>
            <a:pPr marL="184150" indent="-184150" algn="ctr">
              <a:spcBef>
                <a:spcPct val="50000"/>
              </a:spcBef>
              <a:buClr>
                <a:srgbClr val="F0AB00"/>
              </a:buClr>
              <a:buSzPct val="80000"/>
            </a:pPr>
            <a:endParaRPr lang="zh-CN" altLang="en-US" sz="1300">
              <a:solidFill>
                <a:srgbClr val="FFFFFF"/>
              </a:solidFill>
              <a:latin typeface="Arial Unicode MS" panose="020B0604020202020204" charset="-122"/>
              <a:cs typeface="Arial Unicode MS" panose="020B0604020202020204" charset="-122"/>
            </a:endParaRPr>
          </a:p>
        </p:txBody>
      </p:sp>
      <p:pic>
        <p:nvPicPr>
          <p:cNvPr id="8" name="图片 7">
            <a:extLst>
              <a:ext uri="{FF2B5EF4-FFF2-40B4-BE49-F238E27FC236}">
                <a16:creationId xmlns:a16="http://schemas.microsoft.com/office/drawing/2014/main" id="{202C49F0-67A0-421D-A145-AFA852AF9A71}"/>
              </a:ext>
            </a:extLst>
          </p:cNvPr>
          <p:cNvPicPr>
            <a:picLocks noChangeAspect="1"/>
          </p:cNvPicPr>
          <p:nvPr/>
        </p:nvPicPr>
        <p:blipFill>
          <a:blip r:embed="rId2"/>
          <a:stretch>
            <a:fillRect/>
          </a:stretch>
        </p:blipFill>
        <p:spPr>
          <a:xfrm flipH="1">
            <a:off x="574876" y="1763888"/>
            <a:ext cx="459125" cy="292377"/>
          </a:xfrm>
          <a:prstGeom prst="rect">
            <a:avLst/>
          </a:prstGeom>
        </p:spPr>
      </p:pic>
      <p:pic>
        <p:nvPicPr>
          <p:cNvPr id="9" name="图片 8">
            <a:extLst>
              <a:ext uri="{FF2B5EF4-FFF2-40B4-BE49-F238E27FC236}">
                <a16:creationId xmlns:a16="http://schemas.microsoft.com/office/drawing/2014/main" id="{A957227C-D8DA-4B9A-924C-B04282699EFD}"/>
              </a:ext>
            </a:extLst>
          </p:cNvPr>
          <p:cNvPicPr>
            <a:picLocks noChangeAspect="1"/>
          </p:cNvPicPr>
          <p:nvPr/>
        </p:nvPicPr>
        <p:blipFill>
          <a:blip r:embed="rId2"/>
          <a:stretch>
            <a:fillRect/>
          </a:stretch>
        </p:blipFill>
        <p:spPr>
          <a:xfrm flipH="1">
            <a:off x="574875" y="3075249"/>
            <a:ext cx="459125" cy="292377"/>
          </a:xfrm>
          <a:prstGeom prst="rect">
            <a:avLst/>
          </a:prstGeom>
        </p:spPr>
      </p:pic>
      <p:pic>
        <p:nvPicPr>
          <p:cNvPr id="10" name="图片 9">
            <a:extLst>
              <a:ext uri="{FF2B5EF4-FFF2-40B4-BE49-F238E27FC236}">
                <a16:creationId xmlns:a16="http://schemas.microsoft.com/office/drawing/2014/main" id="{696C2108-D313-4E47-B711-7B87AE6FA2A2}"/>
              </a:ext>
            </a:extLst>
          </p:cNvPr>
          <p:cNvPicPr>
            <a:picLocks noChangeAspect="1"/>
          </p:cNvPicPr>
          <p:nvPr/>
        </p:nvPicPr>
        <p:blipFill>
          <a:blip r:embed="rId2"/>
          <a:stretch>
            <a:fillRect/>
          </a:stretch>
        </p:blipFill>
        <p:spPr>
          <a:xfrm flipH="1">
            <a:off x="574874" y="4605785"/>
            <a:ext cx="459125" cy="292377"/>
          </a:xfrm>
          <a:prstGeom prst="rect">
            <a:avLst/>
          </a:prstGeom>
        </p:spPr>
      </p:pic>
      <p:sp>
        <p:nvSpPr>
          <p:cNvPr id="11" name="矩形 10">
            <a:extLst>
              <a:ext uri="{FF2B5EF4-FFF2-40B4-BE49-F238E27FC236}">
                <a16:creationId xmlns:a16="http://schemas.microsoft.com/office/drawing/2014/main" id="{8CA6FA88-4E0F-4ABA-9607-F52CA42399E0}"/>
              </a:ext>
            </a:extLst>
          </p:cNvPr>
          <p:cNvSpPr/>
          <p:nvPr/>
        </p:nvSpPr>
        <p:spPr bwMode="auto">
          <a:xfrm>
            <a:off x="4751338" y="1342783"/>
            <a:ext cx="5256584" cy="1465256"/>
          </a:xfrm>
          <a:prstGeom prst="rect">
            <a:avLst/>
          </a:prstGeom>
          <a:solidFill>
            <a:schemeClr val="bg1">
              <a:lumMod val="95000"/>
            </a:schemeClr>
          </a:solidFill>
          <a:ln w="9525">
            <a:noFill/>
            <a:miter lim="800000"/>
          </a:ln>
        </p:spPr>
        <p:txBody>
          <a:bodyPr wrap="square" anchor="t">
            <a:noAutofit/>
          </a:bodyPr>
          <a:lstStyle/>
          <a:p>
            <a:r>
              <a:rPr lang="zh-CN" altLang="en-US" sz="1400">
                <a:solidFill>
                  <a:schemeClr val="tx1">
                    <a:lumMod val="50000"/>
                    <a:lumOff val="50000"/>
                  </a:schemeClr>
                </a:solidFill>
                <a:latin typeface="+mj-ea"/>
                <a:ea typeface="+mj-ea"/>
              </a:rPr>
              <a:t>待检区</a:t>
            </a:r>
            <a:endParaRPr lang="zh-CN" altLang="en-US" sz="1400" dirty="0">
              <a:solidFill>
                <a:schemeClr val="tx1">
                  <a:lumMod val="50000"/>
                  <a:lumOff val="50000"/>
                </a:schemeClr>
              </a:solidFill>
              <a:latin typeface="+mj-ea"/>
              <a:ea typeface="+mj-ea"/>
            </a:endParaRPr>
          </a:p>
        </p:txBody>
      </p:sp>
      <p:sp>
        <p:nvSpPr>
          <p:cNvPr id="12" name="矩形 11">
            <a:extLst>
              <a:ext uri="{FF2B5EF4-FFF2-40B4-BE49-F238E27FC236}">
                <a16:creationId xmlns:a16="http://schemas.microsoft.com/office/drawing/2014/main" id="{D90028FD-E51D-4ECC-B902-78903AC200D2}"/>
              </a:ext>
            </a:extLst>
          </p:cNvPr>
          <p:cNvSpPr/>
          <p:nvPr/>
        </p:nvSpPr>
        <p:spPr bwMode="auto">
          <a:xfrm>
            <a:off x="4751338" y="3916241"/>
            <a:ext cx="5256584" cy="1502670"/>
          </a:xfrm>
          <a:prstGeom prst="rect">
            <a:avLst/>
          </a:prstGeom>
          <a:solidFill>
            <a:schemeClr val="bg1">
              <a:lumMod val="95000"/>
            </a:schemeClr>
          </a:solidFill>
          <a:ln w="9525">
            <a:noFill/>
            <a:miter lim="800000"/>
          </a:ln>
        </p:spPr>
        <p:txBody>
          <a:bodyPr wrap="square" anchor="t">
            <a:noAutofit/>
          </a:bodyPr>
          <a:lstStyle/>
          <a:p>
            <a:r>
              <a:rPr lang="zh-CN" altLang="en-US" sz="1400" dirty="0">
                <a:solidFill>
                  <a:schemeClr val="tx1">
                    <a:lumMod val="50000"/>
                    <a:lumOff val="50000"/>
                  </a:schemeClr>
                </a:solidFill>
                <a:latin typeface="+mj-ea"/>
                <a:ea typeface="+mj-ea"/>
              </a:rPr>
              <a:t>存储区（合格品）</a:t>
            </a:r>
          </a:p>
        </p:txBody>
      </p:sp>
      <p:pic>
        <p:nvPicPr>
          <p:cNvPr id="13" name="图片 12">
            <a:extLst>
              <a:ext uri="{FF2B5EF4-FFF2-40B4-BE49-F238E27FC236}">
                <a16:creationId xmlns:a16="http://schemas.microsoft.com/office/drawing/2014/main" id="{FAEED85A-0694-49B8-A574-019630F7E0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375074" y="1361447"/>
            <a:ext cx="438480" cy="438480"/>
          </a:xfrm>
          <a:prstGeom prst="rect">
            <a:avLst/>
          </a:prstGeom>
        </p:spPr>
      </p:pic>
      <p:pic>
        <p:nvPicPr>
          <p:cNvPr id="14" name="图片 13">
            <a:extLst>
              <a:ext uri="{FF2B5EF4-FFF2-40B4-BE49-F238E27FC236}">
                <a16:creationId xmlns:a16="http://schemas.microsoft.com/office/drawing/2014/main" id="{DD6FE91A-079E-4198-95D2-D696B682EB3F}"/>
              </a:ext>
            </a:extLst>
          </p:cNvPr>
          <p:cNvPicPr>
            <a:picLocks noChangeAspect="1"/>
          </p:cNvPicPr>
          <p:nvPr/>
        </p:nvPicPr>
        <p:blipFill>
          <a:blip r:embed="rId4"/>
          <a:stretch>
            <a:fillRect/>
          </a:stretch>
        </p:blipFill>
        <p:spPr>
          <a:xfrm rot="14365734">
            <a:off x="1958038" y="1454899"/>
            <a:ext cx="470878" cy="470878"/>
          </a:xfrm>
          <a:prstGeom prst="rect">
            <a:avLst/>
          </a:prstGeom>
        </p:spPr>
      </p:pic>
      <p:pic>
        <p:nvPicPr>
          <p:cNvPr id="15" name="图片 14">
            <a:extLst>
              <a:ext uri="{FF2B5EF4-FFF2-40B4-BE49-F238E27FC236}">
                <a16:creationId xmlns:a16="http://schemas.microsoft.com/office/drawing/2014/main" id="{F71FCD74-F2EE-40EC-885C-0B4B34ADA7E2}"/>
              </a:ext>
            </a:extLst>
          </p:cNvPr>
          <p:cNvPicPr>
            <a:picLocks noChangeAspect="1"/>
          </p:cNvPicPr>
          <p:nvPr/>
        </p:nvPicPr>
        <p:blipFill>
          <a:blip r:embed="rId5"/>
          <a:stretch>
            <a:fillRect/>
          </a:stretch>
        </p:blipFill>
        <p:spPr>
          <a:xfrm>
            <a:off x="1510978" y="1655911"/>
            <a:ext cx="569763" cy="569763"/>
          </a:xfrm>
          <a:prstGeom prst="rect">
            <a:avLst/>
          </a:prstGeom>
        </p:spPr>
      </p:pic>
      <p:pic>
        <p:nvPicPr>
          <p:cNvPr id="16" name="图片 15">
            <a:extLst>
              <a:ext uri="{FF2B5EF4-FFF2-40B4-BE49-F238E27FC236}">
                <a16:creationId xmlns:a16="http://schemas.microsoft.com/office/drawing/2014/main" id="{495606D9-6720-4BDF-90BC-42DF1121B155}"/>
              </a:ext>
            </a:extLst>
          </p:cNvPr>
          <p:cNvPicPr>
            <a:picLocks noChangeAspect="1"/>
          </p:cNvPicPr>
          <p:nvPr/>
        </p:nvPicPr>
        <p:blipFill>
          <a:blip r:embed="rId6"/>
          <a:stretch>
            <a:fillRect/>
          </a:stretch>
        </p:blipFill>
        <p:spPr>
          <a:xfrm>
            <a:off x="1721722" y="1705521"/>
            <a:ext cx="150035" cy="150035"/>
          </a:xfrm>
          <a:prstGeom prst="rect">
            <a:avLst/>
          </a:prstGeom>
        </p:spPr>
      </p:pic>
      <p:pic>
        <p:nvPicPr>
          <p:cNvPr id="17" name="图片 16">
            <a:extLst>
              <a:ext uri="{FF2B5EF4-FFF2-40B4-BE49-F238E27FC236}">
                <a16:creationId xmlns:a16="http://schemas.microsoft.com/office/drawing/2014/main" id="{C90629B3-71DA-4E75-B24E-643912A7E8F2}"/>
              </a:ext>
            </a:extLst>
          </p:cNvPr>
          <p:cNvPicPr>
            <a:picLocks noChangeAspect="1"/>
          </p:cNvPicPr>
          <p:nvPr/>
        </p:nvPicPr>
        <p:blipFill>
          <a:blip r:embed="rId6"/>
          <a:stretch>
            <a:fillRect/>
          </a:stretch>
        </p:blipFill>
        <p:spPr>
          <a:xfrm>
            <a:off x="1874122" y="1957457"/>
            <a:ext cx="150035" cy="150035"/>
          </a:xfrm>
          <a:prstGeom prst="rect">
            <a:avLst/>
          </a:prstGeom>
        </p:spPr>
      </p:pic>
      <p:pic>
        <p:nvPicPr>
          <p:cNvPr id="18" name="图片 17">
            <a:extLst>
              <a:ext uri="{FF2B5EF4-FFF2-40B4-BE49-F238E27FC236}">
                <a16:creationId xmlns:a16="http://schemas.microsoft.com/office/drawing/2014/main" id="{A364F437-9F65-4497-8F06-CF2A536020C5}"/>
              </a:ext>
            </a:extLst>
          </p:cNvPr>
          <p:cNvPicPr>
            <a:picLocks noChangeAspect="1"/>
          </p:cNvPicPr>
          <p:nvPr/>
        </p:nvPicPr>
        <p:blipFill>
          <a:blip r:embed="rId6"/>
          <a:stretch>
            <a:fillRect/>
          </a:stretch>
        </p:blipFill>
        <p:spPr>
          <a:xfrm>
            <a:off x="1598048" y="1951628"/>
            <a:ext cx="150035" cy="150035"/>
          </a:xfrm>
          <a:prstGeom prst="rect">
            <a:avLst/>
          </a:prstGeom>
        </p:spPr>
      </p:pic>
      <p:pic>
        <p:nvPicPr>
          <p:cNvPr id="19" name="图片 18">
            <a:extLst>
              <a:ext uri="{FF2B5EF4-FFF2-40B4-BE49-F238E27FC236}">
                <a16:creationId xmlns:a16="http://schemas.microsoft.com/office/drawing/2014/main" id="{6D6DFE04-AAFC-4A1A-8002-D8F8966D9EF1}"/>
              </a:ext>
            </a:extLst>
          </p:cNvPr>
          <p:cNvPicPr>
            <a:picLocks noChangeAspect="1"/>
          </p:cNvPicPr>
          <p:nvPr/>
        </p:nvPicPr>
        <p:blipFill>
          <a:blip r:embed="rId5"/>
          <a:stretch>
            <a:fillRect/>
          </a:stretch>
        </p:blipFill>
        <p:spPr>
          <a:xfrm>
            <a:off x="1506418" y="2941288"/>
            <a:ext cx="569763" cy="569763"/>
          </a:xfrm>
          <a:prstGeom prst="rect">
            <a:avLst/>
          </a:prstGeom>
        </p:spPr>
      </p:pic>
      <p:pic>
        <p:nvPicPr>
          <p:cNvPr id="20" name="图片 19">
            <a:extLst>
              <a:ext uri="{FF2B5EF4-FFF2-40B4-BE49-F238E27FC236}">
                <a16:creationId xmlns:a16="http://schemas.microsoft.com/office/drawing/2014/main" id="{7AC434DD-06F8-4A17-9B4B-41C009528956}"/>
              </a:ext>
            </a:extLst>
          </p:cNvPr>
          <p:cNvPicPr>
            <a:picLocks noChangeAspect="1"/>
          </p:cNvPicPr>
          <p:nvPr/>
        </p:nvPicPr>
        <p:blipFill>
          <a:blip r:embed="rId6"/>
          <a:stretch>
            <a:fillRect/>
          </a:stretch>
        </p:blipFill>
        <p:spPr>
          <a:xfrm>
            <a:off x="1717162" y="2990898"/>
            <a:ext cx="150035" cy="150035"/>
          </a:xfrm>
          <a:prstGeom prst="rect">
            <a:avLst/>
          </a:prstGeom>
        </p:spPr>
      </p:pic>
      <p:pic>
        <p:nvPicPr>
          <p:cNvPr id="21" name="图片 20">
            <a:extLst>
              <a:ext uri="{FF2B5EF4-FFF2-40B4-BE49-F238E27FC236}">
                <a16:creationId xmlns:a16="http://schemas.microsoft.com/office/drawing/2014/main" id="{18257B72-0E87-4F8F-B674-94BDB9CD29C2}"/>
              </a:ext>
            </a:extLst>
          </p:cNvPr>
          <p:cNvPicPr>
            <a:picLocks noChangeAspect="1"/>
          </p:cNvPicPr>
          <p:nvPr/>
        </p:nvPicPr>
        <p:blipFill>
          <a:blip r:embed="rId6"/>
          <a:stretch>
            <a:fillRect/>
          </a:stretch>
        </p:blipFill>
        <p:spPr>
          <a:xfrm>
            <a:off x="1869562" y="3242834"/>
            <a:ext cx="150035" cy="150035"/>
          </a:xfrm>
          <a:prstGeom prst="rect">
            <a:avLst/>
          </a:prstGeom>
        </p:spPr>
      </p:pic>
      <p:pic>
        <p:nvPicPr>
          <p:cNvPr id="22" name="图片 21">
            <a:extLst>
              <a:ext uri="{FF2B5EF4-FFF2-40B4-BE49-F238E27FC236}">
                <a16:creationId xmlns:a16="http://schemas.microsoft.com/office/drawing/2014/main" id="{98231115-E148-4114-8B93-A0DF29C38EE0}"/>
              </a:ext>
            </a:extLst>
          </p:cNvPr>
          <p:cNvPicPr>
            <a:picLocks noChangeAspect="1"/>
          </p:cNvPicPr>
          <p:nvPr/>
        </p:nvPicPr>
        <p:blipFill>
          <a:blip r:embed="rId6"/>
          <a:stretch>
            <a:fillRect/>
          </a:stretch>
        </p:blipFill>
        <p:spPr>
          <a:xfrm>
            <a:off x="1593488" y="3237005"/>
            <a:ext cx="150035" cy="150035"/>
          </a:xfrm>
          <a:prstGeom prst="rect">
            <a:avLst/>
          </a:prstGeom>
        </p:spPr>
      </p:pic>
      <p:pic>
        <p:nvPicPr>
          <p:cNvPr id="23" name="图片 22">
            <a:extLst>
              <a:ext uri="{FF2B5EF4-FFF2-40B4-BE49-F238E27FC236}">
                <a16:creationId xmlns:a16="http://schemas.microsoft.com/office/drawing/2014/main" id="{8E76EBEA-BB4E-49D7-9D84-659D68E32D57}"/>
              </a:ext>
            </a:extLst>
          </p:cNvPr>
          <p:cNvPicPr>
            <a:picLocks noChangeAspect="1"/>
          </p:cNvPicPr>
          <p:nvPr/>
        </p:nvPicPr>
        <p:blipFill>
          <a:blip r:embed="rId5"/>
          <a:stretch>
            <a:fillRect/>
          </a:stretch>
        </p:blipFill>
        <p:spPr>
          <a:xfrm>
            <a:off x="1506418" y="4470524"/>
            <a:ext cx="569763" cy="569763"/>
          </a:xfrm>
          <a:prstGeom prst="rect">
            <a:avLst/>
          </a:prstGeom>
        </p:spPr>
      </p:pic>
      <p:pic>
        <p:nvPicPr>
          <p:cNvPr id="24" name="图片 23">
            <a:extLst>
              <a:ext uri="{FF2B5EF4-FFF2-40B4-BE49-F238E27FC236}">
                <a16:creationId xmlns:a16="http://schemas.microsoft.com/office/drawing/2014/main" id="{CDFA5652-E36F-4556-9F29-7BF13456A060}"/>
              </a:ext>
            </a:extLst>
          </p:cNvPr>
          <p:cNvPicPr>
            <a:picLocks noChangeAspect="1"/>
          </p:cNvPicPr>
          <p:nvPr/>
        </p:nvPicPr>
        <p:blipFill>
          <a:blip r:embed="rId6"/>
          <a:stretch>
            <a:fillRect/>
          </a:stretch>
        </p:blipFill>
        <p:spPr>
          <a:xfrm>
            <a:off x="1717162" y="4520134"/>
            <a:ext cx="150035" cy="150035"/>
          </a:xfrm>
          <a:prstGeom prst="rect">
            <a:avLst/>
          </a:prstGeom>
        </p:spPr>
      </p:pic>
      <p:pic>
        <p:nvPicPr>
          <p:cNvPr id="25" name="图片 24">
            <a:extLst>
              <a:ext uri="{FF2B5EF4-FFF2-40B4-BE49-F238E27FC236}">
                <a16:creationId xmlns:a16="http://schemas.microsoft.com/office/drawing/2014/main" id="{BA0C7F57-B356-4EFA-9543-A130FD87757C}"/>
              </a:ext>
            </a:extLst>
          </p:cNvPr>
          <p:cNvPicPr>
            <a:picLocks noChangeAspect="1"/>
          </p:cNvPicPr>
          <p:nvPr/>
        </p:nvPicPr>
        <p:blipFill>
          <a:blip r:embed="rId6"/>
          <a:stretch>
            <a:fillRect/>
          </a:stretch>
        </p:blipFill>
        <p:spPr>
          <a:xfrm>
            <a:off x="1869562" y="4772070"/>
            <a:ext cx="150035" cy="150035"/>
          </a:xfrm>
          <a:prstGeom prst="rect">
            <a:avLst/>
          </a:prstGeom>
        </p:spPr>
      </p:pic>
      <p:pic>
        <p:nvPicPr>
          <p:cNvPr id="26" name="图片 25">
            <a:extLst>
              <a:ext uri="{FF2B5EF4-FFF2-40B4-BE49-F238E27FC236}">
                <a16:creationId xmlns:a16="http://schemas.microsoft.com/office/drawing/2014/main" id="{FAD873DF-ACAE-4D4C-BDAF-08164973587D}"/>
              </a:ext>
            </a:extLst>
          </p:cNvPr>
          <p:cNvPicPr>
            <a:picLocks noChangeAspect="1"/>
          </p:cNvPicPr>
          <p:nvPr/>
        </p:nvPicPr>
        <p:blipFill>
          <a:blip r:embed="rId6"/>
          <a:stretch>
            <a:fillRect/>
          </a:stretch>
        </p:blipFill>
        <p:spPr>
          <a:xfrm>
            <a:off x="1593488" y="4766241"/>
            <a:ext cx="150035" cy="150035"/>
          </a:xfrm>
          <a:prstGeom prst="rect">
            <a:avLst/>
          </a:prstGeom>
        </p:spPr>
      </p:pic>
      <p:sp>
        <p:nvSpPr>
          <p:cNvPr id="27" name="TextBox 115">
            <a:extLst>
              <a:ext uri="{FF2B5EF4-FFF2-40B4-BE49-F238E27FC236}">
                <a16:creationId xmlns:a16="http://schemas.microsoft.com/office/drawing/2014/main" id="{A942B3F0-93A6-47BD-9E4C-8961A3A06EFD}"/>
              </a:ext>
            </a:extLst>
          </p:cNvPr>
          <p:cNvSpPr>
            <a:spLocks noChangeArrowheads="1"/>
          </p:cNvSpPr>
          <p:nvPr/>
        </p:nvSpPr>
        <p:spPr bwMode="auto">
          <a:xfrm>
            <a:off x="1418016" y="1203096"/>
            <a:ext cx="723275" cy="307777"/>
          </a:xfrm>
          <a:prstGeom prst="rect">
            <a:avLst/>
          </a:prstGeom>
          <a:solidFill>
            <a:srgbClr val="FFC000"/>
          </a:solidFill>
          <a:ln w="9525">
            <a:noFill/>
            <a:miter lim="800000"/>
          </a:ln>
        </p:spPr>
        <p:txBody>
          <a:bodyPr wrap="none" anchor="ctr">
            <a:spAutoFit/>
          </a:bodyPr>
          <a:lstStyle/>
          <a:p>
            <a:pPr algn="ctr"/>
            <a:r>
              <a:rPr lang="zh-CN" altLang="en-US" sz="1400" dirty="0">
                <a:solidFill>
                  <a:schemeClr val="bg1"/>
                </a:solidFill>
                <a:latin typeface="+mj-ea"/>
                <a:ea typeface="+mj-ea"/>
              </a:rPr>
              <a:t>模式一</a:t>
            </a:r>
          </a:p>
        </p:txBody>
      </p:sp>
      <p:sp>
        <p:nvSpPr>
          <p:cNvPr id="28" name="TextBox 115">
            <a:extLst>
              <a:ext uri="{FF2B5EF4-FFF2-40B4-BE49-F238E27FC236}">
                <a16:creationId xmlns:a16="http://schemas.microsoft.com/office/drawing/2014/main" id="{B2A69225-1354-43A2-A51C-09CFF8DB9708}"/>
              </a:ext>
            </a:extLst>
          </p:cNvPr>
          <p:cNvSpPr>
            <a:spLocks noChangeArrowheads="1"/>
          </p:cNvSpPr>
          <p:nvPr/>
        </p:nvSpPr>
        <p:spPr bwMode="auto">
          <a:xfrm>
            <a:off x="2781459" y="1342782"/>
            <a:ext cx="438087" cy="1815882"/>
          </a:xfrm>
          <a:prstGeom prst="rect">
            <a:avLst/>
          </a:prstGeom>
          <a:solidFill>
            <a:srgbClr val="FFC000"/>
          </a:solidFill>
          <a:ln w="9525">
            <a:noFill/>
            <a:miter lim="800000"/>
          </a:ln>
        </p:spPr>
        <p:txBody>
          <a:bodyPr wrap="square" anchor="ctr">
            <a:spAutoFit/>
          </a:bodyPr>
          <a:lstStyle/>
          <a:p>
            <a:pPr algn="ctr"/>
            <a:r>
              <a:rPr lang="zh-CN" altLang="en-US" sz="1400" dirty="0">
                <a:solidFill>
                  <a:schemeClr val="bg1"/>
                </a:solidFill>
                <a:latin typeface="+mj-ea"/>
                <a:ea typeface="+mj-ea"/>
              </a:rPr>
              <a:t>系统判断是否质检</a:t>
            </a:r>
            <a:endParaRPr lang="zh-CN" altLang="en-US" sz="1800" dirty="0">
              <a:solidFill>
                <a:schemeClr val="bg1"/>
              </a:solidFill>
              <a:latin typeface="+mj-ea"/>
              <a:ea typeface="+mj-ea"/>
            </a:endParaRPr>
          </a:p>
        </p:txBody>
      </p:sp>
      <p:cxnSp>
        <p:nvCxnSpPr>
          <p:cNvPr id="29" name="肘形连接符 6">
            <a:extLst>
              <a:ext uri="{FF2B5EF4-FFF2-40B4-BE49-F238E27FC236}">
                <a16:creationId xmlns:a16="http://schemas.microsoft.com/office/drawing/2014/main" id="{1519D7A2-F491-4B81-BC3F-71C2ECF96FBF}"/>
              </a:ext>
            </a:extLst>
          </p:cNvPr>
          <p:cNvCxnSpPr>
            <a:stCxn id="28" idx="3"/>
            <a:endCxn id="12" idx="1"/>
          </p:cNvCxnSpPr>
          <p:nvPr/>
        </p:nvCxnSpPr>
        <p:spPr bwMode="auto">
          <a:xfrm>
            <a:off x="3219546" y="2250723"/>
            <a:ext cx="1531792" cy="2416853"/>
          </a:xfrm>
          <a:prstGeom prst="bentConnector3">
            <a:avLst/>
          </a:prstGeom>
          <a:solidFill>
            <a:schemeClr val="accent1"/>
          </a:solidFill>
          <a:ln w="38100" cap="flat" cmpd="sng" algn="ctr">
            <a:solidFill>
              <a:srgbClr val="5F73A0"/>
            </a:solidFill>
            <a:prstDash val="solid"/>
            <a:round/>
            <a:headEnd type="none" w="med" len="med"/>
            <a:tailEnd type="triangle"/>
          </a:ln>
          <a:effectLst/>
        </p:spPr>
      </p:cxnSp>
      <p:cxnSp>
        <p:nvCxnSpPr>
          <p:cNvPr id="30" name="直线箭头连接符 8">
            <a:extLst>
              <a:ext uri="{FF2B5EF4-FFF2-40B4-BE49-F238E27FC236}">
                <a16:creationId xmlns:a16="http://schemas.microsoft.com/office/drawing/2014/main" id="{CF6ED190-0E44-4A3D-96B4-D020D24AA9E6}"/>
              </a:ext>
            </a:extLst>
          </p:cNvPr>
          <p:cNvCxnSpPr>
            <a:endCxn id="11" idx="1"/>
          </p:cNvCxnSpPr>
          <p:nvPr/>
        </p:nvCxnSpPr>
        <p:spPr bwMode="auto">
          <a:xfrm>
            <a:off x="3219545" y="2075411"/>
            <a:ext cx="1531793" cy="0"/>
          </a:xfrm>
          <a:prstGeom prst="straightConnector1">
            <a:avLst/>
          </a:prstGeom>
          <a:solidFill>
            <a:schemeClr val="accent1"/>
          </a:solidFill>
          <a:ln w="38100" cap="flat" cmpd="sng" algn="ctr">
            <a:solidFill>
              <a:srgbClr val="DCD0A7"/>
            </a:solidFill>
            <a:prstDash val="solid"/>
            <a:round/>
            <a:headEnd type="none" w="med" len="med"/>
            <a:tailEnd type="triangle"/>
          </a:ln>
          <a:effectLst/>
        </p:spPr>
      </p:cxnSp>
      <p:pic>
        <p:nvPicPr>
          <p:cNvPr id="31" name="图片 30">
            <a:extLst>
              <a:ext uri="{FF2B5EF4-FFF2-40B4-BE49-F238E27FC236}">
                <a16:creationId xmlns:a16="http://schemas.microsoft.com/office/drawing/2014/main" id="{5AD76787-BB49-4EAE-B91D-D177B2439D82}"/>
              </a:ext>
            </a:extLst>
          </p:cNvPr>
          <p:cNvPicPr>
            <a:picLocks noChangeAspect="1"/>
          </p:cNvPicPr>
          <p:nvPr/>
        </p:nvPicPr>
        <p:blipFill>
          <a:blip r:embed="rId6"/>
          <a:stretch>
            <a:fillRect/>
          </a:stretch>
        </p:blipFill>
        <p:spPr>
          <a:xfrm>
            <a:off x="5783087" y="2007908"/>
            <a:ext cx="150035" cy="150035"/>
          </a:xfrm>
          <a:prstGeom prst="rect">
            <a:avLst/>
          </a:prstGeom>
        </p:spPr>
      </p:pic>
      <p:pic>
        <p:nvPicPr>
          <p:cNvPr id="32" name="图片 31">
            <a:extLst>
              <a:ext uri="{FF2B5EF4-FFF2-40B4-BE49-F238E27FC236}">
                <a16:creationId xmlns:a16="http://schemas.microsoft.com/office/drawing/2014/main" id="{039BD4E7-57E7-41C9-A3E6-A0FE1FF3E8D6}"/>
              </a:ext>
            </a:extLst>
          </p:cNvPr>
          <p:cNvPicPr>
            <a:picLocks noChangeAspect="1"/>
          </p:cNvPicPr>
          <p:nvPr/>
        </p:nvPicPr>
        <p:blipFill>
          <a:blip r:embed="rId6"/>
          <a:stretch>
            <a:fillRect/>
          </a:stretch>
        </p:blipFill>
        <p:spPr>
          <a:xfrm>
            <a:off x="5935487" y="2259844"/>
            <a:ext cx="150035" cy="150035"/>
          </a:xfrm>
          <a:prstGeom prst="rect">
            <a:avLst/>
          </a:prstGeom>
        </p:spPr>
      </p:pic>
      <p:pic>
        <p:nvPicPr>
          <p:cNvPr id="33" name="图片 32">
            <a:extLst>
              <a:ext uri="{FF2B5EF4-FFF2-40B4-BE49-F238E27FC236}">
                <a16:creationId xmlns:a16="http://schemas.microsoft.com/office/drawing/2014/main" id="{00880C19-5A0E-4426-BCD8-3B2D7F1856BA}"/>
              </a:ext>
            </a:extLst>
          </p:cNvPr>
          <p:cNvPicPr>
            <a:picLocks noChangeAspect="1"/>
          </p:cNvPicPr>
          <p:nvPr/>
        </p:nvPicPr>
        <p:blipFill>
          <a:blip r:embed="rId6"/>
          <a:stretch>
            <a:fillRect/>
          </a:stretch>
        </p:blipFill>
        <p:spPr>
          <a:xfrm>
            <a:off x="5659413" y="2254015"/>
            <a:ext cx="150035" cy="150035"/>
          </a:xfrm>
          <a:prstGeom prst="rect">
            <a:avLst/>
          </a:prstGeom>
        </p:spPr>
      </p:pic>
      <p:pic>
        <p:nvPicPr>
          <p:cNvPr id="34" name="图片 33">
            <a:extLst>
              <a:ext uri="{FF2B5EF4-FFF2-40B4-BE49-F238E27FC236}">
                <a16:creationId xmlns:a16="http://schemas.microsoft.com/office/drawing/2014/main" id="{A675F00F-69F7-456E-B040-55F1431F56E4}"/>
              </a:ext>
            </a:extLst>
          </p:cNvPr>
          <p:cNvPicPr>
            <a:picLocks noChangeAspect="1"/>
          </p:cNvPicPr>
          <p:nvPr/>
        </p:nvPicPr>
        <p:blipFill>
          <a:blip r:embed="rId6"/>
          <a:stretch>
            <a:fillRect/>
          </a:stretch>
        </p:blipFill>
        <p:spPr>
          <a:xfrm>
            <a:off x="6563609" y="2007908"/>
            <a:ext cx="150035" cy="150035"/>
          </a:xfrm>
          <a:prstGeom prst="rect">
            <a:avLst/>
          </a:prstGeom>
        </p:spPr>
      </p:pic>
      <p:pic>
        <p:nvPicPr>
          <p:cNvPr id="35" name="图片 34">
            <a:extLst>
              <a:ext uri="{FF2B5EF4-FFF2-40B4-BE49-F238E27FC236}">
                <a16:creationId xmlns:a16="http://schemas.microsoft.com/office/drawing/2014/main" id="{D4454A68-0696-4B2F-AA0C-F23BFD7EDFA8}"/>
              </a:ext>
            </a:extLst>
          </p:cNvPr>
          <p:cNvPicPr>
            <a:picLocks noChangeAspect="1"/>
          </p:cNvPicPr>
          <p:nvPr/>
        </p:nvPicPr>
        <p:blipFill>
          <a:blip r:embed="rId6"/>
          <a:stretch>
            <a:fillRect/>
          </a:stretch>
        </p:blipFill>
        <p:spPr>
          <a:xfrm>
            <a:off x="6716009" y="2259844"/>
            <a:ext cx="150035" cy="150035"/>
          </a:xfrm>
          <a:prstGeom prst="rect">
            <a:avLst/>
          </a:prstGeom>
        </p:spPr>
      </p:pic>
      <p:pic>
        <p:nvPicPr>
          <p:cNvPr id="36" name="图片 35">
            <a:extLst>
              <a:ext uri="{FF2B5EF4-FFF2-40B4-BE49-F238E27FC236}">
                <a16:creationId xmlns:a16="http://schemas.microsoft.com/office/drawing/2014/main" id="{7651E8AF-96C1-4286-BDAF-2879294E0A0E}"/>
              </a:ext>
            </a:extLst>
          </p:cNvPr>
          <p:cNvPicPr>
            <a:picLocks noChangeAspect="1"/>
          </p:cNvPicPr>
          <p:nvPr/>
        </p:nvPicPr>
        <p:blipFill>
          <a:blip r:embed="rId6"/>
          <a:stretch>
            <a:fillRect/>
          </a:stretch>
        </p:blipFill>
        <p:spPr>
          <a:xfrm>
            <a:off x="6439935" y="2254015"/>
            <a:ext cx="150035" cy="150035"/>
          </a:xfrm>
          <a:prstGeom prst="rect">
            <a:avLst/>
          </a:prstGeom>
        </p:spPr>
      </p:pic>
      <p:pic>
        <p:nvPicPr>
          <p:cNvPr id="37" name="图片 36">
            <a:extLst>
              <a:ext uri="{FF2B5EF4-FFF2-40B4-BE49-F238E27FC236}">
                <a16:creationId xmlns:a16="http://schemas.microsoft.com/office/drawing/2014/main" id="{5CA5AF98-BD29-4505-BC89-03551E17FD67}"/>
              </a:ext>
            </a:extLst>
          </p:cNvPr>
          <p:cNvPicPr>
            <a:picLocks noChangeAspect="1"/>
          </p:cNvPicPr>
          <p:nvPr/>
        </p:nvPicPr>
        <p:blipFill>
          <a:blip r:embed="rId6"/>
          <a:stretch>
            <a:fillRect/>
          </a:stretch>
        </p:blipFill>
        <p:spPr>
          <a:xfrm>
            <a:off x="7312848" y="2007908"/>
            <a:ext cx="150035" cy="150035"/>
          </a:xfrm>
          <a:prstGeom prst="rect">
            <a:avLst/>
          </a:prstGeom>
        </p:spPr>
      </p:pic>
      <p:pic>
        <p:nvPicPr>
          <p:cNvPr id="38" name="图片 37">
            <a:extLst>
              <a:ext uri="{FF2B5EF4-FFF2-40B4-BE49-F238E27FC236}">
                <a16:creationId xmlns:a16="http://schemas.microsoft.com/office/drawing/2014/main" id="{89B79F02-782F-4FE0-B13D-585090F7BCD0}"/>
              </a:ext>
            </a:extLst>
          </p:cNvPr>
          <p:cNvPicPr>
            <a:picLocks noChangeAspect="1"/>
          </p:cNvPicPr>
          <p:nvPr/>
        </p:nvPicPr>
        <p:blipFill>
          <a:blip r:embed="rId6"/>
          <a:stretch>
            <a:fillRect/>
          </a:stretch>
        </p:blipFill>
        <p:spPr>
          <a:xfrm>
            <a:off x="7465248" y="2259844"/>
            <a:ext cx="150035" cy="150035"/>
          </a:xfrm>
          <a:prstGeom prst="rect">
            <a:avLst/>
          </a:prstGeom>
        </p:spPr>
      </p:pic>
      <p:pic>
        <p:nvPicPr>
          <p:cNvPr id="39" name="图片 38">
            <a:extLst>
              <a:ext uri="{FF2B5EF4-FFF2-40B4-BE49-F238E27FC236}">
                <a16:creationId xmlns:a16="http://schemas.microsoft.com/office/drawing/2014/main" id="{14928B49-921A-4674-8A6B-47B0B9EA92DB}"/>
              </a:ext>
            </a:extLst>
          </p:cNvPr>
          <p:cNvPicPr>
            <a:picLocks noChangeAspect="1"/>
          </p:cNvPicPr>
          <p:nvPr/>
        </p:nvPicPr>
        <p:blipFill>
          <a:blip r:embed="rId6"/>
          <a:stretch>
            <a:fillRect/>
          </a:stretch>
        </p:blipFill>
        <p:spPr>
          <a:xfrm>
            <a:off x="7189174" y="2254015"/>
            <a:ext cx="150035" cy="150035"/>
          </a:xfrm>
          <a:prstGeom prst="rect">
            <a:avLst/>
          </a:prstGeom>
        </p:spPr>
      </p:pic>
      <p:pic>
        <p:nvPicPr>
          <p:cNvPr id="40" name="图片 39">
            <a:extLst>
              <a:ext uri="{FF2B5EF4-FFF2-40B4-BE49-F238E27FC236}">
                <a16:creationId xmlns:a16="http://schemas.microsoft.com/office/drawing/2014/main" id="{1DD932B5-412B-47A0-AF2D-B766157EBB4E}"/>
              </a:ext>
            </a:extLst>
          </p:cNvPr>
          <p:cNvPicPr>
            <a:picLocks noChangeAspect="1"/>
          </p:cNvPicPr>
          <p:nvPr/>
        </p:nvPicPr>
        <p:blipFill>
          <a:blip r:embed="rId6"/>
          <a:stretch>
            <a:fillRect/>
          </a:stretch>
        </p:blipFill>
        <p:spPr>
          <a:xfrm>
            <a:off x="8153525" y="2007908"/>
            <a:ext cx="150035" cy="150035"/>
          </a:xfrm>
          <a:prstGeom prst="rect">
            <a:avLst/>
          </a:prstGeom>
        </p:spPr>
      </p:pic>
      <p:pic>
        <p:nvPicPr>
          <p:cNvPr id="41" name="图片 40">
            <a:extLst>
              <a:ext uri="{FF2B5EF4-FFF2-40B4-BE49-F238E27FC236}">
                <a16:creationId xmlns:a16="http://schemas.microsoft.com/office/drawing/2014/main" id="{4125E08D-6C5D-4B74-9F8E-708462978ACF}"/>
              </a:ext>
            </a:extLst>
          </p:cNvPr>
          <p:cNvPicPr>
            <a:picLocks noChangeAspect="1"/>
          </p:cNvPicPr>
          <p:nvPr/>
        </p:nvPicPr>
        <p:blipFill>
          <a:blip r:embed="rId6"/>
          <a:stretch>
            <a:fillRect/>
          </a:stretch>
        </p:blipFill>
        <p:spPr>
          <a:xfrm>
            <a:off x="8305925" y="2259844"/>
            <a:ext cx="150035" cy="150035"/>
          </a:xfrm>
          <a:prstGeom prst="rect">
            <a:avLst/>
          </a:prstGeom>
        </p:spPr>
      </p:pic>
      <p:pic>
        <p:nvPicPr>
          <p:cNvPr id="42" name="图片 41">
            <a:extLst>
              <a:ext uri="{FF2B5EF4-FFF2-40B4-BE49-F238E27FC236}">
                <a16:creationId xmlns:a16="http://schemas.microsoft.com/office/drawing/2014/main" id="{D08D3E67-872D-4DEC-8E66-9180BA1C9498}"/>
              </a:ext>
            </a:extLst>
          </p:cNvPr>
          <p:cNvPicPr>
            <a:picLocks noChangeAspect="1"/>
          </p:cNvPicPr>
          <p:nvPr/>
        </p:nvPicPr>
        <p:blipFill>
          <a:blip r:embed="rId6"/>
          <a:stretch>
            <a:fillRect/>
          </a:stretch>
        </p:blipFill>
        <p:spPr>
          <a:xfrm>
            <a:off x="8029851" y="2254015"/>
            <a:ext cx="150035" cy="150035"/>
          </a:xfrm>
          <a:prstGeom prst="rect">
            <a:avLst/>
          </a:prstGeom>
        </p:spPr>
      </p:pic>
      <p:grpSp>
        <p:nvGrpSpPr>
          <p:cNvPr id="43" name="组 86">
            <a:extLst>
              <a:ext uri="{FF2B5EF4-FFF2-40B4-BE49-F238E27FC236}">
                <a16:creationId xmlns:a16="http://schemas.microsoft.com/office/drawing/2014/main" id="{F97B05F1-BF20-4E7B-8903-5B648F6C2742}"/>
              </a:ext>
            </a:extLst>
          </p:cNvPr>
          <p:cNvGrpSpPr/>
          <p:nvPr/>
        </p:nvGrpSpPr>
        <p:grpSpPr>
          <a:xfrm>
            <a:off x="5603586" y="4548910"/>
            <a:ext cx="569763" cy="569763"/>
            <a:chOff x="5453378" y="1544255"/>
            <a:chExt cx="569763" cy="569763"/>
          </a:xfrm>
        </p:grpSpPr>
        <p:pic>
          <p:nvPicPr>
            <p:cNvPr id="44" name="图片 43">
              <a:extLst>
                <a:ext uri="{FF2B5EF4-FFF2-40B4-BE49-F238E27FC236}">
                  <a16:creationId xmlns:a16="http://schemas.microsoft.com/office/drawing/2014/main" id="{95B2549A-394C-4A97-A7A8-D4CB1EE6F077}"/>
                </a:ext>
              </a:extLst>
            </p:cNvPr>
            <p:cNvPicPr>
              <a:picLocks noChangeAspect="1"/>
            </p:cNvPicPr>
            <p:nvPr/>
          </p:nvPicPr>
          <p:blipFill>
            <a:blip r:embed="rId5"/>
            <a:stretch>
              <a:fillRect/>
            </a:stretch>
          </p:blipFill>
          <p:spPr>
            <a:xfrm>
              <a:off x="5453378" y="1544255"/>
              <a:ext cx="569763" cy="569763"/>
            </a:xfrm>
            <a:prstGeom prst="rect">
              <a:avLst/>
            </a:prstGeom>
          </p:spPr>
        </p:pic>
        <p:pic>
          <p:nvPicPr>
            <p:cNvPr id="45" name="图片 44">
              <a:extLst>
                <a:ext uri="{FF2B5EF4-FFF2-40B4-BE49-F238E27FC236}">
                  <a16:creationId xmlns:a16="http://schemas.microsoft.com/office/drawing/2014/main" id="{E6D0E1F1-9A4A-4ABD-94D0-985D33833EC8}"/>
                </a:ext>
              </a:extLst>
            </p:cNvPr>
            <p:cNvPicPr>
              <a:picLocks noChangeAspect="1"/>
            </p:cNvPicPr>
            <p:nvPr/>
          </p:nvPicPr>
          <p:blipFill>
            <a:blip r:embed="rId6"/>
            <a:stretch>
              <a:fillRect/>
            </a:stretch>
          </p:blipFill>
          <p:spPr>
            <a:xfrm>
              <a:off x="5664122" y="1593865"/>
              <a:ext cx="150035" cy="150035"/>
            </a:xfrm>
            <a:prstGeom prst="rect">
              <a:avLst/>
            </a:prstGeom>
          </p:spPr>
        </p:pic>
        <p:pic>
          <p:nvPicPr>
            <p:cNvPr id="46" name="图片 45">
              <a:extLst>
                <a:ext uri="{FF2B5EF4-FFF2-40B4-BE49-F238E27FC236}">
                  <a16:creationId xmlns:a16="http://schemas.microsoft.com/office/drawing/2014/main" id="{568B9899-5A11-4126-9F96-28B7E00A7931}"/>
                </a:ext>
              </a:extLst>
            </p:cNvPr>
            <p:cNvPicPr>
              <a:picLocks noChangeAspect="1"/>
            </p:cNvPicPr>
            <p:nvPr/>
          </p:nvPicPr>
          <p:blipFill>
            <a:blip r:embed="rId6"/>
            <a:stretch>
              <a:fillRect/>
            </a:stretch>
          </p:blipFill>
          <p:spPr>
            <a:xfrm>
              <a:off x="5816522" y="1845801"/>
              <a:ext cx="150035" cy="150035"/>
            </a:xfrm>
            <a:prstGeom prst="rect">
              <a:avLst/>
            </a:prstGeom>
          </p:spPr>
        </p:pic>
        <p:pic>
          <p:nvPicPr>
            <p:cNvPr id="47" name="图片 46">
              <a:extLst>
                <a:ext uri="{FF2B5EF4-FFF2-40B4-BE49-F238E27FC236}">
                  <a16:creationId xmlns:a16="http://schemas.microsoft.com/office/drawing/2014/main" id="{24B0DF4D-6E78-496F-B425-7D0E9CF7B2C2}"/>
                </a:ext>
              </a:extLst>
            </p:cNvPr>
            <p:cNvPicPr>
              <a:picLocks noChangeAspect="1"/>
            </p:cNvPicPr>
            <p:nvPr/>
          </p:nvPicPr>
          <p:blipFill>
            <a:blip r:embed="rId6"/>
            <a:stretch>
              <a:fillRect/>
            </a:stretch>
          </p:blipFill>
          <p:spPr>
            <a:xfrm>
              <a:off x="5540448" y="1839972"/>
              <a:ext cx="150035" cy="150035"/>
            </a:xfrm>
            <a:prstGeom prst="rect">
              <a:avLst/>
            </a:prstGeom>
          </p:spPr>
        </p:pic>
      </p:grpSp>
      <p:grpSp>
        <p:nvGrpSpPr>
          <p:cNvPr id="48" name="组 91">
            <a:extLst>
              <a:ext uri="{FF2B5EF4-FFF2-40B4-BE49-F238E27FC236}">
                <a16:creationId xmlns:a16="http://schemas.microsoft.com/office/drawing/2014/main" id="{37E088D5-B49B-4775-8D76-EF0B8262598D}"/>
              </a:ext>
            </a:extLst>
          </p:cNvPr>
          <p:cNvGrpSpPr/>
          <p:nvPr/>
        </p:nvGrpSpPr>
        <p:grpSpPr>
          <a:xfrm>
            <a:off x="6335514" y="4548910"/>
            <a:ext cx="569763" cy="569763"/>
            <a:chOff x="6162071" y="1523927"/>
            <a:chExt cx="569763" cy="569763"/>
          </a:xfrm>
        </p:grpSpPr>
        <p:pic>
          <p:nvPicPr>
            <p:cNvPr id="49" name="图片 48">
              <a:extLst>
                <a:ext uri="{FF2B5EF4-FFF2-40B4-BE49-F238E27FC236}">
                  <a16:creationId xmlns:a16="http://schemas.microsoft.com/office/drawing/2014/main" id="{D60C53C7-20D3-42CB-92B7-F1A2176B7661}"/>
                </a:ext>
              </a:extLst>
            </p:cNvPr>
            <p:cNvPicPr>
              <a:picLocks noChangeAspect="1"/>
            </p:cNvPicPr>
            <p:nvPr/>
          </p:nvPicPr>
          <p:blipFill>
            <a:blip r:embed="rId5"/>
            <a:stretch>
              <a:fillRect/>
            </a:stretch>
          </p:blipFill>
          <p:spPr>
            <a:xfrm>
              <a:off x="6162071" y="1523927"/>
              <a:ext cx="569763" cy="569763"/>
            </a:xfrm>
            <a:prstGeom prst="rect">
              <a:avLst/>
            </a:prstGeom>
          </p:spPr>
        </p:pic>
        <p:pic>
          <p:nvPicPr>
            <p:cNvPr id="50" name="图片 49">
              <a:extLst>
                <a:ext uri="{FF2B5EF4-FFF2-40B4-BE49-F238E27FC236}">
                  <a16:creationId xmlns:a16="http://schemas.microsoft.com/office/drawing/2014/main" id="{8B17B13D-7F11-4FFE-AFFC-BCF576878052}"/>
                </a:ext>
              </a:extLst>
            </p:cNvPr>
            <p:cNvPicPr>
              <a:picLocks noChangeAspect="1"/>
            </p:cNvPicPr>
            <p:nvPr/>
          </p:nvPicPr>
          <p:blipFill>
            <a:blip r:embed="rId6"/>
            <a:stretch>
              <a:fillRect/>
            </a:stretch>
          </p:blipFill>
          <p:spPr>
            <a:xfrm>
              <a:off x="6372815" y="1573537"/>
              <a:ext cx="150035" cy="150035"/>
            </a:xfrm>
            <a:prstGeom prst="rect">
              <a:avLst/>
            </a:prstGeom>
          </p:spPr>
        </p:pic>
        <p:pic>
          <p:nvPicPr>
            <p:cNvPr id="51" name="图片 50">
              <a:extLst>
                <a:ext uri="{FF2B5EF4-FFF2-40B4-BE49-F238E27FC236}">
                  <a16:creationId xmlns:a16="http://schemas.microsoft.com/office/drawing/2014/main" id="{1E9798F1-F17A-4FEE-8BF8-2B842CFD8C2A}"/>
                </a:ext>
              </a:extLst>
            </p:cNvPr>
            <p:cNvPicPr>
              <a:picLocks noChangeAspect="1"/>
            </p:cNvPicPr>
            <p:nvPr/>
          </p:nvPicPr>
          <p:blipFill>
            <a:blip r:embed="rId6"/>
            <a:stretch>
              <a:fillRect/>
            </a:stretch>
          </p:blipFill>
          <p:spPr>
            <a:xfrm>
              <a:off x="6525215" y="1825473"/>
              <a:ext cx="150035" cy="150035"/>
            </a:xfrm>
            <a:prstGeom prst="rect">
              <a:avLst/>
            </a:prstGeom>
          </p:spPr>
        </p:pic>
        <p:pic>
          <p:nvPicPr>
            <p:cNvPr id="52" name="图片 51">
              <a:extLst>
                <a:ext uri="{FF2B5EF4-FFF2-40B4-BE49-F238E27FC236}">
                  <a16:creationId xmlns:a16="http://schemas.microsoft.com/office/drawing/2014/main" id="{49FA32D0-47A2-465C-8EA9-5C9F37B40C52}"/>
                </a:ext>
              </a:extLst>
            </p:cNvPr>
            <p:cNvPicPr>
              <a:picLocks noChangeAspect="1"/>
            </p:cNvPicPr>
            <p:nvPr/>
          </p:nvPicPr>
          <p:blipFill>
            <a:blip r:embed="rId6"/>
            <a:stretch>
              <a:fillRect/>
            </a:stretch>
          </p:blipFill>
          <p:spPr>
            <a:xfrm>
              <a:off x="6249141" y="1819644"/>
              <a:ext cx="150035" cy="150035"/>
            </a:xfrm>
            <a:prstGeom prst="rect">
              <a:avLst/>
            </a:prstGeom>
          </p:spPr>
        </p:pic>
      </p:grpSp>
      <p:grpSp>
        <p:nvGrpSpPr>
          <p:cNvPr id="53" name="组 101">
            <a:extLst>
              <a:ext uri="{FF2B5EF4-FFF2-40B4-BE49-F238E27FC236}">
                <a16:creationId xmlns:a16="http://schemas.microsoft.com/office/drawing/2014/main" id="{E4B3B57C-6E0E-414C-92D0-DFCDD456F60D}"/>
              </a:ext>
            </a:extLst>
          </p:cNvPr>
          <p:cNvGrpSpPr/>
          <p:nvPr/>
        </p:nvGrpSpPr>
        <p:grpSpPr>
          <a:xfrm>
            <a:off x="7127602" y="4548910"/>
            <a:ext cx="569763" cy="569763"/>
            <a:chOff x="6864111" y="1516525"/>
            <a:chExt cx="569763" cy="569763"/>
          </a:xfrm>
        </p:grpSpPr>
        <p:pic>
          <p:nvPicPr>
            <p:cNvPr id="54" name="图片 53">
              <a:extLst>
                <a:ext uri="{FF2B5EF4-FFF2-40B4-BE49-F238E27FC236}">
                  <a16:creationId xmlns:a16="http://schemas.microsoft.com/office/drawing/2014/main" id="{CB8A3508-195A-4ED3-85FB-F6470708C770}"/>
                </a:ext>
              </a:extLst>
            </p:cNvPr>
            <p:cNvPicPr>
              <a:picLocks noChangeAspect="1"/>
            </p:cNvPicPr>
            <p:nvPr/>
          </p:nvPicPr>
          <p:blipFill>
            <a:blip r:embed="rId5"/>
            <a:stretch>
              <a:fillRect/>
            </a:stretch>
          </p:blipFill>
          <p:spPr>
            <a:xfrm>
              <a:off x="6864111" y="1516525"/>
              <a:ext cx="569763" cy="569763"/>
            </a:xfrm>
            <a:prstGeom prst="rect">
              <a:avLst/>
            </a:prstGeom>
          </p:spPr>
        </p:pic>
        <p:pic>
          <p:nvPicPr>
            <p:cNvPr id="55" name="图片 54">
              <a:extLst>
                <a:ext uri="{FF2B5EF4-FFF2-40B4-BE49-F238E27FC236}">
                  <a16:creationId xmlns:a16="http://schemas.microsoft.com/office/drawing/2014/main" id="{E908E2F7-8F25-4F0E-AEC9-DC959455DC7B}"/>
                </a:ext>
              </a:extLst>
            </p:cNvPr>
            <p:cNvPicPr>
              <a:picLocks noChangeAspect="1"/>
            </p:cNvPicPr>
            <p:nvPr/>
          </p:nvPicPr>
          <p:blipFill>
            <a:blip r:embed="rId6"/>
            <a:stretch>
              <a:fillRect/>
            </a:stretch>
          </p:blipFill>
          <p:spPr>
            <a:xfrm>
              <a:off x="7074855" y="1566135"/>
              <a:ext cx="150035" cy="150035"/>
            </a:xfrm>
            <a:prstGeom prst="rect">
              <a:avLst/>
            </a:prstGeom>
          </p:spPr>
        </p:pic>
        <p:pic>
          <p:nvPicPr>
            <p:cNvPr id="56" name="图片 55">
              <a:extLst>
                <a:ext uri="{FF2B5EF4-FFF2-40B4-BE49-F238E27FC236}">
                  <a16:creationId xmlns:a16="http://schemas.microsoft.com/office/drawing/2014/main" id="{CBF99FE7-C741-441B-9226-9B76126DA917}"/>
                </a:ext>
              </a:extLst>
            </p:cNvPr>
            <p:cNvPicPr>
              <a:picLocks noChangeAspect="1"/>
            </p:cNvPicPr>
            <p:nvPr/>
          </p:nvPicPr>
          <p:blipFill>
            <a:blip r:embed="rId6"/>
            <a:stretch>
              <a:fillRect/>
            </a:stretch>
          </p:blipFill>
          <p:spPr>
            <a:xfrm>
              <a:off x="7227255" y="1818071"/>
              <a:ext cx="150035" cy="150035"/>
            </a:xfrm>
            <a:prstGeom prst="rect">
              <a:avLst/>
            </a:prstGeom>
          </p:spPr>
        </p:pic>
        <p:pic>
          <p:nvPicPr>
            <p:cNvPr id="57" name="图片 56">
              <a:extLst>
                <a:ext uri="{FF2B5EF4-FFF2-40B4-BE49-F238E27FC236}">
                  <a16:creationId xmlns:a16="http://schemas.microsoft.com/office/drawing/2014/main" id="{F5F7E9A0-1750-4E46-BAFF-7F382FCBC986}"/>
                </a:ext>
              </a:extLst>
            </p:cNvPr>
            <p:cNvPicPr>
              <a:picLocks noChangeAspect="1"/>
            </p:cNvPicPr>
            <p:nvPr/>
          </p:nvPicPr>
          <p:blipFill>
            <a:blip r:embed="rId6"/>
            <a:stretch>
              <a:fillRect/>
            </a:stretch>
          </p:blipFill>
          <p:spPr>
            <a:xfrm>
              <a:off x="6951181" y="1812242"/>
              <a:ext cx="150035" cy="150035"/>
            </a:xfrm>
            <a:prstGeom prst="rect">
              <a:avLst/>
            </a:prstGeom>
          </p:spPr>
        </p:pic>
      </p:grpSp>
      <p:grpSp>
        <p:nvGrpSpPr>
          <p:cNvPr id="58" name="组 106">
            <a:extLst>
              <a:ext uri="{FF2B5EF4-FFF2-40B4-BE49-F238E27FC236}">
                <a16:creationId xmlns:a16="http://schemas.microsoft.com/office/drawing/2014/main" id="{525F6602-A31F-4F95-A503-F3F2E2BAF33E}"/>
              </a:ext>
            </a:extLst>
          </p:cNvPr>
          <p:cNvGrpSpPr/>
          <p:nvPr/>
        </p:nvGrpSpPr>
        <p:grpSpPr>
          <a:xfrm>
            <a:off x="7919690" y="4548910"/>
            <a:ext cx="569763" cy="569763"/>
            <a:chOff x="7572804" y="1496197"/>
            <a:chExt cx="569763" cy="569763"/>
          </a:xfrm>
        </p:grpSpPr>
        <p:pic>
          <p:nvPicPr>
            <p:cNvPr id="59" name="图片 58">
              <a:extLst>
                <a:ext uri="{FF2B5EF4-FFF2-40B4-BE49-F238E27FC236}">
                  <a16:creationId xmlns:a16="http://schemas.microsoft.com/office/drawing/2014/main" id="{EAB4DB5E-0D43-46A6-BDE9-F72ADCA12EC5}"/>
                </a:ext>
              </a:extLst>
            </p:cNvPr>
            <p:cNvPicPr>
              <a:picLocks noChangeAspect="1"/>
            </p:cNvPicPr>
            <p:nvPr/>
          </p:nvPicPr>
          <p:blipFill>
            <a:blip r:embed="rId5"/>
            <a:stretch>
              <a:fillRect/>
            </a:stretch>
          </p:blipFill>
          <p:spPr>
            <a:xfrm>
              <a:off x="7572804" y="1496197"/>
              <a:ext cx="569763" cy="569763"/>
            </a:xfrm>
            <a:prstGeom prst="rect">
              <a:avLst/>
            </a:prstGeom>
          </p:spPr>
        </p:pic>
        <p:pic>
          <p:nvPicPr>
            <p:cNvPr id="60" name="图片 59">
              <a:extLst>
                <a:ext uri="{FF2B5EF4-FFF2-40B4-BE49-F238E27FC236}">
                  <a16:creationId xmlns:a16="http://schemas.microsoft.com/office/drawing/2014/main" id="{30FBBFB7-816B-4DF8-B397-A577F108567C}"/>
                </a:ext>
              </a:extLst>
            </p:cNvPr>
            <p:cNvPicPr>
              <a:picLocks noChangeAspect="1"/>
            </p:cNvPicPr>
            <p:nvPr/>
          </p:nvPicPr>
          <p:blipFill>
            <a:blip r:embed="rId6"/>
            <a:stretch>
              <a:fillRect/>
            </a:stretch>
          </p:blipFill>
          <p:spPr>
            <a:xfrm>
              <a:off x="7783548" y="1545807"/>
              <a:ext cx="150035" cy="150035"/>
            </a:xfrm>
            <a:prstGeom prst="rect">
              <a:avLst/>
            </a:prstGeom>
          </p:spPr>
        </p:pic>
        <p:pic>
          <p:nvPicPr>
            <p:cNvPr id="61" name="图片 60">
              <a:extLst>
                <a:ext uri="{FF2B5EF4-FFF2-40B4-BE49-F238E27FC236}">
                  <a16:creationId xmlns:a16="http://schemas.microsoft.com/office/drawing/2014/main" id="{DE5B74B4-DB70-4486-80A6-01290BA772C9}"/>
                </a:ext>
              </a:extLst>
            </p:cNvPr>
            <p:cNvPicPr>
              <a:picLocks noChangeAspect="1"/>
            </p:cNvPicPr>
            <p:nvPr/>
          </p:nvPicPr>
          <p:blipFill>
            <a:blip r:embed="rId6"/>
            <a:stretch>
              <a:fillRect/>
            </a:stretch>
          </p:blipFill>
          <p:spPr>
            <a:xfrm>
              <a:off x="7935948" y="1797743"/>
              <a:ext cx="150035" cy="150035"/>
            </a:xfrm>
            <a:prstGeom prst="rect">
              <a:avLst/>
            </a:prstGeom>
          </p:spPr>
        </p:pic>
        <p:pic>
          <p:nvPicPr>
            <p:cNvPr id="62" name="图片 61">
              <a:extLst>
                <a:ext uri="{FF2B5EF4-FFF2-40B4-BE49-F238E27FC236}">
                  <a16:creationId xmlns:a16="http://schemas.microsoft.com/office/drawing/2014/main" id="{F1424332-F962-49EF-B87A-8F4141CC91B6}"/>
                </a:ext>
              </a:extLst>
            </p:cNvPr>
            <p:cNvPicPr>
              <a:picLocks noChangeAspect="1"/>
            </p:cNvPicPr>
            <p:nvPr/>
          </p:nvPicPr>
          <p:blipFill>
            <a:blip r:embed="rId6"/>
            <a:stretch>
              <a:fillRect/>
            </a:stretch>
          </p:blipFill>
          <p:spPr>
            <a:xfrm>
              <a:off x="7659874" y="1791914"/>
              <a:ext cx="150035" cy="150035"/>
            </a:xfrm>
            <a:prstGeom prst="rect">
              <a:avLst/>
            </a:prstGeom>
          </p:spPr>
        </p:pic>
      </p:grpSp>
      <p:pic>
        <p:nvPicPr>
          <p:cNvPr id="63" name="图片 62">
            <a:extLst>
              <a:ext uri="{FF2B5EF4-FFF2-40B4-BE49-F238E27FC236}">
                <a16:creationId xmlns:a16="http://schemas.microsoft.com/office/drawing/2014/main" id="{1DC457B1-FE36-405E-886D-04903DA8450B}"/>
              </a:ext>
            </a:extLst>
          </p:cNvPr>
          <p:cNvPicPr>
            <a:picLocks noChangeAspect="1"/>
          </p:cNvPicPr>
          <p:nvPr/>
        </p:nvPicPr>
        <p:blipFill>
          <a:blip r:embed="rId7"/>
          <a:stretch>
            <a:fillRect/>
          </a:stretch>
        </p:blipFill>
        <p:spPr>
          <a:xfrm>
            <a:off x="5579522" y="1938396"/>
            <a:ext cx="569763" cy="569763"/>
          </a:xfrm>
          <a:prstGeom prst="rect">
            <a:avLst/>
          </a:prstGeom>
        </p:spPr>
      </p:pic>
      <p:pic>
        <p:nvPicPr>
          <p:cNvPr id="64" name="图片 63">
            <a:extLst>
              <a:ext uri="{FF2B5EF4-FFF2-40B4-BE49-F238E27FC236}">
                <a16:creationId xmlns:a16="http://schemas.microsoft.com/office/drawing/2014/main" id="{065790A4-07AB-4E08-9EA6-83B6E7DA6D7A}"/>
              </a:ext>
            </a:extLst>
          </p:cNvPr>
          <p:cNvPicPr>
            <a:picLocks noChangeAspect="1"/>
          </p:cNvPicPr>
          <p:nvPr/>
        </p:nvPicPr>
        <p:blipFill>
          <a:blip r:embed="rId7"/>
          <a:stretch>
            <a:fillRect/>
          </a:stretch>
        </p:blipFill>
        <p:spPr>
          <a:xfrm>
            <a:off x="6341815" y="1938396"/>
            <a:ext cx="569763" cy="569763"/>
          </a:xfrm>
          <a:prstGeom prst="rect">
            <a:avLst/>
          </a:prstGeom>
        </p:spPr>
      </p:pic>
      <p:pic>
        <p:nvPicPr>
          <p:cNvPr id="65" name="图片 64">
            <a:extLst>
              <a:ext uri="{FF2B5EF4-FFF2-40B4-BE49-F238E27FC236}">
                <a16:creationId xmlns:a16="http://schemas.microsoft.com/office/drawing/2014/main" id="{52E03127-7F0C-4CC7-A73E-E721E055F0F2}"/>
              </a:ext>
            </a:extLst>
          </p:cNvPr>
          <p:cNvPicPr>
            <a:picLocks noChangeAspect="1"/>
          </p:cNvPicPr>
          <p:nvPr/>
        </p:nvPicPr>
        <p:blipFill>
          <a:blip r:embed="rId7"/>
          <a:stretch>
            <a:fillRect/>
          </a:stretch>
        </p:blipFill>
        <p:spPr>
          <a:xfrm>
            <a:off x="7091510" y="1938396"/>
            <a:ext cx="569763" cy="569763"/>
          </a:xfrm>
          <a:prstGeom prst="rect">
            <a:avLst/>
          </a:prstGeom>
        </p:spPr>
      </p:pic>
      <p:pic>
        <p:nvPicPr>
          <p:cNvPr id="66" name="图片 65">
            <a:extLst>
              <a:ext uri="{FF2B5EF4-FFF2-40B4-BE49-F238E27FC236}">
                <a16:creationId xmlns:a16="http://schemas.microsoft.com/office/drawing/2014/main" id="{8DEE852B-D027-41CD-84B7-121A0A3D4635}"/>
              </a:ext>
            </a:extLst>
          </p:cNvPr>
          <p:cNvPicPr>
            <a:picLocks noChangeAspect="1"/>
          </p:cNvPicPr>
          <p:nvPr/>
        </p:nvPicPr>
        <p:blipFill>
          <a:blip r:embed="rId7"/>
          <a:stretch>
            <a:fillRect/>
          </a:stretch>
        </p:blipFill>
        <p:spPr>
          <a:xfrm>
            <a:off x="7925991" y="1938396"/>
            <a:ext cx="569763" cy="569763"/>
          </a:xfrm>
          <a:prstGeom prst="rect">
            <a:avLst/>
          </a:prstGeom>
        </p:spPr>
      </p:pic>
      <p:sp>
        <p:nvSpPr>
          <p:cNvPr id="67" name="文本框 66">
            <a:extLst>
              <a:ext uri="{FF2B5EF4-FFF2-40B4-BE49-F238E27FC236}">
                <a16:creationId xmlns:a16="http://schemas.microsoft.com/office/drawing/2014/main" id="{28B78670-AE5A-4386-822B-CBEF6FDE0141}"/>
              </a:ext>
            </a:extLst>
          </p:cNvPr>
          <p:cNvSpPr txBox="1"/>
          <p:nvPr/>
        </p:nvSpPr>
        <p:spPr>
          <a:xfrm>
            <a:off x="8999810" y="2015951"/>
            <a:ext cx="816921" cy="189195"/>
          </a:xfrm>
          <a:prstGeom prst="rect">
            <a:avLst/>
          </a:prstGeom>
          <a:solidFill>
            <a:srgbClr val="00B0F0"/>
          </a:solidFill>
        </p:spPr>
        <p:txBody>
          <a:bodyPr wrap="square" rtlCol="0" anchor="ctr">
            <a:spAutoFit/>
          </a:bodyPr>
          <a:lstStyle/>
          <a:p>
            <a:pPr algn="ctr"/>
            <a:r>
              <a:rPr lang="zh-CN" altLang="en-US" sz="1200" dirty="0">
                <a:solidFill>
                  <a:schemeClr val="bg1"/>
                </a:solidFill>
                <a:latin typeface="黑体" panose="02010609060101010101" charset="-122"/>
                <a:ea typeface="黑体" panose="02010609060101010101" charset="-122"/>
              </a:rPr>
              <a:t>质检部门</a:t>
            </a:r>
          </a:p>
        </p:txBody>
      </p:sp>
      <p:sp>
        <p:nvSpPr>
          <p:cNvPr id="68" name="圆角矩形标注 23">
            <a:extLst>
              <a:ext uri="{FF2B5EF4-FFF2-40B4-BE49-F238E27FC236}">
                <a16:creationId xmlns:a16="http://schemas.microsoft.com/office/drawing/2014/main" id="{D90012F9-7F04-4784-B133-C888C172F02D}"/>
              </a:ext>
            </a:extLst>
          </p:cNvPr>
          <p:cNvSpPr/>
          <p:nvPr/>
        </p:nvSpPr>
        <p:spPr bwMode="auto">
          <a:xfrm>
            <a:off x="5907746" y="1471012"/>
            <a:ext cx="859816" cy="250043"/>
          </a:xfrm>
          <a:prstGeom prst="wedgeRoundRectCallout">
            <a:avLst>
              <a:gd name="adj1" fmla="val -20833"/>
              <a:gd name="adj2" fmla="val 76935"/>
              <a:gd name="adj3" fmla="val 16667"/>
            </a:avLst>
          </a:prstGeom>
          <a:solidFill>
            <a:srgbClr val="5F73A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solidFill>
                  <a:schemeClr val="bg1"/>
                </a:solidFill>
                <a:effectLst/>
                <a:latin typeface="+mj-ea"/>
                <a:ea typeface="+mj-ea"/>
                <a:cs typeface="宋体" panose="02010600030101010101" pitchFamily="2" charset="-122"/>
              </a:rPr>
              <a:t>待检状态</a:t>
            </a:r>
          </a:p>
        </p:txBody>
      </p:sp>
      <p:sp>
        <p:nvSpPr>
          <p:cNvPr id="69" name="矩形 68">
            <a:extLst>
              <a:ext uri="{FF2B5EF4-FFF2-40B4-BE49-F238E27FC236}">
                <a16:creationId xmlns:a16="http://schemas.microsoft.com/office/drawing/2014/main" id="{19A2B815-C4FC-43FC-B924-252AFA738DC1}"/>
              </a:ext>
            </a:extLst>
          </p:cNvPr>
          <p:cNvSpPr/>
          <p:nvPr/>
        </p:nvSpPr>
        <p:spPr bwMode="auto">
          <a:xfrm>
            <a:off x="5111378" y="1830280"/>
            <a:ext cx="4320480" cy="788226"/>
          </a:xfrm>
          <a:prstGeom prst="rect">
            <a:avLst/>
          </a:prstGeom>
          <a:noFill/>
          <a:ln w="3175">
            <a:solidFill>
              <a:schemeClr val="tx1">
                <a:lumMod val="50000"/>
                <a:lumOff val="50000"/>
              </a:schemeClr>
            </a:solidFill>
            <a:prstDash val="dash"/>
            <a:miter lim="800000"/>
          </a:ln>
        </p:spPr>
        <p:txBody>
          <a:bodyPr wrap="square" anchor="t">
            <a:noAutofit/>
          </a:bodyPr>
          <a:lstStyle/>
          <a:p>
            <a:endParaRPr lang="zh-CN" altLang="en-US" sz="1400" dirty="0">
              <a:solidFill>
                <a:schemeClr val="tx1">
                  <a:lumMod val="50000"/>
                  <a:lumOff val="50000"/>
                </a:schemeClr>
              </a:solidFill>
              <a:latin typeface="+mj-ea"/>
              <a:ea typeface="+mj-ea"/>
            </a:endParaRPr>
          </a:p>
        </p:txBody>
      </p:sp>
      <p:sp>
        <p:nvSpPr>
          <p:cNvPr id="70" name="圆角矩形标注 128">
            <a:extLst>
              <a:ext uri="{FF2B5EF4-FFF2-40B4-BE49-F238E27FC236}">
                <a16:creationId xmlns:a16="http://schemas.microsoft.com/office/drawing/2014/main" id="{3430BA4E-C9A6-4D16-9374-A78187718D72}"/>
              </a:ext>
            </a:extLst>
          </p:cNvPr>
          <p:cNvSpPr/>
          <p:nvPr/>
        </p:nvSpPr>
        <p:spPr bwMode="auto">
          <a:xfrm>
            <a:off x="6894958" y="1454085"/>
            <a:ext cx="1891018" cy="266971"/>
          </a:xfrm>
          <a:prstGeom prst="wedgeRoundRectCallout">
            <a:avLst>
              <a:gd name="adj1" fmla="val -20833"/>
              <a:gd name="adj2" fmla="val 76935"/>
              <a:gd name="adj3" fmla="val 16667"/>
            </a:avLst>
          </a:prstGeom>
          <a:solidFill>
            <a:srgbClr val="5F73A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bg1"/>
                </a:solidFill>
                <a:effectLst/>
                <a:latin typeface="+mj-ea"/>
                <a:ea typeface="+mj-ea"/>
                <a:cs typeface="宋体" panose="02010600030101010101" pitchFamily="2" charset="-122"/>
              </a:rPr>
              <a:t>库存锁定／不计入库存</a:t>
            </a:r>
            <a:endParaRPr kumimoji="0" lang="zh-CN" altLang="en-US" sz="1200" b="0" i="0" u="none" strike="noStrike" cap="none" normalizeH="0" baseline="0" dirty="0">
              <a:ln>
                <a:noFill/>
              </a:ln>
              <a:solidFill>
                <a:schemeClr val="bg1"/>
              </a:solidFill>
              <a:effectLst/>
              <a:latin typeface="+mj-ea"/>
              <a:ea typeface="+mj-ea"/>
              <a:cs typeface="宋体" panose="02010600030101010101" pitchFamily="2" charset="-122"/>
            </a:endParaRPr>
          </a:p>
        </p:txBody>
      </p:sp>
      <p:sp>
        <p:nvSpPr>
          <p:cNvPr id="71" name="圆角矩形标注 129">
            <a:extLst>
              <a:ext uri="{FF2B5EF4-FFF2-40B4-BE49-F238E27FC236}">
                <a16:creationId xmlns:a16="http://schemas.microsoft.com/office/drawing/2014/main" id="{660C00BC-53B0-462F-ACAF-FF79B9CF76B1}"/>
              </a:ext>
            </a:extLst>
          </p:cNvPr>
          <p:cNvSpPr/>
          <p:nvPr/>
        </p:nvSpPr>
        <p:spPr bwMode="auto">
          <a:xfrm>
            <a:off x="6283130" y="4013705"/>
            <a:ext cx="859816" cy="250043"/>
          </a:xfrm>
          <a:prstGeom prst="wedgeRoundRectCallout">
            <a:avLst>
              <a:gd name="adj1" fmla="val -20833"/>
              <a:gd name="adj2" fmla="val 76935"/>
              <a:gd name="adj3" fmla="val 16667"/>
            </a:avLst>
          </a:prstGeom>
          <a:solidFill>
            <a:srgbClr val="5F73A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solidFill>
                  <a:schemeClr val="bg1"/>
                </a:solidFill>
                <a:effectLst/>
                <a:latin typeface="+mj-ea"/>
                <a:ea typeface="+mj-ea"/>
                <a:cs typeface="宋体" panose="02010600030101010101" pitchFamily="2" charset="-122"/>
              </a:rPr>
              <a:t>合格状态</a:t>
            </a:r>
          </a:p>
        </p:txBody>
      </p:sp>
      <p:sp>
        <p:nvSpPr>
          <p:cNvPr id="72" name="文本框 71">
            <a:extLst>
              <a:ext uri="{FF2B5EF4-FFF2-40B4-BE49-F238E27FC236}">
                <a16:creationId xmlns:a16="http://schemas.microsoft.com/office/drawing/2014/main" id="{AD5D8FA2-4A21-426C-B070-FF58DF9646A0}"/>
              </a:ext>
            </a:extLst>
          </p:cNvPr>
          <p:cNvSpPr txBox="1"/>
          <p:nvPr/>
        </p:nvSpPr>
        <p:spPr>
          <a:xfrm>
            <a:off x="3482916" y="1676391"/>
            <a:ext cx="898613" cy="307777"/>
          </a:xfrm>
          <a:prstGeom prst="rect">
            <a:avLst/>
          </a:prstGeom>
          <a:noFill/>
        </p:spPr>
        <p:txBody>
          <a:bodyPr wrap="square" rtlCol="0" anchor="ctr">
            <a:spAutoFit/>
          </a:bodyPr>
          <a:lstStyle/>
          <a:p>
            <a:pPr algn="ctr"/>
            <a:r>
              <a:rPr lang="zh-CN" altLang="en-US" sz="1400" dirty="0">
                <a:latin typeface="黑体" panose="02010609060101010101" charset="-122"/>
                <a:ea typeface="黑体" panose="02010609060101010101" charset="-122"/>
              </a:rPr>
              <a:t>需质检</a:t>
            </a:r>
          </a:p>
        </p:txBody>
      </p:sp>
      <p:sp>
        <p:nvSpPr>
          <p:cNvPr id="73" name="文本框 72">
            <a:extLst>
              <a:ext uri="{FF2B5EF4-FFF2-40B4-BE49-F238E27FC236}">
                <a16:creationId xmlns:a16="http://schemas.microsoft.com/office/drawing/2014/main" id="{85F84D7D-84AD-4734-BA97-1B4E995783F7}"/>
              </a:ext>
            </a:extLst>
          </p:cNvPr>
          <p:cNvSpPr txBox="1"/>
          <p:nvPr/>
        </p:nvSpPr>
        <p:spPr>
          <a:xfrm>
            <a:off x="3527202" y="2744383"/>
            <a:ext cx="433306" cy="954107"/>
          </a:xfrm>
          <a:prstGeom prst="rect">
            <a:avLst/>
          </a:prstGeom>
          <a:noFill/>
        </p:spPr>
        <p:txBody>
          <a:bodyPr wrap="square" rtlCol="0" anchor="ctr">
            <a:spAutoFit/>
          </a:bodyPr>
          <a:lstStyle/>
          <a:p>
            <a:pPr algn="ctr"/>
            <a:r>
              <a:rPr lang="zh-CN" altLang="en-US" sz="1400" dirty="0">
                <a:latin typeface="黑体" panose="02010609060101010101" charset="-122"/>
                <a:ea typeface="黑体" panose="02010609060101010101" charset="-122"/>
              </a:rPr>
              <a:t>不需质检</a:t>
            </a:r>
          </a:p>
        </p:txBody>
      </p:sp>
      <p:cxnSp>
        <p:nvCxnSpPr>
          <p:cNvPr id="74" name="直线箭头连接符 133">
            <a:extLst>
              <a:ext uri="{FF2B5EF4-FFF2-40B4-BE49-F238E27FC236}">
                <a16:creationId xmlns:a16="http://schemas.microsoft.com/office/drawing/2014/main" id="{73FF31A2-4C99-48EF-9FDA-1824B794C418}"/>
              </a:ext>
            </a:extLst>
          </p:cNvPr>
          <p:cNvCxnSpPr/>
          <p:nvPr/>
        </p:nvCxnSpPr>
        <p:spPr bwMode="auto">
          <a:xfrm>
            <a:off x="6911578" y="2808039"/>
            <a:ext cx="0" cy="1108202"/>
          </a:xfrm>
          <a:prstGeom prst="straightConnector1">
            <a:avLst/>
          </a:prstGeom>
          <a:solidFill>
            <a:schemeClr val="accent1"/>
          </a:solidFill>
          <a:ln w="38100" cap="flat" cmpd="sng" algn="ctr">
            <a:solidFill>
              <a:srgbClr val="DCD0A7"/>
            </a:solidFill>
            <a:prstDash val="solid"/>
            <a:round/>
            <a:headEnd type="none" w="med" len="med"/>
            <a:tailEnd type="triangle"/>
          </a:ln>
          <a:effectLst/>
        </p:spPr>
      </p:cxnSp>
      <p:sp>
        <p:nvSpPr>
          <p:cNvPr id="75" name="文本框 74">
            <a:extLst>
              <a:ext uri="{FF2B5EF4-FFF2-40B4-BE49-F238E27FC236}">
                <a16:creationId xmlns:a16="http://schemas.microsoft.com/office/drawing/2014/main" id="{8BCE353E-23C1-41C0-B262-27BB91EFE531}"/>
              </a:ext>
            </a:extLst>
          </p:cNvPr>
          <p:cNvSpPr txBox="1"/>
          <p:nvPr/>
        </p:nvSpPr>
        <p:spPr>
          <a:xfrm>
            <a:off x="5975474" y="2932891"/>
            <a:ext cx="898613" cy="523220"/>
          </a:xfrm>
          <a:prstGeom prst="rect">
            <a:avLst/>
          </a:prstGeom>
          <a:noFill/>
        </p:spPr>
        <p:txBody>
          <a:bodyPr wrap="square" rtlCol="0" anchor="ctr">
            <a:spAutoFit/>
          </a:bodyPr>
          <a:lstStyle/>
          <a:p>
            <a:pPr algn="ctr"/>
            <a:r>
              <a:rPr lang="zh-CN" altLang="en-US" sz="1400" dirty="0">
                <a:latin typeface="黑体" panose="02010609060101010101" charset="-122"/>
                <a:ea typeface="黑体" panose="02010609060101010101" charset="-122"/>
              </a:rPr>
              <a:t>质检通过</a:t>
            </a:r>
          </a:p>
          <a:p>
            <a:pPr algn="ctr"/>
            <a:r>
              <a:rPr lang="zh-CN" altLang="en-US" sz="1400" dirty="0">
                <a:latin typeface="黑体" panose="02010609060101010101" charset="-122"/>
                <a:ea typeface="黑体" panose="02010609060101010101" charset="-122"/>
              </a:rPr>
              <a:t>解锁库存</a:t>
            </a:r>
          </a:p>
        </p:txBody>
      </p:sp>
      <p:cxnSp>
        <p:nvCxnSpPr>
          <p:cNvPr id="76" name="肘形连接符 135">
            <a:extLst>
              <a:ext uri="{FF2B5EF4-FFF2-40B4-BE49-F238E27FC236}">
                <a16:creationId xmlns:a16="http://schemas.microsoft.com/office/drawing/2014/main" id="{6374A6A2-29F8-4CAF-B7F5-5F55925A223E}"/>
              </a:ext>
            </a:extLst>
          </p:cNvPr>
          <p:cNvCxnSpPr/>
          <p:nvPr/>
        </p:nvCxnSpPr>
        <p:spPr bwMode="auto">
          <a:xfrm rot="16200000" flipH="1">
            <a:off x="7317897" y="2689754"/>
            <a:ext cx="456843" cy="693415"/>
          </a:xfrm>
          <a:prstGeom prst="bentConnector2">
            <a:avLst/>
          </a:prstGeom>
          <a:solidFill>
            <a:schemeClr val="accent1"/>
          </a:solidFill>
          <a:ln w="38100" cap="flat" cmpd="sng" algn="ctr">
            <a:solidFill>
              <a:srgbClr val="C00000"/>
            </a:solidFill>
            <a:prstDash val="solid"/>
            <a:round/>
            <a:headEnd type="none" w="med" len="med"/>
            <a:tailEnd type="triangle"/>
          </a:ln>
          <a:effectLst/>
        </p:spPr>
      </p:cxnSp>
      <p:grpSp>
        <p:nvGrpSpPr>
          <p:cNvPr id="77" name="组 28">
            <a:extLst>
              <a:ext uri="{FF2B5EF4-FFF2-40B4-BE49-F238E27FC236}">
                <a16:creationId xmlns:a16="http://schemas.microsoft.com/office/drawing/2014/main" id="{7620929A-B5BC-42E5-B623-549F83BB801E}"/>
              </a:ext>
            </a:extLst>
          </p:cNvPr>
          <p:cNvGrpSpPr/>
          <p:nvPr/>
        </p:nvGrpSpPr>
        <p:grpSpPr>
          <a:xfrm>
            <a:off x="8207722" y="3218383"/>
            <a:ext cx="389155" cy="389155"/>
            <a:chOff x="8337828" y="3082161"/>
            <a:chExt cx="517966" cy="517966"/>
          </a:xfrm>
        </p:grpSpPr>
        <p:pic>
          <p:nvPicPr>
            <p:cNvPr id="78" name="图片 77">
              <a:extLst>
                <a:ext uri="{FF2B5EF4-FFF2-40B4-BE49-F238E27FC236}">
                  <a16:creationId xmlns:a16="http://schemas.microsoft.com/office/drawing/2014/main" id="{45C04491-81ED-4268-9953-EE4A330574C5}"/>
                </a:ext>
              </a:extLst>
            </p:cNvPr>
            <p:cNvPicPr>
              <a:picLocks noChangeAspect="1"/>
            </p:cNvPicPr>
            <p:nvPr/>
          </p:nvPicPr>
          <p:blipFill>
            <a:blip r:embed="rId8"/>
            <a:stretch>
              <a:fillRect/>
            </a:stretch>
          </p:blipFill>
          <p:spPr>
            <a:xfrm>
              <a:off x="8337828" y="3082161"/>
              <a:ext cx="517966" cy="517966"/>
            </a:xfrm>
            <a:prstGeom prst="rect">
              <a:avLst/>
            </a:prstGeom>
          </p:spPr>
        </p:pic>
        <p:pic>
          <p:nvPicPr>
            <p:cNvPr id="79" name="图片 78">
              <a:extLst>
                <a:ext uri="{FF2B5EF4-FFF2-40B4-BE49-F238E27FC236}">
                  <a16:creationId xmlns:a16="http://schemas.microsoft.com/office/drawing/2014/main" id="{7F45F132-5FAF-4DEA-8C10-D2835BF78D2E}"/>
                </a:ext>
              </a:extLst>
            </p:cNvPr>
            <p:cNvPicPr>
              <a:picLocks noChangeAspect="1"/>
            </p:cNvPicPr>
            <p:nvPr/>
          </p:nvPicPr>
          <p:blipFill>
            <a:blip r:embed="rId6"/>
            <a:stretch>
              <a:fillRect/>
            </a:stretch>
          </p:blipFill>
          <p:spPr>
            <a:xfrm>
              <a:off x="8520444" y="3116929"/>
              <a:ext cx="150035" cy="150035"/>
            </a:xfrm>
            <a:prstGeom prst="rect">
              <a:avLst/>
            </a:prstGeom>
          </p:spPr>
        </p:pic>
        <p:pic>
          <p:nvPicPr>
            <p:cNvPr id="80" name="图片 79">
              <a:extLst>
                <a:ext uri="{FF2B5EF4-FFF2-40B4-BE49-F238E27FC236}">
                  <a16:creationId xmlns:a16="http://schemas.microsoft.com/office/drawing/2014/main" id="{78F799F6-B530-4E57-AF1B-2533BEB4C33A}"/>
                </a:ext>
              </a:extLst>
            </p:cNvPr>
            <p:cNvPicPr>
              <a:picLocks noChangeAspect="1"/>
            </p:cNvPicPr>
            <p:nvPr/>
          </p:nvPicPr>
          <p:blipFill>
            <a:blip r:embed="rId6"/>
            <a:stretch>
              <a:fillRect/>
            </a:stretch>
          </p:blipFill>
          <p:spPr>
            <a:xfrm>
              <a:off x="8672844" y="3368865"/>
              <a:ext cx="150035" cy="150035"/>
            </a:xfrm>
            <a:prstGeom prst="rect">
              <a:avLst/>
            </a:prstGeom>
          </p:spPr>
        </p:pic>
        <p:pic>
          <p:nvPicPr>
            <p:cNvPr id="81" name="图片 80">
              <a:extLst>
                <a:ext uri="{FF2B5EF4-FFF2-40B4-BE49-F238E27FC236}">
                  <a16:creationId xmlns:a16="http://schemas.microsoft.com/office/drawing/2014/main" id="{26554274-5D95-49AD-A4C9-CC493663B068}"/>
                </a:ext>
              </a:extLst>
            </p:cNvPr>
            <p:cNvPicPr>
              <a:picLocks noChangeAspect="1"/>
            </p:cNvPicPr>
            <p:nvPr/>
          </p:nvPicPr>
          <p:blipFill>
            <a:blip r:embed="rId6"/>
            <a:stretch>
              <a:fillRect/>
            </a:stretch>
          </p:blipFill>
          <p:spPr>
            <a:xfrm>
              <a:off x="8396770" y="3363036"/>
              <a:ext cx="150035" cy="150035"/>
            </a:xfrm>
            <a:prstGeom prst="rect">
              <a:avLst/>
            </a:prstGeom>
          </p:spPr>
        </p:pic>
      </p:grpSp>
      <p:sp>
        <p:nvSpPr>
          <p:cNvPr id="82" name="文本框 81">
            <a:extLst>
              <a:ext uri="{FF2B5EF4-FFF2-40B4-BE49-F238E27FC236}">
                <a16:creationId xmlns:a16="http://schemas.microsoft.com/office/drawing/2014/main" id="{DD6D6E59-EAC1-4223-AA18-9C40F646047D}"/>
              </a:ext>
            </a:extLst>
          </p:cNvPr>
          <p:cNvSpPr txBox="1"/>
          <p:nvPr/>
        </p:nvSpPr>
        <p:spPr>
          <a:xfrm>
            <a:off x="7093085" y="2952055"/>
            <a:ext cx="898613" cy="307777"/>
          </a:xfrm>
          <a:prstGeom prst="rect">
            <a:avLst/>
          </a:prstGeom>
          <a:noFill/>
        </p:spPr>
        <p:txBody>
          <a:bodyPr wrap="square" rtlCol="0" anchor="ctr">
            <a:spAutoFit/>
          </a:bodyPr>
          <a:lstStyle/>
          <a:p>
            <a:pPr algn="ctr"/>
            <a:r>
              <a:rPr lang="zh-CN" altLang="en-US" sz="1400">
                <a:latin typeface="黑体" panose="02010609060101010101" charset="-122"/>
                <a:ea typeface="黑体" panose="02010609060101010101" charset="-122"/>
              </a:rPr>
              <a:t>不通过</a:t>
            </a:r>
            <a:endParaRPr lang="zh-CN" altLang="en-US" sz="1400" dirty="0">
              <a:latin typeface="黑体" panose="02010609060101010101" charset="-122"/>
              <a:ea typeface="黑体" panose="02010609060101010101" charset="-122"/>
            </a:endParaRPr>
          </a:p>
        </p:txBody>
      </p:sp>
      <p:grpSp>
        <p:nvGrpSpPr>
          <p:cNvPr id="83" name="组 141">
            <a:extLst>
              <a:ext uri="{FF2B5EF4-FFF2-40B4-BE49-F238E27FC236}">
                <a16:creationId xmlns:a16="http://schemas.microsoft.com/office/drawing/2014/main" id="{F61DA0E0-E7B9-42FB-9E77-ADAE8594626F}"/>
              </a:ext>
            </a:extLst>
          </p:cNvPr>
          <p:cNvGrpSpPr/>
          <p:nvPr/>
        </p:nvGrpSpPr>
        <p:grpSpPr>
          <a:xfrm>
            <a:off x="8704175" y="3218383"/>
            <a:ext cx="389155" cy="389155"/>
            <a:chOff x="8337828" y="3082161"/>
            <a:chExt cx="517966" cy="517966"/>
          </a:xfrm>
        </p:grpSpPr>
        <p:pic>
          <p:nvPicPr>
            <p:cNvPr id="84" name="图片 83">
              <a:extLst>
                <a:ext uri="{FF2B5EF4-FFF2-40B4-BE49-F238E27FC236}">
                  <a16:creationId xmlns:a16="http://schemas.microsoft.com/office/drawing/2014/main" id="{70536002-C801-4DC5-BB3D-71E1F4C84E7F}"/>
                </a:ext>
              </a:extLst>
            </p:cNvPr>
            <p:cNvPicPr>
              <a:picLocks noChangeAspect="1"/>
            </p:cNvPicPr>
            <p:nvPr/>
          </p:nvPicPr>
          <p:blipFill>
            <a:blip r:embed="rId8"/>
            <a:stretch>
              <a:fillRect/>
            </a:stretch>
          </p:blipFill>
          <p:spPr>
            <a:xfrm>
              <a:off x="8337828" y="3082161"/>
              <a:ext cx="517966" cy="517966"/>
            </a:xfrm>
            <a:prstGeom prst="rect">
              <a:avLst/>
            </a:prstGeom>
          </p:spPr>
        </p:pic>
        <p:pic>
          <p:nvPicPr>
            <p:cNvPr id="85" name="图片 84">
              <a:extLst>
                <a:ext uri="{FF2B5EF4-FFF2-40B4-BE49-F238E27FC236}">
                  <a16:creationId xmlns:a16="http://schemas.microsoft.com/office/drawing/2014/main" id="{4ADBDA01-7132-4D0F-93AE-BA40D5D964A6}"/>
                </a:ext>
              </a:extLst>
            </p:cNvPr>
            <p:cNvPicPr>
              <a:picLocks noChangeAspect="1"/>
            </p:cNvPicPr>
            <p:nvPr/>
          </p:nvPicPr>
          <p:blipFill>
            <a:blip r:embed="rId6"/>
            <a:stretch>
              <a:fillRect/>
            </a:stretch>
          </p:blipFill>
          <p:spPr>
            <a:xfrm>
              <a:off x="8520444" y="3116929"/>
              <a:ext cx="150035" cy="150035"/>
            </a:xfrm>
            <a:prstGeom prst="rect">
              <a:avLst/>
            </a:prstGeom>
          </p:spPr>
        </p:pic>
        <p:pic>
          <p:nvPicPr>
            <p:cNvPr id="86" name="图片 85">
              <a:extLst>
                <a:ext uri="{FF2B5EF4-FFF2-40B4-BE49-F238E27FC236}">
                  <a16:creationId xmlns:a16="http://schemas.microsoft.com/office/drawing/2014/main" id="{4AE6C069-25D8-4AA5-9A59-D685538FCE7E}"/>
                </a:ext>
              </a:extLst>
            </p:cNvPr>
            <p:cNvPicPr>
              <a:picLocks noChangeAspect="1"/>
            </p:cNvPicPr>
            <p:nvPr/>
          </p:nvPicPr>
          <p:blipFill>
            <a:blip r:embed="rId6"/>
            <a:stretch>
              <a:fillRect/>
            </a:stretch>
          </p:blipFill>
          <p:spPr>
            <a:xfrm>
              <a:off x="8672844" y="3368865"/>
              <a:ext cx="150035" cy="150035"/>
            </a:xfrm>
            <a:prstGeom prst="rect">
              <a:avLst/>
            </a:prstGeom>
          </p:spPr>
        </p:pic>
        <p:pic>
          <p:nvPicPr>
            <p:cNvPr id="87" name="图片 86">
              <a:extLst>
                <a:ext uri="{FF2B5EF4-FFF2-40B4-BE49-F238E27FC236}">
                  <a16:creationId xmlns:a16="http://schemas.microsoft.com/office/drawing/2014/main" id="{D8641CBB-41D9-4E04-9E78-BD7338B2509E}"/>
                </a:ext>
              </a:extLst>
            </p:cNvPr>
            <p:cNvPicPr>
              <a:picLocks noChangeAspect="1"/>
            </p:cNvPicPr>
            <p:nvPr/>
          </p:nvPicPr>
          <p:blipFill>
            <a:blip r:embed="rId6"/>
            <a:stretch>
              <a:fillRect/>
            </a:stretch>
          </p:blipFill>
          <p:spPr>
            <a:xfrm>
              <a:off x="8396770" y="3363036"/>
              <a:ext cx="150035" cy="150035"/>
            </a:xfrm>
            <a:prstGeom prst="rect">
              <a:avLst/>
            </a:prstGeom>
          </p:spPr>
        </p:pic>
      </p:grpSp>
      <p:sp>
        <p:nvSpPr>
          <p:cNvPr id="88" name="文本框 87">
            <a:extLst>
              <a:ext uri="{FF2B5EF4-FFF2-40B4-BE49-F238E27FC236}">
                <a16:creationId xmlns:a16="http://schemas.microsoft.com/office/drawing/2014/main" id="{697082A3-C412-4593-9D6A-9E239FD23C1F}"/>
              </a:ext>
            </a:extLst>
          </p:cNvPr>
          <p:cNvSpPr txBox="1"/>
          <p:nvPr/>
        </p:nvSpPr>
        <p:spPr>
          <a:xfrm>
            <a:off x="4088532" y="4240486"/>
            <a:ext cx="543739" cy="307777"/>
          </a:xfrm>
          <a:prstGeom prst="rect">
            <a:avLst/>
          </a:prstGeom>
          <a:solidFill>
            <a:srgbClr val="FFC000"/>
          </a:solidFill>
          <a:ln w="9525">
            <a:noFill/>
            <a:miter lim="800000"/>
          </a:ln>
        </p:spPr>
        <p:txBody>
          <a:bodyPr wrap="none" anchor="ctr">
            <a:spAutoFit/>
          </a:bodyPr>
          <a:lstStyle>
            <a:defPPr>
              <a:defRPr lang="zh-CN"/>
            </a:defPPr>
            <a:lvl1pPr algn="ctr">
              <a:defRPr sz="1400">
                <a:solidFill>
                  <a:schemeClr val="bg1"/>
                </a:solidFill>
                <a:latin typeface="+mj-ea"/>
                <a:ea typeface="+mj-ea"/>
              </a:defRPr>
            </a:lvl1pPr>
          </a:lstStyle>
          <a:p>
            <a:r>
              <a:rPr lang="zh-CN" altLang="en-US"/>
              <a:t>上架</a:t>
            </a:r>
            <a:endParaRPr lang="zh-CN" altLang="en-US" dirty="0"/>
          </a:p>
        </p:txBody>
      </p:sp>
      <p:pic>
        <p:nvPicPr>
          <p:cNvPr id="89" name="图片 88">
            <a:extLst>
              <a:ext uri="{FF2B5EF4-FFF2-40B4-BE49-F238E27FC236}">
                <a16:creationId xmlns:a16="http://schemas.microsoft.com/office/drawing/2014/main" id="{781F57DA-8B11-4A36-8749-B424B8A6B4AD}"/>
              </a:ext>
            </a:extLst>
          </p:cNvPr>
          <p:cNvPicPr>
            <a:picLocks noChangeAspect="1"/>
          </p:cNvPicPr>
          <p:nvPr/>
        </p:nvPicPr>
        <p:blipFill>
          <a:blip r:embed="rId9"/>
          <a:stretch>
            <a:fillRect/>
          </a:stretch>
        </p:blipFill>
        <p:spPr>
          <a:xfrm>
            <a:off x="9161510" y="1528448"/>
            <a:ext cx="470878" cy="470878"/>
          </a:xfrm>
          <a:prstGeom prst="rect">
            <a:avLst/>
          </a:prstGeom>
        </p:spPr>
      </p:pic>
      <p:pic>
        <p:nvPicPr>
          <p:cNvPr id="90" name="图片 89">
            <a:extLst>
              <a:ext uri="{FF2B5EF4-FFF2-40B4-BE49-F238E27FC236}">
                <a16:creationId xmlns:a16="http://schemas.microsoft.com/office/drawing/2014/main" id="{DE1DEA5C-F8AC-43B8-A92F-0251ACC9DA1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088532" y="3725653"/>
            <a:ext cx="496555" cy="496555"/>
          </a:xfrm>
          <a:prstGeom prst="rect">
            <a:avLst/>
          </a:prstGeom>
        </p:spPr>
      </p:pic>
      <p:sp>
        <p:nvSpPr>
          <p:cNvPr id="91" name="矩形 90">
            <a:extLst>
              <a:ext uri="{FF2B5EF4-FFF2-40B4-BE49-F238E27FC236}">
                <a16:creationId xmlns:a16="http://schemas.microsoft.com/office/drawing/2014/main" id="{A339C236-CC7E-4B29-8F5C-1C6493E21393}"/>
              </a:ext>
            </a:extLst>
          </p:cNvPr>
          <p:cNvSpPr/>
          <p:nvPr/>
        </p:nvSpPr>
        <p:spPr bwMode="auto">
          <a:xfrm>
            <a:off x="5201457" y="4426999"/>
            <a:ext cx="4320480" cy="788226"/>
          </a:xfrm>
          <a:prstGeom prst="rect">
            <a:avLst/>
          </a:prstGeom>
          <a:noFill/>
          <a:ln w="3175">
            <a:solidFill>
              <a:schemeClr val="tx1">
                <a:lumMod val="50000"/>
                <a:lumOff val="50000"/>
              </a:schemeClr>
            </a:solidFill>
            <a:prstDash val="dash"/>
            <a:miter lim="800000"/>
          </a:ln>
        </p:spPr>
        <p:txBody>
          <a:bodyPr wrap="square" anchor="t">
            <a:noAutofit/>
          </a:bodyPr>
          <a:lstStyle/>
          <a:p>
            <a:endParaRPr lang="zh-CN" altLang="en-US" sz="1400" dirty="0">
              <a:solidFill>
                <a:schemeClr val="tx1">
                  <a:lumMod val="50000"/>
                  <a:lumOff val="50000"/>
                </a:schemeClr>
              </a:solidFill>
              <a:latin typeface="+mj-ea"/>
              <a:ea typeface="+mj-ea"/>
            </a:endParaRPr>
          </a:p>
        </p:txBody>
      </p:sp>
      <p:grpSp>
        <p:nvGrpSpPr>
          <p:cNvPr id="92" name="组 36">
            <a:extLst>
              <a:ext uri="{FF2B5EF4-FFF2-40B4-BE49-F238E27FC236}">
                <a16:creationId xmlns:a16="http://schemas.microsoft.com/office/drawing/2014/main" id="{484B2942-6BBA-4235-BB06-0A8C544A1274}"/>
              </a:ext>
            </a:extLst>
          </p:cNvPr>
          <p:cNvGrpSpPr/>
          <p:nvPr/>
        </p:nvGrpSpPr>
        <p:grpSpPr>
          <a:xfrm>
            <a:off x="8543698" y="2173602"/>
            <a:ext cx="473238" cy="286245"/>
            <a:chOff x="7014029" y="540094"/>
            <a:chExt cx="629880" cy="346357"/>
          </a:xfrm>
        </p:grpSpPr>
        <p:pic>
          <p:nvPicPr>
            <p:cNvPr id="93" name="图片 92">
              <a:extLst>
                <a:ext uri="{FF2B5EF4-FFF2-40B4-BE49-F238E27FC236}">
                  <a16:creationId xmlns:a16="http://schemas.microsoft.com/office/drawing/2014/main" id="{E683700A-C842-4541-80CC-F45ECAEED80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14029" y="563827"/>
              <a:ext cx="350290" cy="322624"/>
            </a:xfrm>
            <a:prstGeom prst="rect">
              <a:avLst/>
            </a:prstGeom>
          </p:spPr>
        </p:pic>
        <p:pic>
          <p:nvPicPr>
            <p:cNvPr id="94" name="图片 93">
              <a:extLst>
                <a:ext uri="{FF2B5EF4-FFF2-40B4-BE49-F238E27FC236}">
                  <a16:creationId xmlns:a16="http://schemas.microsoft.com/office/drawing/2014/main" id="{A853F0D9-884C-4117-8F0E-31094F7F909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93619" y="540094"/>
              <a:ext cx="350290" cy="322624"/>
            </a:xfrm>
            <a:prstGeom prst="rect">
              <a:avLst/>
            </a:prstGeom>
          </p:spPr>
        </p:pic>
      </p:grpSp>
      <p:pic>
        <p:nvPicPr>
          <p:cNvPr id="95" name="图片 94">
            <a:extLst>
              <a:ext uri="{FF2B5EF4-FFF2-40B4-BE49-F238E27FC236}">
                <a16:creationId xmlns:a16="http://schemas.microsoft.com/office/drawing/2014/main" id="{8457A2DD-6413-4762-BF98-FFA30E5C78BA}"/>
              </a:ext>
            </a:extLst>
          </p:cNvPr>
          <p:cNvPicPr>
            <a:picLocks noChangeAspect="1"/>
          </p:cNvPicPr>
          <p:nvPr/>
        </p:nvPicPr>
        <p:blipFill>
          <a:blip r:embed="rId6"/>
          <a:stretch>
            <a:fillRect/>
          </a:stretch>
        </p:blipFill>
        <p:spPr>
          <a:xfrm>
            <a:off x="8850260" y="2280043"/>
            <a:ext cx="179829" cy="179829"/>
          </a:xfrm>
          <a:prstGeom prst="rect">
            <a:avLst/>
          </a:prstGeom>
        </p:spPr>
      </p:pic>
      <p:pic>
        <p:nvPicPr>
          <p:cNvPr id="96" name="图片 95">
            <a:extLst>
              <a:ext uri="{FF2B5EF4-FFF2-40B4-BE49-F238E27FC236}">
                <a16:creationId xmlns:a16="http://schemas.microsoft.com/office/drawing/2014/main" id="{4F28712C-8775-4ECD-ACA6-124238490FF8}"/>
              </a:ext>
            </a:extLst>
          </p:cNvPr>
          <p:cNvPicPr>
            <a:picLocks noChangeAspect="1"/>
          </p:cNvPicPr>
          <p:nvPr/>
        </p:nvPicPr>
        <p:blipFill>
          <a:blip r:embed="rId6"/>
          <a:stretch>
            <a:fillRect/>
          </a:stretch>
        </p:blipFill>
        <p:spPr>
          <a:xfrm>
            <a:off x="8609491" y="2273704"/>
            <a:ext cx="179829" cy="179829"/>
          </a:xfrm>
          <a:prstGeom prst="rect">
            <a:avLst/>
          </a:prstGeom>
        </p:spPr>
      </p:pic>
      <p:grpSp>
        <p:nvGrpSpPr>
          <p:cNvPr id="97" name="组 153">
            <a:extLst>
              <a:ext uri="{FF2B5EF4-FFF2-40B4-BE49-F238E27FC236}">
                <a16:creationId xmlns:a16="http://schemas.microsoft.com/office/drawing/2014/main" id="{AAD5C826-9FD9-4C94-BDD3-53D20C333D90}"/>
              </a:ext>
            </a:extLst>
          </p:cNvPr>
          <p:cNvGrpSpPr/>
          <p:nvPr/>
        </p:nvGrpSpPr>
        <p:grpSpPr>
          <a:xfrm>
            <a:off x="8639770" y="4751075"/>
            <a:ext cx="473238" cy="286245"/>
            <a:chOff x="7014029" y="540094"/>
            <a:chExt cx="629880" cy="346357"/>
          </a:xfrm>
        </p:grpSpPr>
        <p:pic>
          <p:nvPicPr>
            <p:cNvPr id="98" name="图片 97">
              <a:extLst>
                <a:ext uri="{FF2B5EF4-FFF2-40B4-BE49-F238E27FC236}">
                  <a16:creationId xmlns:a16="http://schemas.microsoft.com/office/drawing/2014/main" id="{1D7493D9-AE93-42AB-B1A2-0333063D2B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14029" y="563827"/>
              <a:ext cx="350290" cy="322624"/>
            </a:xfrm>
            <a:prstGeom prst="rect">
              <a:avLst/>
            </a:prstGeom>
          </p:spPr>
        </p:pic>
        <p:pic>
          <p:nvPicPr>
            <p:cNvPr id="99" name="图片 98">
              <a:extLst>
                <a:ext uri="{FF2B5EF4-FFF2-40B4-BE49-F238E27FC236}">
                  <a16:creationId xmlns:a16="http://schemas.microsoft.com/office/drawing/2014/main" id="{EFE52822-CB01-4C7E-B852-F77DCED299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93619" y="540094"/>
              <a:ext cx="350290" cy="322624"/>
            </a:xfrm>
            <a:prstGeom prst="rect">
              <a:avLst/>
            </a:prstGeom>
          </p:spPr>
        </p:pic>
      </p:grpSp>
      <p:pic>
        <p:nvPicPr>
          <p:cNvPr id="100" name="图片 99">
            <a:extLst>
              <a:ext uri="{FF2B5EF4-FFF2-40B4-BE49-F238E27FC236}">
                <a16:creationId xmlns:a16="http://schemas.microsoft.com/office/drawing/2014/main" id="{09E06A1F-D090-4DB6-AF4C-78BBC7F7173C}"/>
              </a:ext>
            </a:extLst>
          </p:cNvPr>
          <p:cNvPicPr>
            <a:picLocks noChangeAspect="1"/>
          </p:cNvPicPr>
          <p:nvPr/>
        </p:nvPicPr>
        <p:blipFill>
          <a:blip r:embed="rId6"/>
          <a:stretch>
            <a:fillRect/>
          </a:stretch>
        </p:blipFill>
        <p:spPr>
          <a:xfrm>
            <a:off x="8946332" y="4857516"/>
            <a:ext cx="179829" cy="179829"/>
          </a:xfrm>
          <a:prstGeom prst="rect">
            <a:avLst/>
          </a:prstGeom>
        </p:spPr>
      </p:pic>
      <p:pic>
        <p:nvPicPr>
          <p:cNvPr id="101" name="图片 100">
            <a:extLst>
              <a:ext uri="{FF2B5EF4-FFF2-40B4-BE49-F238E27FC236}">
                <a16:creationId xmlns:a16="http://schemas.microsoft.com/office/drawing/2014/main" id="{65D9F743-E052-491B-9B3F-09AD83168A04}"/>
              </a:ext>
            </a:extLst>
          </p:cNvPr>
          <p:cNvPicPr>
            <a:picLocks noChangeAspect="1"/>
          </p:cNvPicPr>
          <p:nvPr/>
        </p:nvPicPr>
        <p:blipFill>
          <a:blip r:embed="rId6"/>
          <a:stretch>
            <a:fillRect/>
          </a:stretch>
        </p:blipFill>
        <p:spPr>
          <a:xfrm>
            <a:off x="8705563" y="4851177"/>
            <a:ext cx="179829" cy="179829"/>
          </a:xfrm>
          <a:prstGeom prst="rect">
            <a:avLst/>
          </a:prstGeom>
        </p:spPr>
      </p:pic>
      <p:sp>
        <p:nvSpPr>
          <p:cNvPr id="102" name="圆角矩形标注 158">
            <a:extLst>
              <a:ext uri="{FF2B5EF4-FFF2-40B4-BE49-F238E27FC236}">
                <a16:creationId xmlns:a16="http://schemas.microsoft.com/office/drawing/2014/main" id="{C9602AB2-DAFB-48CE-AEE8-F332796C8787}"/>
              </a:ext>
            </a:extLst>
          </p:cNvPr>
          <p:cNvSpPr/>
          <p:nvPr/>
        </p:nvSpPr>
        <p:spPr bwMode="auto">
          <a:xfrm>
            <a:off x="9215834" y="3321104"/>
            <a:ext cx="735232" cy="351031"/>
          </a:xfrm>
          <a:prstGeom prst="wedgeRoundRectCallout">
            <a:avLst>
              <a:gd name="adj1" fmla="val -60108"/>
              <a:gd name="adj2" fmla="val -53310"/>
              <a:gd name="adj3" fmla="val 16667"/>
            </a:avLst>
          </a:prstGeom>
          <a:solidFill>
            <a:srgbClr val="5F73A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bg1"/>
                </a:solidFill>
                <a:effectLst/>
                <a:latin typeface="+mj-ea"/>
                <a:ea typeface="+mj-ea"/>
                <a:cs typeface="宋体" panose="02010600030101010101" pitchFamily="2" charset="-122"/>
              </a:rPr>
              <a:t>不合格状态</a:t>
            </a:r>
            <a:endParaRPr kumimoji="0" lang="zh-CN" altLang="en-US" sz="1200" b="0" i="0" u="none" strike="noStrike" cap="none" normalizeH="0" baseline="0" dirty="0">
              <a:ln>
                <a:noFill/>
              </a:ln>
              <a:solidFill>
                <a:schemeClr val="bg1"/>
              </a:solidFill>
              <a:effectLst/>
              <a:latin typeface="+mj-ea"/>
              <a:ea typeface="+mj-ea"/>
              <a:cs typeface="宋体" panose="02010600030101010101" pitchFamily="2" charset="-122"/>
            </a:endParaRPr>
          </a:p>
        </p:txBody>
      </p:sp>
      <p:cxnSp>
        <p:nvCxnSpPr>
          <p:cNvPr id="103" name="直线箭头连接符 159">
            <a:extLst>
              <a:ext uri="{FF2B5EF4-FFF2-40B4-BE49-F238E27FC236}">
                <a16:creationId xmlns:a16="http://schemas.microsoft.com/office/drawing/2014/main" id="{A1E35F29-99DB-4937-B691-DA0CFE8726A8}"/>
              </a:ext>
            </a:extLst>
          </p:cNvPr>
          <p:cNvCxnSpPr/>
          <p:nvPr/>
        </p:nvCxnSpPr>
        <p:spPr bwMode="auto">
          <a:xfrm flipV="1">
            <a:off x="2231058" y="4844627"/>
            <a:ext cx="2520280" cy="0"/>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sp>
        <p:nvSpPr>
          <p:cNvPr id="104" name="文本框 103">
            <a:extLst>
              <a:ext uri="{FF2B5EF4-FFF2-40B4-BE49-F238E27FC236}">
                <a16:creationId xmlns:a16="http://schemas.microsoft.com/office/drawing/2014/main" id="{5BE660D4-C71B-4D6A-A9B6-2F5A905DBD68}"/>
              </a:ext>
            </a:extLst>
          </p:cNvPr>
          <p:cNvSpPr txBox="1"/>
          <p:nvPr/>
        </p:nvSpPr>
        <p:spPr>
          <a:xfrm>
            <a:off x="2257195" y="4516486"/>
            <a:ext cx="1797786" cy="307777"/>
          </a:xfrm>
          <a:prstGeom prst="rect">
            <a:avLst/>
          </a:prstGeom>
          <a:noFill/>
        </p:spPr>
        <p:txBody>
          <a:bodyPr wrap="square" rtlCol="0" anchor="ctr">
            <a:spAutoFit/>
          </a:bodyPr>
          <a:lstStyle/>
          <a:p>
            <a:pPr algn="ctr"/>
            <a:r>
              <a:rPr lang="zh-CN" altLang="en-US" sz="1400" dirty="0">
                <a:solidFill>
                  <a:srgbClr val="00B0F0"/>
                </a:solidFill>
                <a:latin typeface="黑体" panose="02010609060101010101" charset="-122"/>
                <a:ea typeface="黑体" panose="02010609060101010101" charset="-122"/>
              </a:rPr>
              <a:t>先上架后质检</a:t>
            </a:r>
          </a:p>
        </p:txBody>
      </p:sp>
      <p:cxnSp>
        <p:nvCxnSpPr>
          <p:cNvPr id="105" name="直线连接符 161">
            <a:extLst>
              <a:ext uri="{FF2B5EF4-FFF2-40B4-BE49-F238E27FC236}">
                <a16:creationId xmlns:a16="http://schemas.microsoft.com/office/drawing/2014/main" id="{CF11AE8C-F9AF-4F51-89F2-0256293BDDD2}"/>
              </a:ext>
            </a:extLst>
          </p:cNvPr>
          <p:cNvCxnSpPr/>
          <p:nvPr/>
        </p:nvCxnSpPr>
        <p:spPr bwMode="auto">
          <a:xfrm>
            <a:off x="1314639" y="4013705"/>
            <a:ext cx="2428587" cy="0"/>
          </a:xfrm>
          <a:prstGeom prst="line">
            <a:avLst/>
          </a:prstGeom>
          <a:solidFill>
            <a:schemeClr val="accent1"/>
          </a:solidFill>
          <a:ln w="9525" cap="flat" cmpd="sng" algn="ctr">
            <a:solidFill>
              <a:schemeClr val="bg2"/>
            </a:solidFill>
            <a:prstDash val="dash"/>
            <a:round/>
            <a:headEnd type="none" w="med" len="med"/>
            <a:tailEnd type="none" w="med" len="med"/>
          </a:ln>
          <a:effectLst/>
        </p:spPr>
      </p:cxnSp>
      <p:pic>
        <p:nvPicPr>
          <p:cNvPr id="106" name="图片 105">
            <a:extLst>
              <a:ext uri="{FF2B5EF4-FFF2-40B4-BE49-F238E27FC236}">
                <a16:creationId xmlns:a16="http://schemas.microsoft.com/office/drawing/2014/main" id="{61B12B66-F0DD-48D5-BB47-FF6BB89A0634}"/>
              </a:ext>
            </a:extLst>
          </p:cNvPr>
          <p:cNvPicPr>
            <a:picLocks noChangeAspect="1"/>
          </p:cNvPicPr>
          <p:nvPr/>
        </p:nvPicPr>
        <p:blipFill>
          <a:blip r:embed="rId4"/>
          <a:stretch>
            <a:fillRect/>
          </a:stretch>
        </p:blipFill>
        <p:spPr>
          <a:xfrm rot="14365734">
            <a:off x="1978179" y="2665728"/>
            <a:ext cx="470878" cy="470878"/>
          </a:xfrm>
          <a:prstGeom prst="rect">
            <a:avLst/>
          </a:prstGeom>
        </p:spPr>
      </p:pic>
      <p:sp>
        <p:nvSpPr>
          <p:cNvPr id="107" name="TextBox 115">
            <a:extLst>
              <a:ext uri="{FF2B5EF4-FFF2-40B4-BE49-F238E27FC236}">
                <a16:creationId xmlns:a16="http://schemas.microsoft.com/office/drawing/2014/main" id="{8C780B50-8E25-43A3-894B-D0AA4F2DD7E4}"/>
              </a:ext>
            </a:extLst>
          </p:cNvPr>
          <p:cNvSpPr>
            <a:spLocks noChangeArrowheads="1"/>
          </p:cNvSpPr>
          <p:nvPr/>
        </p:nvSpPr>
        <p:spPr bwMode="auto">
          <a:xfrm>
            <a:off x="1381885" y="4075739"/>
            <a:ext cx="723275" cy="307777"/>
          </a:xfrm>
          <a:prstGeom prst="rect">
            <a:avLst/>
          </a:prstGeom>
          <a:solidFill>
            <a:srgbClr val="FFC000"/>
          </a:solidFill>
          <a:ln w="9525">
            <a:noFill/>
            <a:miter lim="800000"/>
          </a:ln>
        </p:spPr>
        <p:txBody>
          <a:bodyPr wrap="none" anchor="ctr">
            <a:spAutoFit/>
          </a:bodyPr>
          <a:lstStyle/>
          <a:p>
            <a:pPr algn="ctr"/>
            <a:r>
              <a:rPr lang="zh-CN" altLang="en-US" sz="1400" dirty="0">
                <a:solidFill>
                  <a:schemeClr val="bg1"/>
                </a:solidFill>
                <a:latin typeface="+mj-ea"/>
                <a:ea typeface="+mj-ea"/>
              </a:rPr>
              <a:t>模式二</a:t>
            </a:r>
          </a:p>
        </p:txBody>
      </p:sp>
      <p:sp>
        <p:nvSpPr>
          <p:cNvPr id="108" name="文本框 107">
            <a:extLst>
              <a:ext uri="{FF2B5EF4-FFF2-40B4-BE49-F238E27FC236}">
                <a16:creationId xmlns:a16="http://schemas.microsoft.com/office/drawing/2014/main" id="{1AD0346A-BE95-41F0-B62D-0405FC9B5670}"/>
              </a:ext>
            </a:extLst>
          </p:cNvPr>
          <p:cNvSpPr txBox="1"/>
          <p:nvPr/>
        </p:nvSpPr>
        <p:spPr>
          <a:xfrm>
            <a:off x="4640058" y="4680247"/>
            <a:ext cx="641669" cy="738664"/>
          </a:xfrm>
          <a:prstGeom prst="rect">
            <a:avLst/>
          </a:prstGeom>
          <a:noFill/>
        </p:spPr>
        <p:txBody>
          <a:bodyPr wrap="square" rtlCol="0" anchor="ctr">
            <a:spAutoFit/>
          </a:bodyPr>
          <a:lstStyle/>
          <a:p>
            <a:pPr algn="ctr"/>
            <a:r>
              <a:rPr lang="zh-CN" altLang="en-US" sz="1400">
                <a:solidFill>
                  <a:srgbClr val="00B0F0"/>
                </a:solidFill>
                <a:latin typeface="黑体" panose="02010609060101010101" charset="-122"/>
                <a:ea typeface="黑体" panose="02010609060101010101" charset="-122"/>
              </a:rPr>
              <a:t>批量解锁库存</a:t>
            </a:r>
            <a:endParaRPr lang="zh-CN" altLang="en-US" sz="1400" dirty="0">
              <a:solidFill>
                <a:srgbClr val="00B0F0"/>
              </a:solidFill>
              <a:latin typeface="黑体" panose="02010609060101010101" charset="-122"/>
              <a:ea typeface="黑体" panose="02010609060101010101" charset="-122"/>
            </a:endParaRPr>
          </a:p>
        </p:txBody>
      </p:sp>
      <p:sp>
        <p:nvSpPr>
          <p:cNvPr id="109" name="文本框 108">
            <a:extLst>
              <a:ext uri="{FF2B5EF4-FFF2-40B4-BE49-F238E27FC236}">
                <a16:creationId xmlns:a16="http://schemas.microsoft.com/office/drawing/2014/main" id="{348F84D5-5C32-4C70-A49E-11795431E70E}"/>
              </a:ext>
            </a:extLst>
          </p:cNvPr>
          <p:cNvSpPr txBox="1"/>
          <p:nvPr/>
        </p:nvSpPr>
        <p:spPr>
          <a:xfrm>
            <a:off x="2257195" y="4877082"/>
            <a:ext cx="1797786" cy="307777"/>
          </a:xfrm>
          <a:prstGeom prst="rect">
            <a:avLst/>
          </a:prstGeom>
          <a:noFill/>
        </p:spPr>
        <p:txBody>
          <a:bodyPr wrap="square" rtlCol="0" anchor="ctr">
            <a:spAutoFit/>
          </a:bodyPr>
          <a:lstStyle/>
          <a:p>
            <a:pPr algn="ctr"/>
            <a:r>
              <a:rPr lang="zh-CN" altLang="en-US" sz="1400" dirty="0">
                <a:solidFill>
                  <a:srgbClr val="00B0F0"/>
                </a:solidFill>
                <a:latin typeface="黑体" panose="02010609060101010101" charset="-122"/>
                <a:ea typeface="黑体" panose="02010609060101010101" charset="-122"/>
              </a:rPr>
              <a:t>库存锁定</a:t>
            </a:r>
          </a:p>
        </p:txBody>
      </p:sp>
    </p:spTree>
    <p:extLst>
      <p:ext uri="{BB962C8B-B14F-4D97-AF65-F5344CB8AC3E}">
        <p14:creationId xmlns:p14="http://schemas.microsoft.com/office/powerpoint/2010/main" val="2996962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2EA39-BDF6-4528-834D-24D061D51E59}"/>
              </a:ext>
            </a:extLst>
          </p:cNvPr>
          <p:cNvSpPr>
            <a:spLocks noGrp="1"/>
          </p:cNvSpPr>
          <p:nvPr>
            <p:ph type="title"/>
          </p:nvPr>
        </p:nvSpPr>
        <p:spPr/>
        <p:txBody>
          <a:bodyPr/>
          <a:lstStyle/>
          <a:p>
            <a:r>
              <a:rPr lang="zh-CN" altLang="en-US" dirty="0"/>
              <a:t>库内管理：移位</a:t>
            </a:r>
          </a:p>
        </p:txBody>
      </p:sp>
      <p:sp>
        <p:nvSpPr>
          <p:cNvPr id="3" name="矩形 2">
            <a:extLst>
              <a:ext uri="{FF2B5EF4-FFF2-40B4-BE49-F238E27FC236}">
                <a16:creationId xmlns:a16="http://schemas.microsoft.com/office/drawing/2014/main" id="{01F61CBA-F3E5-40EB-A5C4-D1226E8E3B23}"/>
              </a:ext>
            </a:extLst>
          </p:cNvPr>
          <p:cNvSpPr/>
          <p:nvPr/>
        </p:nvSpPr>
        <p:spPr bwMode="auto">
          <a:xfrm>
            <a:off x="712579" y="1074391"/>
            <a:ext cx="4693480" cy="356723"/>
          </a:xfrm>
          <a:prstGeom prst="rect">
            <a:avLst/>
          </a:prstGeom>
          <a:solidFill>
            <a:srgbClr val="5F74A0"/>
          </a:solidFill>
          <a:ln w="9525" cap="flat" cmpd="sng" algn="ctr">
            <a:noFill/>
            <a:prstDash val="solid"/>
            <a:round/>
            <a:headEnd type="none" w="med" len="med"/>
            <a:tailEnd type="none" w="med" len="med"/>
          </a:ln>
          <a:effectLst/>
        </p:spPr>
        <p:txBody>
          <a:bodyPr vert="horz" wrap="square" lIns="86392" tIns="43196" rIns="86392" bIns="43196" numCol="1" rtlCol="0" anchor="t" anchorCtr="0" compatLnSpc="1"/>
          <a:lstStyle/>
          <a:p>
            <a:pPr defTabSz="863600"/>
            <a:endParaRPr lang="zh-CN" altLang="en-US" sz="1795">
              <a:latin typeface="微软雅黑" panose="020B0503020204020204" pitchFamily="34" charset="-122"/>
              <a:ea typeface="微软雅黑" panose="020B0503020204020204" pitchFamily="34" charset="-122"/>
              <a:cs typeface="+mj-cs"/>
            </a:endParaRPr>
          </a:p>
        </p:txBody>
      </p:sp>
      <p:graphicFrame>
        <p:nvGraphicFramePr>
          <p:cNvPr id="4" name="Group 55">
            <a:extLst>
              <a:ext uri="{FF2B5EF4-FFF2-40B4-BE49-F238E27FC236}">
                <a16:creationId xmlns:a16="http://schemas.microsoft.com/office/drawing/2014/main" id="{9D121CE6-1E36-462B-B7CD-9C8D064C5FBC}"/>
              </a:ext>
            </a:extLst>
          </p:cNvPr>
          <p:cNvGraphicFramePr>
            <a:graphicFrameLocks noGrp="1"/>
          </p:cNvGraphicFramePr>
          <p:nvPr>
            <p:extLst>
              <p:ext uri="{D42A27DB-BD31-4B8C-83A1-F6EECF244321}">
                <p14:modId xmlns:p14="http://schemas.microsoft.com/office/powerpoint/2010/main" val="498959646"/>
              </p:ext>
            </p:extLst>
          </p:nvPr>
        </p:nvGraphicFramePr>
        <p:xfrm>
          <a:off x="1473872" y="1702510"/>
          <a:ext cx="2421784" cy="1436687"/>
        </p:xfrm>
        <a:graphic>
          <a:graphicData uri="http://schemas.openxmlformats.org/drawingml/2006/table">
            <a:tbl>
              <a:tblPr/>
              <a:tblGrid>
                <a:gridCol w="803495">
                  <a:extLst>
                    <a:ext uri="{9D8B030D-6E8A-4147-A177-3AD203B41FA5}">
                      <a16:colId xmlns:a16="http://schemas.microsoft.com/office/drawing/2014/main" val="20000"/>
                    </a:ext>
                  </a:extLst>
                </a:gridCol>
                <a:gridCol w="1618289">
                  <a:extLst>
                    <a:ext uri="{9D8B030D-6E8A-4147-A177-3AD203B41FA5}">
                      <a16:colId xmlns:a16="http://schemas.microsoft.com/office/drawing/2014/main" val="20001"/>
                    </a:ext>
                  </a:extLst>
                </a:gridCol>
              </a:tblGrid>
              <a:tr h="45827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3366"/>
                          </a:solidFill>
                          <a:effectLst/>
                          <a:latin typeface="黑体" panose="02010609060101010101" charset="-122"/>
                          <a:ea typeface="黑体" panose="02010609060101010101" charset="-122"/>
                        </a:rPr>
                        <a:t>A</a:t>
                      </a:r>
                      <a:r>
                        <a:rPr kumimoji="0" lang="zh-CN" altLang="en-US" sz="1400" b="1" i="0" u="none" strike="noStrike" cap="none" normalizeH="0" baseline="0" dirty="0">
                          <a:ln>
                            <a:noFill/>
                          </a:ln>
                          <a:solidFill>
                            <a:srgbClr val="003366"/>
                          </a:solidFill>
                          <a:effectLst/>
                          <a:latin typeface="黑体" panose="02010609060101010101" charset="-122"/>
                          <a:ea typeface="黑体" panose="02010609060101010101" charset="-122"/>
                        </a:rPr>
                        <a:t>区</a:t>
                      </a: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9205">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0"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0"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9205">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0"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0"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 name="Group 55">
            <a:extLst>
              <a:ext uri="{FF2B5EF4-FFF2-40B4-BE49-F238E27FC236}">
                <a16:creationId xmlns:a16="http://schemas.microsoft.com/office/drawing/2014/main" id="{D6727E07-2E7D-46FF-B582-058862498476}"/>
              </a:ext>
            </a:extLst>
          </p:cNvPr>
          <p:cNvGraphicFramePr>
            <a:graphicFrameLocks noGrp="1"/>
          </p:cNvGraphicFramePr>
          <p:nvPr>
            <p:extLst>
              <p:ext uri="{D42A27DB-BD31-4B8C-83A1-F6EECF244321}">
                <p14:modId xmlns:p14="http://schemas.microsoft.com/office/powerpoint/2010/main" val="742560803"/>
              </p:ext>
            </p:extLst>
          </p:nvPr>
        </p:nvGraphicFramePr>
        <p:xfrm>
          <a:off x="1473873" y="3615089"/>
          <a:ext cx="2429221" cy="2099375"/>
        </p:xfrm>
        <a:graphic>
          <a:graphicData uri="http://schemas.openxmlformats.org/drawingml/2006/table">
            <a:tbl>
              <a:tblPr/>
              <a:tblGrid>
                <a:gridCol w="870892">
                  <a:extLst>
                    <a:ext uri="{9D8B030D-6E8A-4147-A177-3AD203B41FA5}">
                      <a16:colId xmlns:a16="http://schemas.microsoft.com/office/drawing/2014/main" val="20000"/>
                    </a:ext>
                  </a:extLst>
                </a:gridCol>
                <a:gridCol w="1558329">
                  <a:extLst>
                    <a:ext uri="{9D8B030D-6E8A-4147-A177-3AD203B41FA5}">
                      <a16:colId xmlns:a16="http://schemas.microsoft.com/office/drawing/2014/main" val="20001"/>
                    </a:ext>
                  </a:extLst>
                </a:gridCol>
              </a:tblGrid>
              <a:tr h="6696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3366"/>
                          </a:solidFill>
                          <a:effectLst/>
                          <a:latin typeface="黑体" panose="02010609060101010101" charset="-122"/>
                          <a:ea typeface="黑体" panose="02010609060101010101" charset="-122"/>
                        </a:rPr>
                        <a:t>B</a:t>
                      </a:r>
                      <a:r>
                        <a:rPr kumimoji="0" lang="zh-CN" altLang="en-US" sz="1400" b="1" i="0" u="none" strike="noStrike" cap="none" normalizeH="0" baseline="0" dirty="0">
                          <a:ln>
                            <a:noFill/>
                          </a:ln>
                          <a:solidFill>
                            <a:srgbClr val="003366"/>
                          </a:solidFill>
                          <a:effectLst/>
                          <a:latin typeface="黑体" panose="02010609060101010101" charset="-122"/>
                          <a:ea typeface="黑体" panose="02010609060101010101" charset="-122"/>
                        </a:rPr>
                        <a:t>区</a:t>
                      </a: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1"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4856">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0"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0"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4856">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0"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700" b="0" i="0" u="none" strike="noStrike" cap="none" normalizeH="0" baseline="0" dirty="0">
                        <a:ln>
                          <a:noFill/>
                        </a:ln>
                        <a:solidFill>
                          <a:srgbClr val="003366"/>
                        </a:solidFill>
                        <a:effectLst/>
                        <a:latin typeface="黑体" panose="02010609060101010101" charset="-122"/>
                        <a:ea typeface="黑体" panose="02010609060101010101" charset="-122"/>
                      </a:endParaRPr>
                    </a:p>
                  </a:txBody>
                  <a:tcPr marL="115159" marR="115159" marT="43196" marB="431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矩形 5">
            <a:extLst>
              <a:ext uri="{FF2B5EF4-FFF2-40B4-BE49-F238E27FC236}">
                <a16:creationId xmlns:a16="http://schemas.microsoft.com/office/drawing/2014/main" id="{8BB6F841-EDF7-4A50-8B96-53DCA7266FC5}"/>
              </a:ext>
            </a:extLst>
          </p:cNvPr>
          <p:cNvSpPr/>
          <p:nvPr/>
        </p:nvSpPr>
        <p:spPr bwMode="auto">
          <a:xfrm>
            <a:off x="723535" y="1084263"/>
            <a:ext cx="4668488" cy="4753093"/>
          </a:xfrm>
          <a:prstGeom prst="rect">
            <a:avLst/>
          </a:prstGeom>
          <a:noFill/>
          <a:ln w="12700" cap="flat" cmpd="sng" algn="ctr">
            <a:solidFill>
              <a:srgbClr val="5F74A0"/>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28" tIns="45715" rIns="91428" bIns="45715" numCol="1" rtlCol="0" anchor="t" anchorCtr="1" compatLnSpc="1"/>
          <a:lstStyle/>
          <a:p>
            <a:pPr fontAlgn="base">
              <a:spcBef>
                <a:spcPct val="0"/>
              </a:spcBef>
              <a:spcAft>
                <a:spcPct val="0"/>
              </a:spcAft>
              <a:buFont typeface="Arial" panose="020B0604020202020204" pitchFamily="34" charset="0"/>
              <a:buNone/>
            </a:pPr>
            <a:r>
              <a:rPr lang="zh-CN" altLang="en-US" sz="1510" dirty="0">
                <a:solidFill>
                  <a:schemeClr val="bg1"/>
                </a:solidFill>
                <a:latin typeface="微软雅黑" panose="020B0503020204020204" pitchFamily="34" charset="-122"/>
                <a:ea typeface="微软雅黑" panose="020B0503020204020204" pitchFamily="34" charset="-122"/>
              </a:rPr>
              <a:t>库内移位</a:t>
            </a:r>
          </a:p>
        </p:txBody>
      </p:sp>
      <p:pic>
        <p:nvPicPr>
          <p:cNvPr id="7" name="图片 6">
            <a:extLst>
              <a:ext uri="{FF2B5EF4-FFF2-40B4-BE49-F238E27FC236}">
                <a16:creationId xmlns:a16="http://schemas.microsoft.com/office/drawing/2014/main" id="{B946ECB6-7152-49E3-B18B-E6288AFA3F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695" y="3915628"/>
            <a:ext cx="320710" cy="320710"/>
          </a:xfrm>
          <a:prstGeom prst="rect">
            <a:avLst/>
          </a:prstGeom>
          <a:noFill/>
        </p:spPr>
      </p:pic>
      <p:pic>
        <p:nvPicPr>
          <p:cNvPr id="8" name="图片 7">
            <a:extLst>
              <a:ext uri="{FF2B5EF4-FFF2-40B4-BE49-F238E27FC236}">
                <a16:creationId xmlns:a16="http://schemas.microsoft.com/office/drawing/2014/main" id="{9247DAA7-1F49-4E2A-94E8-BF22A2134A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3165" y="3915628"/>
            <a:ext cx="320710" cy="320710"/>
          </a:xfrm>
          <a:prstGeom prst="rect">
            <a:avLst/>
          </a:prstGeom>
          <a:noFill/>
        </p:spPr>
      </p:pic>
      <p:pic>
        <p:nvPicPr>
          <p:cNvPr id="9" name="图片 8">
            <a:extLst>
              <a:ext uri="{FF2B5EF4-FFF2-40B4-BE49-F238E27FC236}">
                <a16:creationId xmlns:a16="http://schemas.microsoft.com/office/drawing/2014/main" id="{501E2BD0-AE81-44AB-A97D-33BB1B21ED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4640" y="2247371"/>
            <a:ext cx="346963" cy="346963"/>
          </a:xfrm>
          <a:prstGeom prst="rect">
            <a:avLst/>
          </a:prstGeom>
        </p:spPr>
      </p:pic>
      <p:pic>
        <p:nvPicPr>
          <p:cNvPr id="10" name="图片 9">
            <a:extLst>
              <a:ext uri="{FF2B5EF4-FFF2-40B4-BE49-F238E27FC236}">
                <a16:creationId xmlns:a16="http://schemas.microsoft.com/office/drawing/2014/main" id="{F14E6724-4D48-42EE-BCE4-415ACB2DF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214" y="4520136"/>
            <a:ext cx="346963" cy="346963"/>
          </a:xfrm>
          <a:prstGeom prst="rect">
            <a:avLst/>
          </a:prstGeom>
        </p:spPr>
      </p:pic>
      <p:pic>
        <p:nvPicPr>
          <p:cNvPr id="11" name="图片 10">
            <a:extLst>
              <a:ext uri="{FF2B5EF4-FFF2-40B4-BE49-F238E27FC236}">
                <a16:creationId xmlns:a16="http://schemas.microsoft.com/office/drawing/2014/main" id="{42DCB617-9BA2-4E13-88BB-4D31919492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8967" y="4520136"/>
            <a:ext cx="346963" cy="346963"/>
          </a:xfrm>
          <a:prstGeom prst="rect">
            <a:avLst/>
          </a:prstGeom>
        </p:spPr>
      </p:pic>
      <p:pic>
        <p:nvPicPr>
          <p:cNvPr id="12" name="图片 11">
            <a:extLst>
              <a:ext uri="{FF2B5EF4-FFF2-40B4-BE49-F238E27FC236}">
                <a16:creationId xmlns:a16="http://schemas.microsoft.com/office/drawing/2014/main" id="{27EED04C-D51B-4B4F-8D72-1F73437798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6828" y="4520136"/>
            <a:ext cx="346963" cy="346963"/>
          </a:xfrm>
          <a:prstGeom prst="rect">
            <a:avLst/>
          </a:prstGeom>
        </p:spPr>
      </p:pic>
      <p:pic>
        <p:nvPicPr>
          <p:cNvPr id="13" name="图片 12">
            <a:extLst>
              <a:ext uri="{FF2B5EF4-FFF2-40B4-BE49-F238E27FC236}">
                <a16:creationId xmlns:a16="http://schemas.microsoft.com/office/drawing/2014/main" id="{68547CA0-D422-482B-955B-F96E1FB1CE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6828" y="3915628"/>
            <a:ext cx="320710" cy="320710"/>
          </a:xfrm>
          <a:prstGeom prst="rect">
            <a:avLst/>
          </a:prstGeom>
          <a:noFill/>
        </p:spPr>
      </p:pic>
      <p:pic>
        <p:nvPicPr>
          <p:cNvPr id="14" name="图片 13">
            <a:extLst>
              <a:ext uri="{FF2B5EF4-FFF2-40B4-BE49-F238E27FC236}">
                <a16:creationId xmlns:a16="http://schemas.microsoft.com/office/drawing/2014/main" id="{71F0E289-4AA8-4241-9C51-8A788A6D5E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1762" y="4520136"/>
            <a:ext cx="346963" cy="346963"/>
          </a:xfrm>
          <a:prstGeom prst="rect">
            <a:avLst/>
          </a:prstGeom>
        </p:spPr>
      </p:pic>
      <p:pic>
        <p:nvPicPr>
          <p:cNvPr id="15" name="图片 14">
            <a:extLst>
              <a:ext uri="{FF2B5EF4-FFF2-40B4-BE49-F238E27FC236}">
                <a16:creationId xmlns:a16="http://schemas.microsoft.com/office/drawing/2014/main" id="{7744AED1-1D95-46EC-90D0-460F7030FDEE}"/>
              </a:ext>
            </a:extLst>
          </p:cNvPr>
          <p:cNvPicPr>
            <a:picLocks noChangeAspect="1"/>
          </p:cNvPicPr>
          <p:nvPr/>
        </p:nvPicPr>
        <p:blipFill>
          <a:blip r:embed="rId4"/>
          <a:stretch>
            <a:fillRect/>
          </a:stretch>
        </p:blipFill>
        <p:spPr>
          <a:xfrm>
            <a:off x="2466833" y="5220407"/>
            <a:ext cx="353777" cy="353777"/>
          </a:xfrm>
          <a:prstGeom prst="rect">
            <a:avLst/>
          </a:prstGeom>
        </p:spPr>
      </p:pic>
      <p:pic>
        <p:nvPicPr>
          <p:cNvPr id="16" name="图片 15">
            <a:extLst>
              <a:ext uri="{FF2B5EF4-FFF2-40B4-BE49-F238E27FC236}">
                <a16:creationId xmlns:a16="http://schemas.microsoft.com/office/drawing/2014/main" id="{40E82C37-78EE-44C4-8094-EDD492C2C028}"/>
              </a:ext>
            </a:extLst>
          </p:cNvPr>
          <p:cNvPicPr>
            <a:picLocks noChangeAspect="1"/>
          </p:cNvPicPr>
          <p:nvPr/>
        </p:nvPicPr>
        <p:blipFill>
          <a:blip r:embed="rId4"/>
          <a:stretch>
            <a:fillRect/>
          </a:stretch>
        </p:blipFill>
        <p:spPr>
          <a:xfrm>
            <a:off x="2839039" y="5220407"/>
            <a:ext cx="353777" cy="353777"/>
          </a:xfrm>
          <a:prstGeom prst="rect">
            <a:avLst/>
          </a:prstGeom>
        </p:spPr>
      </p:pic>
      <p:pic>
        <p:nvPicPr>
          <p:cNvPr id="17" name="图片 16">
            <a:extLst>
              <a:ext uri="{FF2B5EF4-FFF2-40B4-BE49-F238E27FC236}">
                <a16:creationId xmlns:a16="http://schemas.microsoft.com/office/drawing/2014/main" id="{4A7ED3E8-EDE9-42F1-BABF-7A8BF1BBCC24}"/>
              </a:ext>
            </a:extLst>
          </p:cNvPr>
          <p:cNvPicPr>
            <a:picLocks noChangeAspect="1"/>
          </p:cNvPicPr>
          <p:nvPr/>
        </p:nvPicPr>
        <p:blipFill>
          <a:blip r:embed="rId4"/>
          <a:stretch>
            <a:fillRect/>
          </a:stretch>
        </p:blipFill>
        <p:spPr>
          <a:xfrm>
            <a:off x="3358355" y="5220407"/>
            <a:ext cx="353777" cy="353777"/>
          </a:xfrm>
          <a:prstGeom prst="rect">
            <a:avLst/>
          </a:prstGeom>
        </p:spPr>
      </p:pic>
      <p:pic>
        <p:nvPicPr>
          <p:cNvPr id="18" name="图片 17">
            <a:extLst>
              <a:ext uri="{FF2B5EF4-FFF2-40B4-BE49-F238E27FC236}">
                <a16:creationId xmlns:a16="http://schemas.microsoft.com/office/drawing/2014/main" id="{D5AD9E6E-BEE7-457C-966C-23BC9ECECB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4888" y="3915628"/>
            <a:ext cx="320710" cy="320710"/>
          </a:xfrm>
          <a:prstGeom prst="rect">
            <a:avLst/>
          </a:prstGeom>
          <a:noFill/>
        </p:spPr>
      </p:pic>
      <p:pic>
        <p:nvPicPr>
          <p:cNvPr id="19" name="图片 18">
            <a:extLst>
              <a:ext uri="{FF2B5EF4-FFF2-40B4-BE49-F238E27FC236}">
                <a16:creationId xmlns:a16="http://schemas.microsoft.com/office/drawing/2014/main" id="{17F83177-91E4-42DC-8E32-603AF6D46F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1612" y="3705829"/>
            <a:ext cx="320710" cy="320710"/>
          </a:xfrm>
          <a:prstGeom prst="rect">
            <a:avLst/>
          </a:prstGeom>
          <a:noFill/>
        </p:spPr>
      </p:pic>
      <p:pic>
        <p:nvPicPr>
          <p:cNvPr id="20" name="图片 19">
            <a:extLst>
              <a:ext uri="{FF2B5EF4-FFF2-40B4-BE49-F238E27FC236}">
                <a16:creationId xmlns:a16="http://schemas.microsoft.com/office/drawing/2014/main" id="{786ECAC1-6255-41DB-82AA-8483C47F5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6340" y="1765923"/>
            <a:ext cx="320710" cy="320710"/>
          </a:xfrm>
          <a:prstGeom prst="rect">
            <a:avLst/>
          </a:prstGeom>
          <a:noFill/>
        </p:spPr>
      </p:pic>
      <p:pic>
        <p:nvPicPr>
          <p:cNvPr id="21" name="图片 20">
            <a:extLst>
              <a:ext uri="{FF2B5EF4-FFF2-40B4-BE49-F238E27FC236}">
                <a16:creationId xmlns:a16="http://schemas.microsoft.com/office/drawing/2014/main" id="{2432392C-5C03-4F05-B934-5607F9CAF06D}"/>
              </a:ext>
            </a:extLst>
          </p:cNvPr>
          <p:cNvPicPr>
            <a:picLocks noChangeAspect="1"/>
          </p:cNvPicPr>
          <p:nvPr/>
        </p:nvPicPr>
        <p:blipFill>
          <a:blip r:embed="rId4"/>
          <a:stretch>
            <a:fillRect/>
          </a:stretch>
        </p:blipFill>
        <p:spPr>
          <a:xfrm>
            <a:off x="2955092" y="2744412"/>
            <a:ext cx="353777" cy="353777"/>
          </a:xfrm>
          <a:prstGeom prst="rect">
            <a:avLst/>
          </a:prstGeom>
        </p:spPr>
      </p:pic>
      <p:sp>
        <p:nvSpPr>
          <p:cNvPr id="22" name="矩形 21">
            <a:extLst>
              <a:ext uri="{FF2B5EF4-FFF2-40B4-BE49-F238E27FC236}">
                <a16:creationId xmlns:a16="http://schemas.microsoft.com/office/drawing/2014/main" id="{35DE74BB-C5C9-4907-99A8-292B6D7462B1}"/>
              </a:ext>
            </a:extLst>
          </p:cNvPr>
          <p:cNvSpPr/>
          <p:nvPr/>
        </p:nvSpPr>
        <p:spPr bwMode="auto">
          <a:xfrm>
            <a:off x="2897584" y="1748149"/>
            <a:ext cx="392771" cy="361713"/>
          </a:xfrm>
          <a:prstGeom prst="rect">
            <a:avLst/>
          </a:prstGeom>
          <a:noFill/>
          <a:ln w="9525" cap="flat" cmpd="sng" algn="ctr">
            <a:solidFill>
              <a:srgbClr val="67AFE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矩形 22">
            <a:extLst>
              <a:ext uri="{FF2B5EF4-FFF2-40B4-BE49-F238E27FC236}">
                <a16:creationId xmlns:a16="http://schemas.microsoft.com/office/drawing/2014/main" id="{BE6C97C4-8DAF-404A-BF97-9F561A3AB3E6}"/>
              </a:ext>
            </a:extLst>
          </p:cNvPr>
          <p:cNvSpPr/>
          <p:nvPr/>
        </p:nvSpPr>
        <p:spPr bwMode="auto">
          <a:xfrm>
            <a:off x="2919871" y="2736399"/>
            <a:ext cx="392771" cy="361713"/>
          </a:xfrm>
          <a:prstGeom prst="rect">
            <a:avLst/>
          </a:prstGeom>
          <a:noFill/>
          <a:ln w="9525" cap="flat" cmpd="sng" algn="ctr">
            <a:solidFill>
              <a:srgbClr val="67AFE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24" name="矩形 23">
            <a:extLst>
              <a:ext uri="{FF2B5EF4-FFF2-40B4-BE49-F238E27FC236}">
                <a16:creationId xmlns:a16="http://schemas.microsoft.com/office/drawing/2014/main" id="{77862A74-98C8-4DE3-AE31-F765E73C3D90}"/>
              </a:ext>
            </a:extLst>
          </p:cNvPr>
          <p:cNvSpPr/>
          <p:nvPr/>
        </p:nvSpPr>
        <p:spPr bwMode="auto">
          <a:xfrm>
            <a:off x="1830900" y="2210320"/>
            <a:ext cx="392771" cy="361713"/>
          </a:xfrm>
          <a:prstGeom prst="rect">
            <a:avLst/>
          </a:prstGeom>
          <a:noFill/>
          <a:ln w="9525" cap="flat" cmpd="sng" algn="ctr">
            <a:solidFill>
              <a:srgbClr val="67AFE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pic>
        <p:nvPicPr>
          <p:cNvPr id="25" name="图片 24">
            <a:extLst>
              <a:ext uri="{FF2B5EF4-FFF2-40B4-BE49-F238E27FC236}">
                <a16:creationId xmlns:a16="http://schemas.microsoft.com/office/drawing/2014/main" id="{E4794FB1-8A5D-4965-AD05-4BE59D587F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9792" y="1757643"/>
            <a:ext cx="365653" cy="365653"/>
          </a:xfrm>
          <a:prstGeom prst="rect">
            <a:avLst/>
          </a:prstGeom>
        </p:spPr>
      </p:pic>
      <p:pic>
        <p:nvPicPr>
          <p:cNvPr id="26" name="图片 25">
            <a:extLst>
              <a:ext uri="{FF2B5EF4-FFF2-40B4-BE49-F238E27FC236}">
                <a16:creationId xmlns:a16="http://schemas.microsoft.com/office/drawing/2014/main" id="{B114B549-B719-4E02-8294-E29E45D831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8365" y="2726610"/>
            <a:ext cx="365653" cy="365653"/>
          </a:xfrm>
          <a:prstGeom prst="rect">
            <a:avLst/>
          </a:prstGeom>
        </p:spPr>
      </p:pic>
      <p:pic>
        <p:nvPicPr>
          <p:cNvPr id="27" name="图片 26">
            <a:extLst>
              <a:ext uri="{FF2B5EF4-FFF2-40B4-BE49-F238E27FC236}">
                <a16:creationId xmlns:a16="http://schemas.microsoft.com/office/drawing/2014/main" id="{4224DBEC-4E08-4078-A377-B4F1A37309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922" y="2646122"/>
            <a:ext cx="365653" cy="365653"/>
          </a:xfrm>
          <a:prstGeom prst="rect">
            <a:avLst/>
          </a:prstGeom>
        </p:spPr>
      </p:pic>
      <p:cxnSp>
        <p:nvCxnSpPr>
          <p:cNvPr id="28" name="肘形连接符 80">
            <a:extLst>
              <a:ext uri="{FF2B5EF4-FFF2-40B4-BE49-F238E27FC236}">
                <a16:creationId xmlns:a16="http://schemas.microsoft.com/office/drawing/2014/main" id="{1ABB0693-B5CC-409E-84F5-80D276437413}"/>
              </a:ext>
            </a:extLst>
          </p:cNvPr>
          <p:cNvCxnSpPr>
            <a:stCxn id="24" idx="1"/>
            <a:endCxn id="27" idx="0"/>
          </p:cNvCxnSpPr>
          <p:nvPr/>
        </p:nvCxnSpPr>
        <p:spPr bwMode="auto">
          <a:xfrm rot="10800000" flipV="1">
            <a:off x="1176750" y="2391176"/>
            <a:ext cx="654151" cy="254945"/>
          </a:xfrm>
          <a:prstGeom prst="bentConnector2">
            <a:avLst/>
          </a:prstGeom>
          <a:solidFill>
            <a:schemeClr val="accent1"/>
          </a:solidFill>
          <a:ln w="28575" cap="flat" cmpd="sng" algn="ctr">
            <a:solidFill>
              <a:schemeClr val="tx1">
                <a:lumMod val="50000"/>
                <a:lumOff val="50000"/>
              </a:schemeClr>
            </a:solidFill>
            <a:prstDash val="dash"/>
            <a:round/>
            <a:headEnd type="none" w="med" len="med"/>
            <a:tailEnd type="triangle"/>
          </a:ln>
          <a:effectLst/>
        </p:spPr>
      </p:cxnSp>
      <p:cxnSp>
        <p:nvCxnSpPr>
          <p:cNvPr id="29" name="肘形连接符 81">
            <a:extLst>
              <a:ext uri="{FF2B5EF4-FFF2-40B4-BE49-F238E27FC236}">
                <a16:creationId xmlns:a16="http://schemas.microsoft.com/office/drawing/2014/main" id="{C735DD81-89D4-4AC6-B6C4-D40073E8E9F1}"/>
              </a:ext>
            </a:extLst>
          </p:cNvPr>
          <p:cNvCxnSpPr>
            <a:stCxn id="27" idx="2"/>
            <a:endCxn id="26" idx="2"/>
          </p:cNvCxnSpPr>
          <p:nvPr/>
        </p:nvCxnSpPr>
        <p:spPr bwMode="auto">
          <a:xfrm rot="16200000" flipH="1">
            <a:off x="2878726" y="1309797"/>
            <a:ext cx="80488" cy="3484443"/>
          </a:xfrm>
          <a:prstGeom prst="bentConnector3">
            <a:avLst>
              <a:gd name="adj1" fmla="val 384017"/>
            </a:avLst>
          </a:prstGeom>
          <a:solidFill>
            <a:schemeClr val="accent1"/>
          </a:solidFill>
          <a:ln w="28575" cap="flat" cmpd="sng" algn="ctr">
            <a:solidFill>
              <a:schemeClr val="tx1">
                <a:lumMod val="50000"/>
                <a:lumOff val="50000"/>
              </a:schemeClr>
            </a:solidFill>
            <a:prstDash val="dash"/>
            <a:round/>
            <a:headEnd type="none" w="med" len="med"/>
            <a:tailEnd type="triangle"/>
          </a:ln>
          <a:effectLst/>
        </p:spPr>
      </p:cxnSp>
      <p:pic>
        <p:nvPicPr>
          <p:cNvPr id="30" name="图片 29">
            <a:extLst>
              <a:ext uri="{FF2B5EF4-FFF2-40B4-BE49-F238E27FC236}">
                <a16:creationId xmlns:a16="http://schemas.microsoft.com/office/drawing/2014/main" id="{32A3FCAD-52EC-4DDA-88FF-1C323155CD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63784" y="2203589"/>
            <a:ext cx="284161" cy="362335"/>
          </a:xfrm>
          <a:prstGeom prst="rect">
            <a:avLst/>
          </a:prstGeom>
        </p:spPr>
      </p:pic>
      <p:cxnSp>
        <p:nvCxnSpPr>
          <p:cNvPr id="31" name="直线箭头连接符 90">
            <a:extLst>
              <a:ext uri="{FF2B5EF4-FFF2-40B4-BE49-F238E27FC236}">
                <a16:creationId xmlns:a16="http://schemas.microsoft.com/office/drawing/2014/main" id="{58213C63-3F96-4CFB-9357-2CBE04182CDC}"/>
              </a:ext>
            </a:extLst>
          </p:cNvPr>
          <p:cNvCxnSpPr>
            <a:stCxn id="22" idx="3"/>
            <a:endCxn id="25" idx="1"/>
          </p:cNvCxnSpPr>
          <p:nvPr/>
        </p:nvCxnSpPr>
        <p:spPr bwMode="auto">
          <a:xfrm>
            <a:off x="3290355" y="1929006"/>
            <a:ext cx="1189437" cy="11464"/>
          </a:xfrm>
          <a:prstGeom prst="straightConnector1">
            <a:avLst/>
          </a:prstGeom>
          <a:solidFill>
            <a:schemeClr val="accent1"/>
          </a:solidFill>
          <a:ln w="28575" cap="flat" cmpd="sng" algn="ctr">
            <a:solidFill>
              <a:schemeClr val="tx1">
                <a:lumMod val="50000"/>
                <a:lumOff val="50000"/>
              </a:schemeClr>
            </a:solidFill>
            <a:prstDash val="dash"/>
            <a:round/>
            <a:headEnd type="none" w="med" len="med"/>
            <a:tailEnd type="triangle"/>
          </a:ln>
          <a:effectLst/>
        </p:spPr>
      </p:cxnSp>
      <p:pic>
        <p:nvPicPr>
          <p:cNvPr id="32" name="图片 31">
            <a:extLst>
              <a:ext uri="{FF2B5EF4-FFF2-40B4-BE49-F238E27FC236}">
                <a16:creationId xmlns:a16="http://schemas.microsoft.com/office/drawing/2014/main" id="{DDB55D39-B4AE-4E64-9318-CDA1E98902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919138" y="1465992"/>
            <a:ext cx="284161" cy="362335"/>
          </a:xfrm>
          <a:prstGeom prst="rect">
            <a:avLst/>
          </a:prstGeom>
        </p:spPr>
      </p:pic>
      <p:cxnSp>
        <p:nvCxnSpPr>
          <p:cNvPr id="33" name="直线箭头连接符 95">
            <a:extLst>
              <a:ext uri="{FF2B5EF4-FFF2-40B4-BE49-F238E27FC236}">
                <a16:creationId xmlns:a16="http://schemas.microsoft.com/office/drawing/2014/main" id="{5D01C5F9-5394-45A7-852B-753C05ACD28E}"/>
              </a:ext>
            </a:extLst>
          </p:cNvPr>
          <p:cNvCxnSpPr>
            <a:stCxn id="23" idx="3"/>
            <a:endCxn id="26" idx="1"/>
          </p:cNvCxnSpPr>
          <p:nvPr/>
        </p:nvCxnSpPr>
        <p:spPr bwMode="auto">
          <a:xfrm flipV="1">
            <a:off x="3312642" y="2909437"/>
            <a:ext cx="1165723" cy="7819"/>
          </a:xfrm>
          <a:prstGeom prst="straightConnector1">
            <a:avLst/>
          </a:prstGeom>
          <a:solidFill>
            <a:schemeClr val="accent1"/>
          </a:solidFill>
          <a:ln w="28575" cap="flat" cmpd="sng" algn="ctr">
            <a:solidFill>
              <a:schemeClr val="tx1">
                <a:lumMod val="50000"/>
                <a:lumOff val="50000"/>
              </a:schemeClr>
            </a:solidFill>
            <a:prstDash val="dash"/>
            <a:round/>
            <a:headEnd type="none" w="med" len="med"/>
            <a:tailEnd type="triangle"/>
          </a:ln>
          <a:effectLst/>
        </p:spPr>
      </p:cxnSp>
      <p:pic>
        <p:nvPicPr>
          <p:cNvPr id="34" name="图片 33">
            <a:extLst>
              <a:ext uri="{FF2B5EF4-FFF2-40B4-BE49-F238E27FC236}">
                <a16:creationId xmlns:a16="http://schemas.microsoft.com/office/drawing/2014/main" id="{C41C31F3-7F01-4EB2-8768-C6C5279924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909692" y="2436921"/>
            <a:ext cx="284161" cy="362335"/>
          </a:xfrm>
          <a:prstGeom prst="rect">
            <a:avLst/>
          </a:prstGeom>
        </p:spPr>
      </p:pic>
      <p:cxnSp>
        <p:nvCxnSpPr>
          <p:cNvPr id="35" name="直线箭头连接符 98">
            <a:extLst>
              <a:ext uri="{FF2B5EF4-FFF2-40B4-BE49-F238E27FC236}">
                <a16:creationId xmlns:a16="http://schemas.microsoft.com/office/drawing/2014/main" id="{285BCDCB-6E3A-497D-A2D4-BC6D3709CF94}"/>
              </a:ext>
            </a:extLst>
          </p:cNvPr>
          <p:cNvCxnSpPr>
            <a:stCxn id="26" idx="0"/>
            <a:endCxn id="25" idx="2"/>
          </p:cNvCxnSpPr>
          <p:nvPr/>
        </p:nvCxnSpPr>
        <p:spPr bwMode="auto">
          <a:xfrm flipV="1">
            <a:off x="4661192" y="2123296"/>
            <a:ext cx="1427" cy="603314"/>
          </a:xfrm>
          <a:prstGeom prst="straightConnector1">
            <a:avLst/>
          </a:prstGeom>
          <a:solidFill>
            <a:schemeClr val="accent1"/>
          </a:solidFill>
          <a:ln w="28575" cap="flat" cmpd="sng" algn="ctr">
            <a:solidFill>
              <a:schemeClr val="tx1">
                <a:lumMod val="50000"/>
                <a:lumOff val="50000"/>
              </a:schemeClr>
            </a:solidFill>
            <a:prstDash val="dash"/>
            <a:round/>
            <a:headEnd type="none" w="med" len="med"/>
            <a:tailEnd type="triangle"/>
          </a:ln>
          <a:effectLst/>
        </p:spPr>
      </p:cxnSp>
      <p:pic>
        <p:nvPicPr>
          <p:cNvPr id="36" name="图片 35">
            <a:extLst>
              <a:ext uri="{FF2B5EF4-FFF2-40B4-BE49-F238E27FC236}">
                <a16:creationId xmlns:a16="http://schemas.microsoft.com/office/drawing/2014/main" id="{BD72A4FD-8B0E-422E-A9B6-909A0579D4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87230" y="3859225"/>
            <a:ext cx="365653" cy="365653"/>
          </a:xfrm>
          <a:prstGeom prst="rect">
            <a:avLst/>
          </a:prstGeom>
        </p:spPr>
      </p:pic>
      <p:pic>
        <p:nvPicPr>
          <p:cNvPr id="37" name="图片 36">
            <a:extLst>
              <a:ext uri="{FF2B5EF4-FFF2-40B4-BE49-F238E27FC236}">
                <a16:creationId xmlns:a16="http://schemas.microsoft.com/office/drawing/2014/main" id="{E7404170-A58A-43FD-B90D-B10D7A6A9E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85803" y="4483233"/>
            <a:ext cx="365653" cy="365653"/>
          </a:xfrm>
          <a:prstGeom prst="rect">
            <a:avLst/>
          </a:prstGeom>
        </p:spPr>
      </p:pic>
      <p:pic>
        <p:nvPicPr>
          <p:cNvPr id="38" name="图片 37">
            <a:extLst>
              <a:ext uri="{FF2B5EF4-FFF2-40B4-BE49-F238E27FC236}">
                <a16:creationId xmlns:a16="http://schemas.microsoft.com/office/drawing/2014/main" id="{B144F267-5ED6-4F0E-96BB-38D5759265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926576" y="3626232"/>
            <a:ext cx="284161" cy="362335"/>
          </a:xfrm>
          <a:prstGeom prst="rect">
            <a:avLst/>
          </a:prstGeom>
        </p:spPr>
      </p:pic>
      <p:pic>
        <p:nvPicPr>
          <p:cNvPr id="39" name="图片 38">
            <a:extLst>
              <a:ext uri="{FF2B5EF4-FFF2-40B4-BE49-F238E27FC236}">
                <a16:creationId xmlns:a16="http://schemas.microsoft.com/office/drawing/2014/main" id="{E7121ACA-F435-4163-A96E-6FC7D1465F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917130" y="4274304"/>
            <a:ext cx="284161" cy="362335"/>
          </a:xfrm>
          <a:prstGeom prst="rect">
            <a:avLst/>
          </a:prstGeom>
        </p:spPr>
      </p:pic>
      <p:cxnSp>
        <p:nvCxnSpPr>
          <p:cNvPr id="40" name="直线箭头连接符 105">
            <a:extLst>
              <a:ext uri="{FF2B5EF4-FFF2-40B4-BE49-F238E27FC236}">
                <a16:creationId xmlns:a16="http://schemas.microsoft.com/office/drawing/2014/main" id="{48E83CB1-3719-4187-B4BE-5FA5E263BF52}"/>
              </a:ext>
            </a:extLst>
          </p:cNvPr>
          <p:cNvCxnSpPr>
            <a:stCxn id="37" idx="0"/>
            <a:endCxn id="36" idx="2"/>
          </p:cNvCxnSpPr>
          <p:nvPr/>
        </p:nvCxnSpPr>
        <p:spPr bwMode="auto">
          <a:xfrm flipV="1">
            <a:off x="4668629" y="4224878"/>
            <a:ext cx="1427" cy="258355"/>
          </a:xfrm>
          <a:prstGeom prst="straightConnector1">
            <a:avLst/>
          </a:prstGeom>
          <a:solidFill>
            <a:schemeClr val="accent1"/>
          </a:solidFill>
          <a:ln w="28575" cap="flat" cmpd="sng" algn="ctr">
            <a:solidFill>
              <a:schemeClr val="tx1">
                <a:lumMod val="50000"/>
                <a:lumOff val="50000"/>
              </a:schemeClr>
            </a:solidFill>
            <a:prstDash val="dash"/>
            <a:round/>
            <a:headEnd type="triangle" w="med" len="med"/>
            <a:tailEnd type="none" w="med" len="med"/>
          </a:ln>
          <a:effectLst/>
        </p:spPr>
      </p:cxnSp>
      <p:pic>
        <p:nvPicPr>
          <p:cNvPr id="41" name="图片 40">
            <a:extLst>
              <a:ext uri="{FF2B5EF4-FFF2-40B4-BE49-F238E27FC236}">
                <a16:creationId xmlns:a16="http://schemas.microsoft.com/office/drawing/2014/main" id="{FEF10306-59F7-4F10-A6E5-495A820EDC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87230" y="5202041"/>
            <a:ext cx="365653" cy="365653"/>
          </a:xfrm>
          <a:prstGeom prst="rect">
            <a:avLst/>
          </a:prstGeom>
        </p:spPr>
      </p:pic>
      <p:pic>
        <p:nvPicPr>
          <p:cNvPr id="42" name="图片 41">
            <a:extLst>
              <a:ext uri="{FF2B5EF4-FFF2-40B4-BE49-F238E27FC236}">
                <a16:creationId xmlns:a16="http://schemas.microsoft.com/office/drawing/2014/main" id="{AE722B4E-9031-4755-884A-C3D0512366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918557" y="4994384"/>
            <a:ext cx="284161" cy="362335"/>
          </a:xfrm>
          <a:prstGeom prst="rect">
            <a:avLst/>
          </a:prstGeom>
        </p:spPr>
      </p:pic>
      <p:cxnSp>
        <p:nvCxnSpPr>
          <p:cNvPr id="43" name="直线箭头连接符 110">
            <a:extLst>
              <a:ext uri="{FF2B5EF4-FFF2-40B4-BE49-F238E27FC236}">
                <a16:creationId xmlns:a16="http://schemas.microsoft.com/office/drawing/2014/main" id="{E5DB3BC2-F4C9-4433-B18D-1460F7106A01}"/>
              </a:ext>
            </a:extLst>
          </p:cNvPr>
          <p:cNvCxnSpPr>
            <a:stCxn id="41" idx="0"/>
            <a:endCxn id="37" idx="2"/>
          </p:cNvCxnSpPr>
          <p:nvPr/>
        </p:nvCxnSpPr>
        <p:spPr bwMode="auto">
          <a:xfrm flipH="1" flipV="1">
            <a:off x="4668629" y="4848886"/>
            <a:ext cx="1427" cy="353155"/>
          </a:xfrm>
          <a:prstGeom prst="straightConnector1">
            <a:avLst/>
          </a:prstGeom>
          <a:solidFill>
            <a:schemeClr val="accent1"/>
          </a:solidFill>
          <a:ln w="28575" cap="flat" cmpd="sng" algn="ctr">
            <a:solidFill>
              <a:schemeClr val="tx1">
                <a:lumMod val="50000"/>
                <a:lumOff val="50000"/>
              </a:schemeClr>
            </a:solidFill>
            <a:prstDash val="dash"/>
            <a:round/>
            <a:headEnd type="triangle" w="med" len="med"/>
            <a:tailEnd type="none" w="med" len="med"/>
          </a:ln>
          <a:effectLst/>
        </p:spPr>
      </p:cxnSp>
      <p:cxnSp>
        <p:nvCxnSpPr>
          <p:cNvPr id="44" name="肘形连接符 113">
            <a:extLst>
              <a:ext uri="{FF2B5EF4-FFF2-40B4-BE49-F238E27FC236}">
                <a16:creationId xmlns:a16="http://schemas.microsoft.com/office/drawing/2014/main" id="{41074F61-5732-4313-BD23-8A57E319844B}"/>
              </a:ext>
            </a:extLst>
          </p:cNvPr>
          <p:cNvCxnSpPr>
            <a:stCxn id="25" idx="3"/>
            <a:endCxn id="36" idx="1"/>
          </p:cNvCxnSpPr>
          <p:nvPr/>
        </p:nvCxnSpPr>
        <p:spPr bwMode="auto">
          <a:xfrm>
            <a:off x="4845445" y="1940470"/>
            <a:ext cx="7438" cy="2101582"/>
          </a:xfrm>
          <a:prstGeom prst="bentConnector3">
            <a:avLst>
              <a:gd name="adj1" fmla="val 4629228"/>
            </a:avLst>
          </a:prstGeom>
          <a:solidFill>
            <a:schemeClr val="accent1"/>
          </a:solidFill>
          <a:ln w="28575" cap="flat" cmpd="sng" algn="ctr">
            <a:solidFill>
              <a:schemeClr val="tx1">
                <a:lumMod val="50000"/>
                <a:lumOff val="50000"/>
              </a:schemeClr>
            </a:solidFill>
            <a:prstDash val="dash"/>
            <a:round/>
            <a:headEnd type="none" w="med" len="med"/>
            <a:tailEnd type="triangle"/>
          </a:ln>
          <a:effectLst/>
        </p:spPr>
      </p:cxnSp>
      <p:cxnSp>
        <p:nvCxnSpPr>
          <p:cNvPr id="45" name="直线箭头连接符 117">
            <a:extLst>
              <a:ext uri="{FF2B5EF4-FFF2-40B4-BE49-F238E27FC236}">
                <a16:creationId xmlns:a16="http://schemas.microsoft.com/office/drawing/2014/main" id="{2A7FB133-D720-4B6E-BC21-FD1FDF0AD65C}"/>
              </a:ext>
            </a:extLst>
          </p:cNvPr>
          <p:cNvCxnSpPr>
            <a:stCxn id="36" idx="3"/>
            <a:endCxn id="46" idx="3"/>
          </p:cNvCxnSpPr>
          <p:nvPr/>
        </p:nvCxnSpPr>
        <p:spPr bwMode="auto">
          <a:xfrm flipH="1">
            <a:off x="3731629" y="4042052"/>
            <a:ext cx="755601" cy="777"/>
          </a:xfrm>
          <a:prstGeom prst="straightConnector1">
            <a:avLst/>
          </a:prstGeom>
          <a:solidFill>
            <a:schemeClr val="accent1"/>
          </a:solidFill>
          <a:ln w="28575" cap="flat" cmpd="sng" algn="ctr">
            <a:solidFill>
              <a:schemeClr val="tx1">
                <a:lumMod val="50000"/>
                <a:lumOff val="50000"/>
              </a:schemeClr>
            </a:solidFill>
            <a:prstDash val="dash"/>
            <a:round/>
            <a:headEnd type="none" w="med" len="med"/>
            <a:tailEnd type="triangle"/>
          </a:ln>
          <a:effectLst/>
        </p:spPr>
      </p:cxnSp>
      <p:sp>
        <p:nvSpPr>
          <p:cNvPr id="46" name="矩形 45">
            <a:extLst>
              <a:ext uri="{FF2B5EF4-FFF2-40B4-BE49-F238E27FC236}">
                <a16:creationId xmlns:a16="http://schemas.microsoft.com/office/drawing/2014/main" id="{2B5F08D7-0B9A-4B84-B2D3-10B595FF2C03}"/>
              </a:ext>
            </a:extLst>
          </p:cNvPr>
          <p:cNvSpPr/>
          <p:nvPr/>
        </p:nvSpPr>
        <p:spPr bwMode="auto">
          <a:xfrm>
            <a:off x="3338858" y="3861972"/>
            <a:ext cx="392771" cy="361713"/>
          </a:xfrm>
          <a:prstGeom prst="rect">
            <a:avLst/>
          </a:prstGeom>
          <a:noFill/>
          <a:ln w="9525" cap="flat" cmpd="sng" algn="ctr">
            <a:solidFill>
              <a:srgbClr val="67AFE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47" name="矩形 46">
            <a:extLst>
              <a:ext uri="{FF2B5EF4-FFF2-40B4-BE49-F238E27FC236}">
                <a16:creationId xmlns:a16="http://schemas.microsoft.com/office/drawing/2014/main" id="{9E81A104-C577-44A0-8845-84ED57AC710C}"/>
              </a:ext>
            </a:extLst>
          </p:cNvPr>
          <p:cNvSpPr/>
          <p:nvPr/>
        </p:nvSpPr>
        <p:spPr bwMode="auto">
          <a:xfrm>
            <a:off x="3338858" y="4491327"/>
            <a:ext cx="392771" cy="361713"/>
          </a:xfrm>
          <a:prstGeom prst="rect">
            <a:avLst/>
          </a:prstGeom>
          <a:noFill/>
          <a:ln w="9525" cap="flat" cmpd="sng" algn="ctr">
            <a:solidFill>
              <a:srgbClr val="67AFE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48" name="矩形 47">
            <a:extLst>
              <a:ext uri="{FF2B5EF4-FFF2-40B4-BE49-F238E27FC236}">
                <a16:creationId xmlns:a16="http://schemas.microsoft.com/office/drawing/2014/main" id="{0C8A405B-B25C-447F-9A4E-047920BB1DDD}"/>
              </a:ext>
            </a:extLst>
          </p:cNvPr>
          <p:cNvSpPr/>
          <p:nvPr/>
        </p:nvSpPr>
        <p:spPr bwMode="auto">
          <a:xfrm>
            <a:off x="3338858" y="5209918"/>
            <a:ext cx="392771" cy="361713"/>
          </a:xfrm>
          <a:prstGeom prst="rect">
            <a:avLst/>
          </a:prstGeom>
          <a:noFill/>
          <a:ln w="9525" cap="flat" cmpd="sng" algn="ctr">
            <a:solidFill>
              <a:srgbClr val="67AFE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49" name="直线箭头连接符 123">
            <a:extLst>
              <a:ext uri="{FF2B5EF4-FFF2-40B4-BE49-F238E27FC236}">
                <a16:creationId xmlns:a16="http://schemas.microsoft.com/office/drawing/2014/main" id="{C81EF4AE-DCDA-47C5-AA98-B0A5603738A6}"/>
              </a:ext>
            </a:extLst>
          </p:cNvPr>
          <p:cNvCxnSpPr>
            <a:stCxn id="37" idx="3"/>
            <a:endCxn id="47" idx="3"/>
          </p:cNvCxnSpPr>
          <p:nvPr/>
        </p:nvCxnSpPr>
        <p:spPr bwMode="auto">
          <a:xfrm flipH="1">
            <a:off x="3731629" y="4666060"/>
            <a:ext cx="754174" cy="6124"/>
          </a:xfrm>
          <a:prstGeom prst="straightConnector1">
            <a:avLst/>
          </a:prstGeom>
          <a:solidFill>
            <a:schemeClr val="accent1"/>
          </a:solidFill>
          <a:ln w="28575" cap="flat" cmpd="sng" algn="ctr">
            <a:solidFill>
              <a:schemeClr val="tx1">
                <a:lumMod val="50000"/>
                <a:lumOff val="50000"/>
              </a:schemeClr>
            </a:solidFill>
            <a:prstDash val="dash"/>
            <a:round/>
            <a:headEnd type="none" w="med" len="med"/>
            <a:tailEnd type="triangle"/>
          </a:ln>
          <a:effectLst/>
        </p:spPr>
      </p:cxnSp>
      <p:cxnSp>
        <p:nvCxnSpPr>
          <p:cNvPr id="50" name="直线箭头连接符 127">
            <a:extLst>
              <a:ext uri="{FF2B5EF4-FFF2-40B4-BE49-F238E27FC236}">
                <a16:creationId xmlns:a16="http://schemas.microsoft.com/office/drawing/2014/main" id="{F3192F97-9969-4C39-83AD-C6CEE1A52BEF}"/>
              </a:ext>
            </a:extLst>
          </p:cNvPr>
          <p:cNvCxnSpPr>
            <a:stCxn id="41" idx="3"/>
            <a:endCxn id="48" idx="3"/>
          </p:cNvCxnSpPr>
          <p:nvPr/>
        </p:nvCxnSpPr>
        <p:spPr bwMode="auto">
          <a:xfrm flipH="1">
            <a:off x="3731629" y="5384868"/>
            <a:ext cx="755601" cy="5907"/>
          </a:xfrm>
          <a:prstGeom prst="straightConnector1">
            <a:avLst/>
          </a:prstGeom>
          <a:solidFill>
            <a:schemeClr val="accent1"/>
          </a:solidFill>
          <a:ln w="28575" cap="flat" cmpd="sng" algn="ctr">
            <a:solidFill>
              <a:schemeClr val="tx1">
                <a:lumMod val="50000"/>
                <a:lumOff val="50000"/>
              </a:schemeClr>
            </a:solidFill>
            <a:prstDash val="dash"/>
            <a:round/>
            <a:headEnd type="none" w="med" len="med"/>
            <a:tailEnd type="triangle"/>
          </a:ln>
          <a:effectLst/>
        </p:spPr>
      </p:cxnSp>
      <p:sp>
        <p:nvSpPr>
          <p:cNvPr id="51" name="TextBox 123">
            <a:extLst>
              <a:ext uri="{FF2B5EF4-FFF2-40B4-BE49-F238E27FC236}">
                <a16:creationId xmlns:a16="http://schemas.microsoft.com/office/drawing/2014/main" id="{AE1214FA-7ED5-43EB-9DD4-C48EBC1DC268}"/>
              </a:ext>
            </a:extLst>
          </p:cNvPr>
          <p:cNvSpPr txBox="1"/>
          <p:nvPr/>
        </p:nvSpPr>
        <p:spPr>
          <a:xfrm>
            <a:off x="711503" y="1905734"/>
            <a:ext cx="813059"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移位扫描</a:t>
            </a:r>
          </a:p>
        </p:txBody>
      </p:sp>
      <p:sp>
        <p:nvSpPr>
          <p:cNvPr id="52" name="TextBox 123">
            <a:extLst>
              <a:ext uri="{FF2B5EF4-FFF2-40B4-BE49-F238E27FC236}">
                <a16:creationId xmlns:a16="http://schemas.microsoft.com/office/drawing/2014/main" id="{78C5CF70-9702-421B-A9DD-E9946B28B593}"/>
              </a:ext>
            </a:extLst>
          </p:cNvPr>
          <p:cNvSpPr txBox="1"/>
          <p:nvPr/>
        </p:nvSpPr>
        <p:spPr>
          <a:xfrm>
            <a:off x="723535" y="2408791"/>
            <a:ext cx="499256"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移出</a:t>
            </a:r>
          </a:p>
        </p:txBody>
      </p:sp>
      <p:sp>
        <p:nvSpPr>
          <p:cNvPr id="53" name="TextBox 123">
            <a:extLst>
              <a:ext uri="{FF2B5EF4-FFF2-40B4-BE49-F238E27FC236}">
                <a16:creationId xmlns:a16="http://schemas.microsoft.com/office/drawing/2014/main" id="{E083FBBB-DECF-4317-BB75-5718E7E4F762}"/>
              </a:ext>
            </a:extLst>
          </p:cNvPr>
          <p:cNvSpPr txBox="1"/>
          <p:nvPr/>
        </p:nvSpPr>
        <p:spPr>
          <a:xfrm>
            <a:off x="3812226" y="1977742"/>
            <a:ext cx="811173"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移位扫描</a:t>
            </a:r>
          </a:p>
        </p:txBody>
      </p:sp>
      <p:sp>
        <p:nvSpPr>
          <p:cNvPr id="54" name="TextBox 123">
            <a:extLst>
              <a:ext uri="{FF2B5EF4-FFF2-40B4-BE49-F238E27FC236}">
                <a16:creationId xmlns:a16="http://schemas.microsoft.com/office/drawing/2014/main" id="{93CE8A76-B7C1-43DC-8C6E-C404713E502B}"/>
              </a:ext>
            </a:extLst>
          </p:cNvPr>
          <p:cNvSpPr txBox="1"/>
          <p:nvPr/>
        </p:nvSpPr>
        <p:spPr>
          <a:xfrm>
            <a:off x="3795815" y="2936751"/>
            <a:ext cx="811173"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移位扫描</a:t>
            </a:r>
          </a:p>
        </p:txBody>
      </p:sp>
      <p:sp>
        <p:nvSpPr>
          <p:cNvPr id="55" name="TextBox 123">
            <a:extLst>
              <a:ext uri="{FF2B5EF4-FFF2-40B4-BE49-F238E27FC236}">
                <a16:creationId xmlns:a16="http://schemas.microsoft.com/office/drawing/2014/main" id="{053BE081-C786-445E-978D-7A2F3D9BD188}"/>
              </a:ext>
            </a:extLst>
          </p:cNvPr>
          <p:cNvSpPr txBox="1"/>
          <p:nvPr/>
        </p:nvSpPr>
        <p:spPr>
          <a:xfrm>
            <a:off x="4707852" y="1465969"/>
            <a:ext cx="499256"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移出</a:t>
            </a:r>
          </a:p>
        </p:txBody>
      </p:sp>
      <p:sp>
        <p:nvSpPr>
          <p:cNvPr id="56" name="TextBox 123">
            <a:extLst>
              <a:ext uri="{FF2B5EF4-FFF2-40B4-BE49-F238E27FC236}">
                <a16:creationId xmlns:a16="http://schemas.microsoft.com/office/drawing/2014/main" id="{BC14AA33-79F4-41E1-A050-F21E809F21B7}"/>
              </a:ext>
            </a:extLst>
          </p:cNvPr>
          <p:cNvSpPr txBox="1"/>
          <p:nvPr/>
        </p:nvSpPr>
        <p:spPr>
          <a:xfrm>
            <a:off x="4707852" y="2521872"/>
            <a:ext cx="499256"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移出</a:t>
            </a:r>
          </a:p>
        </p:txBody>
      </p:sp>
      <p:sp>
        <p:nvSpPr>
          <p:cNvPr id="57" name="TextBox 123">
            <a:extLst>
              <a:ext uri="{FF2B5EF4-FFF2-40B4-BE49-F238E27FC236}">
                <a16:creationId xmlns:a16="http://schemas.microsoft.com/office/drawing/2014/main" id="{0D596F72-E2AA-4AEA-8F18-5E7629A4B5B1}"/>
              </a:ext>
            </a:extLst>
          </p:cNvPr>
          <p:cNvSpPr txBox="1"/>
          <p:nvPr/>
        </p:nvSpPr>
        <p:spPr>
          <a:xfrm>
            <a:off x="4707852" y="3584984"/>
            <a:ext cx="499256"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移入</a:t>
            </a:r>
          </a:p>
        </p:txBody>
      </p:sp>
      <p:sp>
        <p:nvSpPr>
          <p:cNvPr id="58" name="TextBox 123">
            <a:extLst>
              <a:ext uri="{FF2B5EF4-FFF2-40B4-BE49-F238E27FC236}">
                <a16:creationId xmlns:a16="http://schemas.microsoft.com/office/drawing/2014/main" id="{D4952C76-314D-4C10-9FAA-366349BC74D0}"/>
              </a:ext>
            </a:extLst>
          </p:cNvPr>
          <p:cNvSpPr txBox="1"/>
          <p:nvPr/>
        </p:nvSpPr>
        <p:spPr>
          <a:xfrm>
            <a:off x="3807847" y="4052943"/>
            <a:ext cx="826558"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移位确认</a:t>
            </a:r>
          </a:p>
        </p:txBody>
      </p:sp>
      <p:sp>
        <p:nvSpPr>
          <p:cNvPr id="59" name="TextBox 123">
            <a:extLst>
              <a:ext uri="{FF2B5EF4-FFF2-40B4-BE49-F238E27FC236}">
                <a16:creationId xmlns:a16="http://schemas.microsoft.com/office/drawing/2014/main" id="{CF45E3BF-C800-4491-B275-A647861B03DA}"/>
              </a:ext>
            </a:extLst>
          </p:cNvPr>
          <p:cNvSpPr txBox="1"/>
          <p:nvPr/>
        </p:nvSpPr>
        <p:spPr>
          <a:xfrm>
            <a:off x="4707852" y="4570030"/>
            <a:ext cx="499256"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移入</a:t>
            </a:r>
          </a:p>
        </p:txBody>
      </p:sp>
      <p:sp>
        <p:nvSpPr>
          <p:cNvPr id="60" name="TextBox 123">
            <a:extLst>
              <a:ext uri="{FF2B5EF4-FFF2-40B4-BE49-F238E27FC236}">
                <a16:creationId xmlns:a16="http://schemas.microsoft.com/office/drawing/2014/main" id="{C0E83F79-01D4-4E08-A987-2BE67B993473}"/>
              </a:ext>
            </a:extLst>
          </p:cNvPr>
          <p:cNvSpPr txBox="1"/>
          <p:nvPr/>
        </p:nvSpPr>
        <p:spPr>
          <a:xfrm>
            <a:off x="4707852" y="5207253"/>
            <a:ext cx="499256"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移入</a:t>
            </a:r>
          </a:p>
        </p:txBody>
      </p:sp>
      <p:sp>
        <p:nvSpPr>
          <p:cNvPr id="61" name="TextBox 123">
            <a:extLst>
              <a:ext uri="{FF2B5EF4-FFF2-40B4-BE49-F238E27FC236}">
                <a16:creationId xmlns:a16="http://schemas.microsoft.com/office/drawing/2014/main" id="{55B643F0-3B91-4819-BB53-17957A7F8A7D}"/>
              </a:ext>
            </a:extLst>
          </p:cNvPr>
          <p:cNvSpPr txBox="1"/>
          <p:nvPr/>
        </p:nvSpPr>
        <p:spPr>
          <a:xfrm>
            <a:off x="3807847" y="4653071"/>
            <a:ext cx="826558"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a:solidFill>
                  <a:schemeClr val="bg1">
                    <a:lumMod val="50000"/>
                  </a:schemeClr>
                </a:solidFill>
                <a:latin typeface="微软雅黑" panose="020B0503020204020204" pitchFamily="34" charset="-122"/>
                <a:ea typeface="微软雅黑" panose="020B0503020204020204" pitchFamily="34" charset="-122"/>
              </a:rPr>
              <a:t>移位确认</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2" name="TextBox 123">
            <a:extLst>
              <a:ext uri="{FF2B5EF4-FFF2-40B4-BE49-F238E27FC236}">
                <a16:creationId xmlns:a16="http://schemas.microsoft.com/office/drawing/2014/main" id="{AE9170EE-FD98-4770-8390-201FA9EC008D}"/>
              </a:ext>
            </a:extLst>
          </p:cNvPr>
          <p:cNvSpPr txBox="1"/>
          <p:nvPr/>
        </p:nvSpPr>
        <p:spPr>
          <a:xfrm>
            <a:off x="3807847" y="5373151"/>
            <a:ext cx="826558" cy="26161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100">
                <a:solidFill>
                  <a:schemeClr val="bg1">
                    <a:lumMod val="50000"/>
                  </a:schemeClr>
                </a:solidFill>
                <a:latin typeface="微软雅黑" panose="020B0503020204020204" pitchFamily="34" charset="-122"/>
                <a:ea typeface="微软雅黑" panose="020B0503020204020204" pitchFamily="34" charset="-122"/>
              </a:rPr>
              <a:t>移位确认</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13597840-01D1-4C3D-9D34-6970CA9DA7EE}"/>
              </a:ext>
            </a:extLst>
          </p:cNvPr>
          <p:cNvSpPr/>
          <p:nvPr/>
        </p:nvSpPr>
        <p:spPr bwMode="auto">
          <a:xfrm>
            <a:off x="5828559" y="1074391"/>
            <a:ext cx="5406816" cy="4753093"/>
          </a:xfrm>
          <a:prstGeom prst="rect">
            <a:avLst/>
          </a:prstGeom>
          <a:solidFill>
            <a:srgbClr val="F2F2F2"/>
          </a:solidFill>
          <a:ln w="9525" cap="flat" cmpd="sng" algn="ctr">
            <a:no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latin typeface="微软雅黑" panose="020B0503020204020204" pitchFamily="34" charset="-122"/>
              <a:ea typeface="微软雅黑" panose="020B0503020204020204" pitchFamily="34" charset="-122"/>
              <a:cs typeface="+mj-cs"/>
            </a:endParaRPr>
          </a:p>
        </p:txBody>
      </p:sp>
      <p:pic>
        <p:nvPicPr>
          <p:cNvPr id="64" name="图片 63">
            <a:extLst>
              <a:ext uri="{FF2B5EF4-FFF2-40B4-BE49-F238E27FC236}">
                <a16:creationId xmlns:a16="http://schemas.microsoft.com/office/drawing/2014/main" id="{19DFF6C2-BF73-4062-9D9E-EBF54877DF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6472" y="1387061"/>
            <a:ext cx="390669" cy="390669"/>
          </a:xfrm>
          <a:prstGeom prst="rect">
            <a:avLst/>
          </a:prstGeom>
        </p:spPr>
      </p:pic>
      <p:sp>
        <p:nvSpPr>
          <p:cNvPr id="65" name="TextBox 123">
            <a:extLst>
              <a:ext uri="{FF2B5EF4-FFF2-40B4-BE49-F238E27FC236}">
                <a16:creationId xmlns:a16="http://schemas.microsoft.com/office/drawing/2014/main" id="{E735E3D6-5B3E-4699-8A3F-5839C21F6CCF}"/>
              </a:ext>
            </a:extLst>
          </p:cNvPr>
          <p:cNvSpPr txBox="1"/>
          <p:nvPr/>
        </p:nvSpPr>
        <p:spPr>
          <a:xfrm>
            <a:off x="6662426" y="1434438"/>
            <a:ext cx="972909" cy="295915"/>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货品整合</a:t>
            </a:r>
          </a:p>
        </p:txBody>
      </p:sp>
      <p:pic>
        <p:nvPicPr>
          <p:cNvPr id="66" name="图片 65">
            <a:extLst>
              <a:ext uri="{FF2B5EF4-FFF2-40B4-BE49-F238E27FC236}">
                <a16:creationId xmlns:a16="http://schemas.microsoft.com/office/drawing/2014/main" id="{9EA1CB76-85CA-4FEA-9302-CAE69ADF51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079702" y="1338758"/>
            <a:ext cx="487274" cy="487274"/>
          </a:xfrm>
          <a:prstGeom prst="rect">
            <a:avLst/>
          </a:prstGeom>
        </p:spPr>
      </p:pic>
      <p:sp>
        <p:nvSpPr>
          <p:cNvPr id="67" name="TextBox 123">
            <a:extLst>
              <a:ext uri="{FF2B5EF4-FFF2-40B4-BE49-F238E27FC236}">
                <a16:creationId xmlns:a16="http://schemas.microsoft.com/office/drawing/2014/main" id="{C563C995-2171-4CAA-8FB4-30B5A293C307}"/>
              </a:ext>
            </a:extLst>
          </p:cNvPr>
          <p:cNvSpPr txBox="1"/>
          <p:nvPr/>
        </p:nvSpPr>
        <p:spPr>
          <a:xfrm>
            <a:off x="8341007" y="1434438"/>
            <a:ext cx="1082631" cy="29591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摆放错误</a:t>
            </a:r>
          </a:p>
        </p:txBody>
      </p:sp>
      <p:pic>
        <p:nvPicPr>
          <p:cNvPr id="68" name="图片 67">
            <a:extLst>
              <a:ext uri="{FF2B5EF4-FFF2-40B4-BE49-F238E27FC236}">
                <a16:creationId xmlns:a16="http://schemas.microsoft.com/office/drawing/2014/main" id="{4C7109F2-DD80-4060-8BE7-79849C87D9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13083" y="1416657"/>
            <a:ext cx="331476" cy="331476"/>
          </a:xfrm>
          <a:prstGeom prst="rect">
            <a:avLst/>
          </a:prstGeom>
        </p:spPr>
      </p:pic>
      <p:sp>
        <p:nvSpPr>
          <p:cNvPr id="69" name="TextBox 123">
            <a:extLst>
              <a:ext uri="{FF2B5EF4-FFF2-40B4-BE49-F238E27FC236}">
                <a16:creationId xmlns:a16="http://schemas.microsoft.com/office/drawing/2014/main" id="{972C52D8-05AA-466C-B0AF-5E03336E0B3C}"/>
              </a:ext>
            </a:extLst>
          </p:cNvPr>
          <p:cNvSpPr txBox="1"/>
          <p:nvPr/>
        </p:nvSpPr>
        <p:spPr>
          <a:xfrm>
            <a:off x="9913408" y="1434438"/>
            <a:ext cx="1082631" cy="295915"/>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库区调整</a:t>
            </a:r>
          </a:p>
        </p:txBody>
      </p:sp>
      <p:pic>
        <p:nvPicPr>
          <p:cNvPr id="70" name="图片 69">
            <a:extLst>
              <a:ext uri="{FF2B5EF4-FFF2-40B4-BE49-F238E27FC236}">
                <a16:creationId xmlns:a16="http://schemas.microsoft.com/office/drawing/2014/main" id="{3EEC9D23-027C-4CDD-BBCF-156B67D0323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6142264" y="2182737"/>
            <a:ext cx="362150" cy="362150"/>
          </a:xfrm>
          <a:prstGeom prst="rect">
            <a:avLst/>
          </a:prstGeom>
        </p:spPr>
      </p:pic>
      <p:sp>
        <p:nvSpPr>
          <p:cNvPr id="71" name="TextBox 123">
            <a:extLst>
              <a:ext uri="{FF2B5EF4-FFF2-40B4-BE49-F238E27FC236}">
                <a16:creationId xmlns:a16="http://schemas.microsoft.com/office/drawing/2014/main" id="{13706D13-E077-421C-81F3-DA38D33AECC0}"/>
              </a:ext>
            </a:extLst>
          </p:cNvPr>
          <p:cNvSpPr txBox="1"/>
          <p:nvPr/>
        </p:nvSpPr>
        <p:spPr>
          <a:xfrm>
            <a:off x="6499534" y="2114064"/>
            <a:ext cx="1298692" cy="499496"/>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出库管理</a:t>
            </a:r>
            <a:endParaRPr lang="en-US" altLang="zh-CN" sz="1325" dirty="0">
              <a:solidFill>
                <a:srgbClr val="000000"/>
              </a:solidFill>
              <a:latin typeface="微软雅黑" panose="020B0503020204020204" pitchFamily="34" charset="-122"/>
              <a:ea typeface="微软雅黑" panose="020B0503020204020204" pitchFamily="34" charset="-122"/>
            </a:endParaRPr>
          </a:p>
          <a:p>
            <a:pPr algn="ct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（先进先出等）</a:t>
            </a:r>
          </a:p>
        </p:txBody>
      </p:sp>
      <p:sp>
        <p:nvSpPr>
          <p:cNvPr id="72" name="TextBox 123">
            <a:extLst>
              <a:ext uri="{FF2B5EF4-FFF2-40B4-BE49-F238E27FC236}">
                <a16:creationId xmlns:a16="http://schemas.microsoft.com/office/drawing/2014/main" id="{012D6B3D-BB8B-4144-9757-C7323F45EC0B}"/>
              </a:ext>
            </a:extLst>
          </p:cNvPr>
          <p:cNvSpPr txBox="1"/>
          <p:nvPr/>
        </p:nvSpPr>
        <p:spPr>
          <a:xfrm>
            <a:off x="9398727" y="2132980"/>
            <a:ext cx="560188" cy="461665"/>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2400" dirty="0">
                <a:solidFill>
                  <a:srgbClr val="5F74A0"/>
                </a:solidFill>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400" dirty="0">
              <a:solidFill>
                <a:srgbClr val="5F74A0"/>
              </a:solidFill>
              <a:latin typeface="微软雅黑" panose="020B0503020204020204" pitchFamily="34" charset="-122"/>
              <a:ea typeface="微软雅黑" panose="020B0503020204020204" pitchFamily="34" charset="-122"/>
            </a:endParaRPr>
          </a:p>
        </p:txBody>
      </p:sp>
      <p:sp>
        <p:nvSpPr>
          <p:cNvPr id="73" name="TextBox 123">
            <a:extLst>
              <a:ext uri="{FF2B5EF4-FFF2-40B4-BE49-F238E27FC236}">
                <a16:creationId xmlns:a16="http://schemas.microsoft.com/office/drawing/2014/main" id="{361EBCC1-1924-48FB-9989-C30674A9B23C}"/>
              </a:ext>
            </a:extLst>
          </p:cNvPr>
          <p:cNvSpPr txBox="1"/>
          <p:nvPr/>
        </p:nvSpPr>
        <p:spPr>
          <a:xfrm>
            <a:off x="6862590" y="4266421"/>
            <a:ext cx="819355" cy="295915"/>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移位单</a:t>
            </a:r>
          </a:p>
        </p:txBody>
      </p:sp>
      <p:grpSp>
        <p:nvGrpSpPr>
          <p:cNvPr id="74" name="组合 28">
            <a:extLst>
              <a:ext uri="{FF2B5EF4-FFF2-40B4-BE49-F238E27FC236}">
                <a16:creationId xmlns:a16="http://schemas.microsoft.com/office/drawing/2014/main" id="{74C7521A-52DD-427B-B065-750C6BF40202}"/>
              </a:ext>
            </a:extLst>
          </p:cNvPr>
          <p:cNvGrpSpPr/>
          <p:nvPr/>
        </p:nvGrpSpPr>
        <p:grpSpPr>
          <a:xfrm>
            <a:off x="6979181" y="3770248"/>
            <a:ext cx="459018" cy="459019"/>
            <a:chOff x="3775443" y="3992384"/>
            <a:chExt cx="615855" cy="615855"/>
          </a:xfrm>
        </p:grpSpPr>
        <p:pic>
          <p:nvPicPr>
            <p:cNvPr id="75" name="图片 74">
              <a:extLst>
                <a:ext uri="{FF2B5EF4-FFF2-40B4-BE49-F238E27FC236}">
                  <a16:creationId xmlns:a16="http://schemas.microsoft.com/office/drawing/2014/main" id="{2D40543D-53C0-4ED1-A9AE-73372CABCF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75443" y="3992384"/>
              <a:ext cx="615855" cy="615855"/>
            </a:xfrm>
            <a:prstGeom prst="rect">
              <a:avLst/>
            </a:prstGeom>
          </p:spPr>
        </p:pic>
        <p:pic>
          <p:nvPicPr>
            <p:cNvPr id="76" name="图片 75">
              <a:extLst>
                <a:ext uri="{FF2B5EF4-FFF2-40B4-BE49-F238E27FC236}">
                  <a16:creationId xmlns:a16="http://schemas.microsoft.com/office/drawing/2014/main" id="{3E12D920-3B8C-463D-A933-5F4742FD201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47983" y="4119310"/>
              <a:ext cx="289328" cy="289328"/>
            </a:xfrm>
            <a:prstGeom prst="rect">
              <a:avLst/>
            </a:prstGeom>
          </p:spPr>
        </p:pic>
      </p:grpSp>
      <p:sp>
        <p:nvSpPr>
          <p:cNvPr id="77" name="矩形 76">
            <a:extLst>
              <a:ext uri="{FF2B5EF4-FFF2-40B4-BE49-F238E27FC236}">
                <a16:creationId xmlns:a16="http://schemas.microsoft.com/office/drawing/2014/main" id="{4B51CB11-7C43-428B-BEF1-9C1CC9BEC3EB}"/>
              </a:ext>
            </a:extLst>
          </p:cNvPr>
          <p:cNvSpPr/>
          <p:nvPr/>
        </p:nvSpPr>
        <p:spPr bwMode="auto">
          <a:xfrm>
            <a:off x="6157790" y="3019132"/>
            <a:ext cx="4838251" cy="2658589"/>
          </a:xfrm>
          <a:prstGeom prst="rect">
            <a:avLst/>
          </a:prstGeom>
          <a:noFill/>
          <a:ln w="9525" cap="flat" cmpd="sng" algn="ctr">
            <a:solidFill>
              <a:srgbClr val="5F74A0"/>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78" name="TextBox 123">
            <a:extLst>
              <a:ext uri="{FF2B5EF4-FFF2-40B4-BE49-F238E27FC236}">
                <a16:creationId xmlns:a16="http://schemas.microsoft.com/office/drawing/2014/main" id="{C4E0EF32-C149-4061-836E-27E7B2889886}"/>
              </a:ext>
            </a:extLst>
          </p:cNvPr>
          <p:cNvSpPr txBox="1"/>
          <p:nvPr/>
        </p:nvSpPr>
        <p:spPr>
          <a:xfrm>
            <a:off x="8386600" y="2215855"/>
            <a:ext cx="991445" cy="29591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业务调整</a:t>
            </a:r>
          </a:p>
        </p:txBody>
      </p:sp>
      <p:pic>
        <p:nvPicPr>
          <p:cNvPr id="79" name="图片 78">
            <a:extLst>
              <a:ext uri="{FF2B5EF4-FFF2-40B4-BE49-F238E27FC236}">
                <a16:creationId xmlns:a16="http://schemas.microsoft.com/office/drawing/2014/main" id="{F145047C-D662-4F47-8A36-8735433E44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68530" y="2190022"/>
            <a:ext cx="466552" cy="347581"/>
          </a:xfrm>
          <a:prstGeom prst="rect">
            <a:avLst/>
          </a:prstGeom>
        </p:spPr>
      </p:pic>
      <p:pic>
        <p:nvPicPr>
          <p:cNvPr id="80" name="图片 79">
            <a:extLst>
              <a:ext uri="{FF2B5EF4-FFF2-40B4-BE49-F238E27FC236}">
                <a16:creationId xmlns:a16="http://schemas.microsoft.com/office/drawing/2014/main" id="{DA569BFF-4292-463A-9440-992007621F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535291" y="3780544"/>
            <a:ext cx="343835" cy="438426"/>
          </a:xfrm>
          <a:prstGeom prst="rect">
            <a:avLst/>
          </a:prstGeom>
        </p:spPr>
      </p:pic>
      <p:sp>
        <p:nvSpPr>
          <p:cNvPr id="81" name="TextBox 123">
            <a:extLst>
              <a:ext uri="{FF2B5EF4-FFF2-40B4-BE49-F238E27FC236}">
                <a16:creationId xmlns:a16="http://schemas.microsoft.com/office/drawing/2014/main" id="{47F07DC2-D7DC-4A6A-BAFE-C942CD4179B7}"/>
              </a:ext>
            </a:extLst>
          </p:cNvPr>
          <p:cNvSpPr txBox="1"/>
          <p:nvPr/>
        </p:nvSpPr>
        <p:spPr>
          <a:xfrm>
            <a:off x="9361108" y="4266421"/>
            <a:ext cx="819355" cy="295915"/>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移位单</a:t>
            </a:r>
          </a:p>
        </p:txBody>
      </p:sp>
      <p:sp>
        <p:nvSpPr>
          <p:cNvPr id="82" name="文本框 81">
            <a:extLst>
              <a:ext uri="{FF2B5EF4-FFF2-40B4-BE49-F238E27FC236}">
                <a16:creationId xmlns:a16="http://schemas.microsoft.com/office/drawing/2014/main" id="{C9081FDA-5682-4022-8DB2-34933373001F}"/>
              </a:ext>
            </a:extLst>
          </p:cNvPr>
          <p:cNvSpPr txBox="1"/>
          <p:nvPr/>
        </p:nvSpPr>
        <p:spPr>
          <a:xfrm>
            <a:off x="6358364" y="4634344"/>
            <a:ext cx="2142605" cy="906658"/>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计划性的移位，在系统中事先创建移位单，根据计划申请移位任务，可结合手持设备作业</a:t>
            </a:r>
            <a:endParaRPr lang="en-US" altLang="zh-CN" sz="1325" dirty="0">
              <a:solidFill>
                <a:srgbClr val="000000"/>
              </a:solidFill>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B9EF9A52-5AE3-4DE4-B95B-F82A4C80937D}"/>
              </a:ext>
            </a:extLst>
          </p:cNvPr>
          <p:cNvSpPr txBox="1"/>
          <p:nvPr/>
        </p:nvSpPr>
        <p:spPr>
          <a:xfrm>
            <a:off x="8777306" y="4634344"/>
            <a:ext cx="1979221" cy="930226"/>
          </a:xfrm>
          <a:prstGeom prst="rect">
            <a:avLst/>
          </a:prstGeom>
          <a:noFill/>
        </p:spPr>
        <p:txBody>
          <a:bodyPr wrap="square" rtlCol="0">
            <a:noAutofit/>
          </a:bodyPr>
          <a:lstStyle/>
          <a:p>
            <a:pPr fontAlgn="base">
              <a:spcBef>
                <a:spcPct val="0"/>
              </a:spcBef>
              <a:spcAft>
                <a:spcPct val="0"/>
              </a:spcAft>
              <a:buFont typeface="Arial" panose="020B0604020202020204" pitchFamily="34" charset="0"/>
              <a:buNone/>
            </a:pPr>
            <a:r>
              <a:rPr lang="zh-CN" altLang="en-US" sz="1325" dirty="0">
                <a:solidFill>
                  <a:srgbClr val="000000"/>
                </a:solidFill>
                <a:latin typeface="微软雅黑" panose="020B0503020204020204" pitchFamily="34" charset="-122"/>
                <a:ea typeface="微软雅黑" panose="020B0503020204020204" pitchFamily="34" charset="-122"/>
              </a:rPr>
              <a:t>临时性的移位，可通过手持设备创建移位任务，系统记录移位作业日志</a:t>
            </a:r>
          </a:p>
        </p:txBody>
      </p:sp>
      <p:sp>
        <p:nvSpPr>
          <p:cNvPr id="84" name="Text Box 55">
            <a:extLst>
              <a:ext uri="{FF2B5EF4-FFF2-40B4-BE49-F238E27FC236}">
                <a16:creationId xmlns:a16="http://schemas.microsoft.com/office/drawing/2014/main" id="{CDF2D444-CA4E-4D48-9C27-AA9E2BDC9ACA}"/>
              </a:ext>
            </a:extLst>
          </p:cNvPr>
          <p:cNvSpPr txBox="1">
            <a:spLocks noChangeArrowheads="1"/>
          </p:cNvSpPr>
          <p:nvPr/>
        </p:nvSpPr>
        <p:spPr bwMode="auto">
          <a:xfrm>
            <a:off x="6358366" y="3215771"/>
            <a:ext cx="1976716" cy="307777"/>
          </a:xfrm>
          <a:prstGeom prst="rect">
            <a:avLst/>
          </a:prstGeom>
          <a:solidFill>
            <a:srgbClr val="5F74A0"/>
          </a:solidFill>
          <a:ln>
            <a:noFill/>
          </a:ln>
          <a:effectLst>
            <a:outerShdw blurRad="50800" dist="38100" dir="2700000" algn="tl" rotWithShape="0">
              <a:prstClr val="black">
                <a:alpha val="40000"/>
              </a:prstClr>
            </a:outerShdw>
          </a:effectLst>
        </p:spPr>
        <p:txBody>
          <a:bodyPr wrap="square">
            <a:spAutoFit/>
          </a:bodyPr>
          <a:lstStyle>
            <a:defPPr>
              <a:defRPr lang="zh-CN"/>
            </a:defPPr>
            <a:lvl1pPr eaLnBrk="1" hangingPunct="1">
              <a:defRPr sz="1800">
                <a:latin typeface="黑体" panose="02010609060101010101" charset="-122"/>
                <a:ea typeface="黑体" panose="02010609060101010101" charset="-122"/>
              </a:defRPr>
            </a:lvl1pPr>
          </a:lstStyle>
          <a:p>
            <a:pPr algn="ctr" fontAlgn="base">
              <a:spcBef>
                <a:spcPct val="0"/>
              </a:spcBef>
              <a:spcAft>
                <a:spcPct val="0"/>
              </a:spcAft>
              <a:buFont typeface="Arial" panose="020B0604020202020204" pitchFamily="34" charset="0"/>
              <a:buNone/>
            </a:pPr>
            <a:r>
              <a:rPr lang="zh-CN" altLang="en-US" sz="1400" dirty="0">
                <a:solidFill>
                  <a:srgbClr val="FFFFFF"/>
                </a:solidFill>
                <a:latin typeface="微软雅黑" panose="020B0503020204020204" pitchFamily="34" charset="-122"/>
                <a:ea typeface="微软雅黑" panose="020B0503020204020204" pitchFamily="34" charset="-122"/>
                <a:cs typeface="+mj-cs"/>
              </a:rPr>
              <a:t>有计划移位</a:t>
            </a:r>
          </a:p>
        </p:txBody>
      </p:sp>
      <p:sp>
        <p:nvSpPr>
          <p:cNvPr id="85" name="Text Box 55">
            <a:extLst>
              <a:ext uri="{FF2B5EF4-FFF2-40B4-BE49-F238E27FC236}">
                <a16:creationId xmlns:a16="http://schemas.microsoft.com/office/drawing/2014/main" id="{27D8A0A7-BF34-49EE-A123-A7EE667BB76C}"/>
              </a:ext>
            </a:extLst>
          </p:cNvPr>
          <p:cNvSpPr txBox="1">
            <a:spLocks noChangeArrowheads="1"/>
          </p:cNvSpPr>
          <p:nvPr/>
        </p:nvSpPr>
        <p:spPr bwMode="auto">
          <a:xfrm>
            <a:off x="8740305" y="3215771"/>
            <a:ext cx="1979220" cy="307777"/>
          </a:xfrm>
          <a:prstGeom prst="rect">
            <a:avLst/>
          </a:prstGeom>
          <a:solidFill>
            <a:srgbClr val="5F74A0"/>
          </a:solidFill>
          <a:ln>
            <a:noFill/>
          </a:ln>
          <a:effectLst>
            <a:outerShdw blurRad="50800" dist="38100" dir="2700000" algn="tl" rotWithShape="0">
              <a:prstClr val="black">
                <a:alpha val="40000"/>
              </a:prstClr>
            </a:outerShdw>
          </a:effectLst>
        </p:spPr>
        <p:txBody>
          <a:bodyPr wrap="square">
            <a:spAutoFit/>
          </a:bodyPr>
          <a:lstStyle>
            <a:defPPr>
              <a:defRPr lang="zh-CN"/>
            </a:defPPr>
            <a:lvl1pPr eaLnBrk="1" hangingPunct="1">
              <a:defRPr sz="1800">
                <a:latin typeface="黑体" panose="02010609060101010101" charset="-122"/>
                <a:ea typeface="黑体" panose="02010609060101010101" charset="-122"/>
              </a:defRPr>
            </a:lvl1pPr>
          </a:lstStyle>
          <a:p>
            <a:pPr algn="ctr" fontAlgn="base">
              <a:spcBef>
                <a:spcPct val="0"/>
              </a:spcBef>
              <a:spcAft>
                <a:spcPct val="0"/>
              </a:spcAft>
              <a:buFont typeface="Arial" panose="020B0604020202020204" pitchFamily="34" charset="0"/>
              <a:buNone/>
            </a:pPr>
            <a:r>
              <a:rPr lang="zh-CN" altLang="en-US" sz="1400" dirty="0">
                <a:solidFill>
                  <a:srgbClr val="FFFFFF"/>
                </a:solidFill>
                <a:latin typeface="微软雅黑" panose="020B0503020204020204" pitchFamily="34" charset="-122"/>
                <a:ea typeface="微软雅黑" panose="020B0503020204020204" pitchFamily="34" charset="-122"/>
                <a:cs typeface="+mj-cs"/>
              </a:rPr>
              <a:t>无计划移位</a:t>
            </a:r>
          </a:p>
        </p:txBody>
      </p:sp>
    </p:spTree>
    <p:extLst>
      <p:ext uri="{BB962C8B-B14F-4D97-AF65-F5344CB8AC3E}">
        <p14:creationId xmlns:p14="http://schemas.microsoft.com/office/powerpoint/2010/main" val="376563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BAFF6-BAAA-4B9F-9A28-B526DB107561}"/>
              </a:ext>
            </a:extLst>
          </p:cNvPr>
          <p:cNvSpPr>
            <a:spLocks noGrp="1"/>
          </p:cNvSpPr>
          <p:nvPr>
            <p:ph type="title"/>
          </p:nvPr>
        </p:nvSpPr>
        <p:spPr/>
        <p:txBody>
          <a:bodyPr/>
          <a:lstStyle/>
          <a:p>
            <a:r>
              <a:rPr lang="zh-CN" altLang="en-US" dirty="0"/>
              <a:t>库内管理：补货管理</a:t>
            </a:r>
          </a:p>
        </p:txBody>
      </p:sp>
      <p:grpSp>
        <p:nvGrpSpPr>
          <p:cNvPr id="3" name="组合 139">
            <a:extLst>
              <a:ext uri="{FF2B5EF4-FFF2-40B4-BE49-F238E27FC236}">
                <a16:creationId xmlns:a16="http://schemas.microsoft.com/office/drawing/2014/main" id="{0E86DDC4-1340-4489-84DF-D4E803508633}"/>
              </a:ext>
            </a:extLst>
          </p:cNvPr>
          <p:cNvGrpSpPr/>
          <p:nvPr/>
        </p:nvGrpSpPr>
        <p:grpSpPr>
          <a:xfrm>
            <a:off x="6543029" y="1230380"/>
            <a:ext cx="4418889" cy="1824977"/>
            <a:chOff x="4275083" y="739034"/>
            <a:chExt cx="4860778" cy="2429045"/>
          </a:xfrm>
        </p:grpSpPr>
        <p:sp>
          <p:nvSpPr>
            <p:cNvPr id="4" name="矩形 3">
              <a:extLst>
                <a:ext uri="{FF2B5EF4-FFF2-40B4-BE49-F238E27FC236}">
                  <a16:creationId xmlns:a16="http://schemas.microsoft.com/office/drawing/2014/main" id="{278D672B-FB66-4794-9AF4-E7BF155412B4}"/>
                </a:ext>
              </a:extLst>
            </p:cNvPr>
            <p:cNvSpPr/>
            <p:nvPr/>
          </p:nvSpPr>
          <p:spPr bwMode="auto">
            <a:xfrm>
              <a:off x="4275083" y="739034"/>
              <a:ext cx="4860777" cy="17042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mj-cs"/>
              </a:endParaRPr>
            </a:p>
          </p:txBody>
        </p:sp>
        <p:sp>
          <p:nvSpPr>
            <p:cNvPr id="5" name="矩形 4">
              <a:extLst>
                <a:ext uri="{FF2B5EF4-FFF2-40B4-BE49-F238E27FC236}">
                  <a16:creationId xmlns:a16="http://schemas.microsoft.com/office/drawing/2014/main" id="{322774ED-C647-4708-AEBD-3BE865F47AB2}"/>
                </a:ext>
              </a:extLst>
            </p:cNvPr>
            <p:cNvSpPr/>
            <p:nvPr/>
          </p:nvSpPr>
          <p:spPr bwMode="auto">
            <a:xfrm rot="16200000" flipH="1">
              <a:off x="6682613" y="35800"/>
              <a:ext cx="45719" cy="4860777"/>
            </a:xfrm>
            <a:prstGeom prst="rect">
              <a:avLst/>
            </a:prstGeom>
            <a:solidFill>
              <a:srgbClr val="F2B02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 name="矩形 5">
              <a:extLst>
                <a:ext uri="{FF2B5EF4-FFF2-40B4-BE49-F238E27FC236}">
                  <a16:creationId xmlns:a16="http://schemas.microsoft.com/office/drawing/2014/main" id="{7FD8EAD1-3D1B-4241-9138-125E6142B0F8}"/>
                </a:ext>
              </a:extLst>
            </p:cNvPr>
            <p:cNvSpPr/>
            <p:nvPr/>
          </p:nvSpPr>
          <p:spPr bwMode="auto">
            <a:xfrm>
              <a:off x="4275083" y="754142"/>
              <a:ext cx="72008" cy="2375826"/>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 name="矩形 6">
              <a:extLst>
                <a:ext uri="{FF2B5EF4-FFF2-40B4-BE49-F238E27FC236}">
                  <a16:creationId xmlns:a16="http://schemas.microsoft.com/office/drawing/2014/main" id="{A18867A7-ED3A-4746-A53D-F4AB2CAA46E0}"/>
                </a:ext>
              </a:extLst>
            </p:cNvPr>
            <p:cNvSpPr/>
            <p:nvPr/>
          </p:nvSpPr>
          <p:spPr bwMode="auto">
            <a:xfrm>
              <a:off x="6190591" y="754142"/>
              <a:ext cx="72008" cy="2375826"/>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 name="矩形 7">
              <a:extLst>
                <a:ext uri="{FF2B5EF4-FFF2-40B4-BE49-F238E27FC236}">
                  <a16:creationId xmlns:a16="http://schemas.microsoft.com/office/drawing/2014/main" id="{298932D8-51D9-4D2E-94F2-22F06DD00952}"/>
                </a:ext>
              </a:extLst>
            </p:cNvPr>
            <p:cNvSpPr/>
            <p:nvPr/>
          </p:nvSpPr>
          <p:spPr bwMode="auto">
            <a:xfrm>
              <a:off x="7148345" y="754142"/>
              <a:ext cx="72008" cy="2375826"/>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 name="矩形 8">
              <a:extLst>
                <a:ext uri="{FF2B5EF4-FFF2-40B4-BE49-F238E27FC236}">
                  <a16:creationId xmlns:a16="http://schemas.microsoft.com/office/drawing/2014/main" id="{71445BFA-5D72-497C-99E2-5226E7992BFA}"/>
                </a:ext>
              </a:extLst>
            </p:cNvPr>
            <p:cNvSpPr/>
            <p:nvPr/>
          </p:nvSpPr>
          <p:spPr bwMode="auto">
            <a:xfrm>
              <a:off x="8106099" y="754142"/>
              <a:ext cx="72008" cy="2375826"/>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 name="矩形 9">
              <a:extLst>
                <a:ext uri="{FF2B5EF4-FFF2-40B4-BE49-F238E27FC236}">
                  <a16:creationId xmlns:a16="http://schemas.microsoft.com/office/drawing/2014/main" id="{7B53AA32-4243-427C-BB91-D316D5F2B93E}"/>
                </a:ext>
              </a:extLst>
            </p:cNvPr>
            <p:cNvSpPr/>
            <p:nvPr/>
          </p:nvSpPr>
          <p:spPr bwMode="auto">
            <a:xfrm>
              <a:off x="9063852" y="754142"/>
              <a:ext cx="72008" cy="2375826"/>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1" name="矩形 10">
              <a:extLst>
                <a:ext uri="{FF2B5EF4-FFF2-40B4-BE49-F238E27FC236}">
                  <a16:creationId xmlns:a16="http://schemas.microsoft.com/office/drawing/2014/main" id="{951D4C49-4042-487A-9D21-E1697A11F3EE}"/>
                </a:ext>
              </a:extLst>
            </p:cNvPr>
            <p:cNvSpPr/>
            <p:nvPr/>
          </p:nvSpPr>
          <p:spPr bwMode="auto">
            <a:xfrm>
              <a:off x="5232837" y="754142"/>
              <a:ext cx="72008" cy="2375826"/>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2" name="矩形 11">
              <a:extLst>
                <a:ext uri="{FF2B5EF4-FFF2-40B4-BE49-F238E27FC236}">
                  <a16:creationId xmlns:a16="http://schemas.microsoft.com/office/drawing/2014/main" id="{FBC60B86-0675-4961-9EFF-A99899E8D85B}"/>
                </a:ext>
              </a:extLst>
            </p:cNvPr>
            <p:cNvSpPr/>
            <p:nvPr/>
          </p:nvSpPr>
          <p:spPr bwMode="auto">
            <a:xfrm rot="16200000" flipH="1">
              <a:off x="6682613" y="714831"/>
              <a:ext cx="45719" cy="4860777"/>
            </a:xfrm>
            <a:prstGeom prst="rect">
              <a:avLst/>
            </a:prstGeom>
            <a:solidFill>
              <a:srgbClr val="F2B02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sp>
        <p:nvSpPr>
          <p:cNvPr id="13" name="矩形 12">
            <a:extLst>
              <a:ext uri="{FF2B5EF4-FFF2-40B4-BE49-F238E27FC236}">
                <a16:creationId xmlns:a16="http://schemas.microsoft.com/office/drawing/2014/main" id="{F22E6B12-AFE4-4196-A7BA-8FDB3DD64278}"/>
              </a:ext>
            </a:extLst>
          </p:cNvPr>
          <p:cNvSpPr/>
          <p:nvPr/>
        </p:nvSpPr>
        <p:spPr bwMode="auto">
          <a:xfrm>
            <a:off x="1240838" y="1247555"/>
            <a:ext cx="2677520" cy="177345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mj-cs"/>
            </a:endParaRPr>
          </a:p>
        </p:txBody>
      </p:sp>
      <p:sp>
        <p:nvSpPr>
          <p:cNvPr id="14" name="矩形 13">
            <a:extLst>
              <a:ext uri="{FF2B5EF4-FFF2-40B4-BE49-F238E27FC236}">
                <a16:creationId xmlns:a16="http://schemas.microsoft.com/office/drawing/2014/main" id="{CF0A93EC-CDDF-4499-BFAC-A7ECA96481E7}"/>
              </a:ext>
            </a:extLst>
          </p:cNvPr>
          <p:cNvSpPr/>
          <p:nvPr/>
        </p:nvSpPr>
        <p:spPr bwMode="auto">
          <a:xfrm>
            <a:off x="1240838" y="1258906"/>
            <a:ext cx="65462" cy="1784993"/>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 name="矩形 14">
            <a:extLst>
              <a:ext uri="{FF2B5EF4-FFF2-40B4-BE49-F238E27FC236}">
                <a16:creationId xmlns:a16="http://schemas.microsoft.com/office/drawing/2014/main" id="{C1E1B095-774D-4671-B10E-6B5C0C536D26}"/>
              </a:ext>
            </a:extLst>
          </p:cNvPr>
          <p:cNvSpPr/>
          <p:nvPr/>
        </p:nvSpPr>
        <p:spPr bwMode="auto">
          <a:xfrm>
            <a:off x="2982210" y="1258906"/>
            <a:ext cx="65462" cy="1784993"/>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6" name="矩形 15">
            <a:extLst>
              <a:ext uri="{FF2B5EF4-FFF2-40B4-BE49-F238E27FC236}">
                <a16:creationId xmlns:a16="http://schemas.microsoft.com/office/drawing/2014/main" id="{AD80172F-806E-4696-9E1B-DD087261DFEF}"/>
              </a:ext>
            </a:extLst>
          </p:cNvPr>
          <p:cNvSpPr/>
          <p:nvPr/>
        </p:nvSpPr>
        <p:spPr bwMode="auto">
          <a:xfrm>
            <a:off x="3852896" y="1258906"/>
            <a:ext cx="65462" cy="1784993"/>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7" name="矩形 16">
            <a:extLst>
              <a:ext uri="{FF2B5EF4-FFF2-40B4-BE49-F238E27FC236}">
                <a16:creationId xmlns:a16="http://schemas.microsoft.com/office/drawing/2014/main" id="{520BF648-3202-4293-BB16-8E733103AE95}"/>
              </a:ext>
            </a:extLst>
          </p:cNvPr>
          <p:cNvSpPr/>
          <p:nvPr/>
        </p:nvSpPr>
        <p:spPr bwMode="auto">
          <a:xfrm>
            <a:off x="2111524" y="1258906"/>
            <a:ext cx="65462" cy="1784993"/>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8" name="矩形 17">
            <a:extLst>
              <a:ext uri="{FF2B5EF4-FFF2-40B4-BE49-F238E27FC236}">
                <a16:creationId xmlns:a16="http://schemas.microsoft.com/office/drawing/2014/main" id="{91487B89-35BB-45A5-B63B-490202174AD0}"/>
              </a:ext>
            </a:extLst>
          </p:cNvPr>
          <p:cNvSpPr/>
          <p:nvPr/>
        </p:nvSpPr>
        <p:spPr bwMode="auto">
          <a:xfrm rot="16200000" flipH="1">
            <a:off x="2556740" y="1723845"/>
            <a:ext cx="45719" cy="2677520"/>
          </a:xfrm>
          <a:prstGeom prst="rect">
            <a:avLst/>
          </a:prstGeom>
          <a:solidFill>
            <a:srgbClr val="F2B02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9" name="图片 18">
            <a:extLst>
              <a:ext uri="{FF2B5EF4-FFF2-40B4-BE49-F238E27FC236}">
                <a16:creationId xmlns:a16="http://schemas.microsoft.com/office/drawing/2014/main" id="{584F9795-4A02-4EE0-865D-D4358DBC17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188" y="1571351"/>
            <a:ext cx="412242" cy="412242"/>
          </a:xfrm>
          <a:prstGeom prst="rect">
            <a:avLst/>
          </a:prstGeom>
        </p:spPr>
      </p:pic>
      <p:pic>
        <p:nvPicPr>
          <p:cNvPr id="20" name="图片 19">
            <a:extLst>
              <a:ext uri="{FF2B5EF4-FFF2-40B4-BE49-F238E27FC236}">
                <a16:creationId xmlns:a16="http://schemas.microsoft.com/office/drawing/2014/main" id="{3B0AE053-F953-4CE4-A8E7-3D810948A2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188" y="2170607"/>
            <a:ext cx="412242" cy="412242"/>
          </a:xfrm>
          <a:prstGeom prst="rect">
            <a:avLst/>
          </a:prstGeom>
        </p:spPr>
      </p:pic>
      <p:pic>
        <p:nvPicPr>
          <p:cNvPr id="21" name="图片 20">
            <a:extLst>
              <a:ext uri="{FF2B5EF4-FFF2-40B4-BE49-F238E27FC236}">
                <a16:creationId xmlns:a16="http://schemas.microsoft.com/office/drawing/2014/main" id="{A308A53D-E748-4E08-9B6D-6AC9CF3337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2069" y="1574737"/>
            <a:ext cx="412242" cy="412242"/>
          </a:xfrm>
          <a:prstGeom prst="rect">
            <a:avLst/>
          </a:prstGeom>
        </p:spPr>
      </p:pic>
      <p:pic>
        <p:nvPicPr>
          <p:cNvPr id="22" name="图片 21">
            <a:extLst>
              <a:ext uri="{FF2B5EF4-FFF2-40B4-BE49-F238E27FC236}">
                <a16:creationId xmlns:a16="http://schemas.microsoft.com/office/drawing/2014/main" id="{EC20B033-DFB5-4613-88C8-2C4A8C7C6D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2069" y="2173993"/>
            <a:ext cx="412242" cy="412242"/>
          </a:xfrm>
          <a:prstGeom prst="rect">
            <a:avLst/>
          </a:prstGeom>
        </p:spPr>
      </p:pic>
      <p:pic>
        <p:nvPicPr>
          <p:cNvPr id="23" name="图片 22">
            <a:extLst>
              <a:ext uri="{FF2B5EF4-FFF2-40B4-BE49-F238E27FC236}">
                <a16:creationId xmlns:a16="http://schemas.microsoft.com/office/drawing/2014/main" id="{031D35F2-67CA-4C1F-A98A-BDE38563C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6165" y="1574737"/>
            <a:ext cx="412242" cy="412242"/>
          </a:xfrm>
          <a:prstGeom prst="rect">
            <a:avLst/>
          </a:prstGeom>
        </p:spPr>
      </p:pic>
      <p:pic>
        <p:nvPicPr>
          <p:cNvPr id="24" name="图片 23">
            <a:extLst>
              <a:ext uri="{FF2B5EF4-FFF2-40B4-BE49-F238E27FC236}">
                <a16:creationId xmlns:a16="http://schemas.microsoft.com/office/drawing/2014/main" id="{2C33EC5F-F7E4-4C09-AECD-40BE7045FE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6165" y="2173993"/>
            <a:ext cx="412242" cy="412242"/>
          </a:xfrm>
          <a:prstGeom prst="rect">
            <a:avLst/>
          </a:prstGeom>
        </p:spPr>
      </p:pic>
      <p:pic>
        <p:nvPicPr>
          <p:cNvPr id="25" name="图片 24">
            <a:extLst>
              <a:ext uri="{FF2B5EF4-FFF2-40B4-BE49-F238E27FC236}">
                <a16:creationId xmlns:a16="http://schemas.microsoft.com/office/drawing/2014/main" id="{9E77D830-7F39-465E-B87A-D1912A156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6983" y="1581996"/>
            <a:ext cx="352781" cy="352781"/>
          </a:xfrm>
          <a:prstGeom prst="rect">
            <a:avLst/>
          </a:prstGeom>
          <a:noFill/>
        </p:spPr>
      </p:pic>
      <p:pic>
        <p:nvPicPr>
          <p:cNvPr id="26" name="图片 25">
            <a:extLst>
              <a:ext uri="{FF2B5EF4-FFF2-40B4-BE49-F238E27FC236}">
                <a16:creationId xmlns:a16="http://schemas.microsoft.com/office/drawing/2014/main" id="{99C25494-4E48-459C-B2C2-352669F40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6983" y="2014044"/>
            <a:ext cx="352781" cy="352781"/>
          </a:xfrm>
          <a:prstGeom prst="rect">
            <a:avLst/>
          </a:prstGeom>
          <a:noFill/>
        </p:spPr>
      </p:pic>
      <p:pic>
        <p:nvPicPr>
          <p:cNvPr id="27" name="图片 26">
            <a:extLst>
              <a:ext uri="{FF2B5EF4-FFF2-40B4-BE49-F238E27FC236}">
                <a16:creationId xmlns:a16="http://schemas.microsoft.com/office/drawing/2014/main" id="{2C29839B-7018-4B6C-A6BB-766DB99155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2676" y="1574737"/>
            <a:ext cx="352781" cy="352781"/>
          </a:xfrm>
          <a:prstGeom prst="rect">
            <a:avLst/>
          </a:prstGeom>
          <a:noFill/>
        </p:spPr>
      </p:pic>
      <p:pic>
        <p:nvPicPr>
          <p:cNvPr id="28" name="图片 27">
            <a:extLst>
              <a:ext uri="{FF2B5EF4-FFF2-40B4-BE49-F238E27FC236}">
                <a16:creationId xmlns:a16="http://schemas.microsoft.com/office/drawing/2014/main" id="{A3824206-74E8-4DD3-BA71-514A99FBAC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2676" y="2006785"/>
            <a:ext cx="352781" cy="352781"/>
          </a:xfrm>
          <a:prstGeom prst="rect">
            <a:avLst/>
          </a:prstGeom>
          <a:noFill/>
        </p:spPr>
      </p:pic>
      <p:pic>
        <p:nvPicPr>
          <p:cNvPr id="29" name="图片 28">
            <a:extLst>
              <a:ext uri="{FF2B5EF4-FFF2-40B4-BE49-F238E27FC236}">
                <a16:creationId xmlns:a16="http://schemas.microsoft.com/office/drawing/2014/main" id="{4F246B47-9CF7-4BEB-8144-C0707F2920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9513" y="1574737"/>
            <a:ext cx="352781" cy="352781"/>
          </a:xfrm>
          <a:prstGeom prst="rect">
            <a:avLst/>
          </a:prstGeom>
          <a:noFill/>
        </p:spPr>
      </p:pic>
      <p:pic>
        <p:nvPicPr>
          <p:cNvPr id="30" name="图片 29">
            <a:extLst>
              <a:ext uri="{FF2B5EF4-FFF2-40B4-BE49-F238E27FC236}">
                <a16:creationId xmlns:a16="http://schemas.microsoft.com/office/drawing/2014/main" id="{4BDD234D-D1C5-4566-A173-B973D40D1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9513" y="2006785"/>
            <a:ext cx="352781" cy="352781"/>
          </a:xfrm>
          <a:prstGeom prst="rect">
            <a:avLst/>
          </a:prstGeom>
          <a:noFill/>
        </p:spPr>
      </p:pic>
      <p:sp>
        <p:nvSpPr>
          <p:cNvPr id="31" name="等腰三角形 154">
            <a:extLst>
              <a:ext uri="{FF2B5EF4-FFF2-40B4-BE49-F238E27FC236}">
                <a16:creationId xmlns:a16="http://schemas.microsoft.com/office/drawing/2014/main" id="{FD75D01E-41C9-4707-A419-49E22FB8E7D5}"/>
              </a:ext>
            </a:extLst>
          </p:cNvPr>
          <p:cNvSpPr/>
          <p:nvPr/>
        </p:nvSpPr>
        <p:spPr bwMode="auto">
          <a:xfrm>
            <a:off x="7954019" y="2824410"/>
            <a:ext cx="193402" cy="131780"/>
          </a:xfrm>
          <a:prstGeom prst="triangl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2" name="等腰三角形 155">
            <a:extLst>
              <a:ext uri="{FF2B5EF4-FFF2-40B4-BE49-F238E27FC236}">
                <a16:creationId xmlns:a16="http://schemas.microsoft.com/office/drawing/2014/main" id="{8BAB9AD5-3974-4323-8241-9401AA57A21A}"/>
              </a:ext>
            </a:extLst>
          </p:cNvPr>
          <p:cNvSpPr/>
          <p:nvPr/>
        </p:nvSpPr>
        <p:spPr bwMode="auto">
          <a:xfrm>
            <a:off x="7675233" y="2824410"/>
            <a:ext cx="193402" cy="131780"/>
          </a:xfrm>
          <a:prstGeom prst="triangl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等腰三角形 156">
            <a:extLst>
              <a:ext uri="{FF2B5EF4-FFF2-40B4-BE49-F238E27FC236}">
                <a16:creationId xmlns:a16="http://schemas.microsoft.com/office/drawing/2014/main" id="{47B2B5FB-9686-4F2A-9522-6AD06545E17F}"/>
              </a:ext>
            </a:extLst>
          </p:cNvPr>
          <p:cNvSpPr/>
          <p:nvPr/>
        </p:nvSpPr>
        <p:spPr bwMode="auto">
          <a:xfrm>
            <a:off x="7954019" y="2623933"/>
            <a:ext cx="193402" cy="131780"/>
          </a:xfrm>
          <a:prstGeom prst="triangl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4" name="等腰三角形 157">
            <a:extLst>
              <a:ext uri="{FF2B5EF4-FFF2-40B4-BE49-F238E27FC236}">
                <a16:creationId xmlns:a16="http://schemas.microsoft.com/office/drawing/2014/main" id="{C9D5C7AE-A599-4876-83DD-62BAF72E2516}"/>
              </a:ext>
            </a:extLst>
          </p:cNvPr>
          <p:cNvSpPr/>
          <p:nvPr/>
        </p:nvSpPr>
        <p:spPr bwMode="auto">
          <a:xfrm>
            <a:off x="7675233" y="2623933"/>
            <a:ext cx="193402" cy="131780"/>
          </a:xfrm>
          <a:prstGeom prst="triangl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5" name="椭圆 34">
            <a:extLst>
              <a:ext uri="{FF2B5EF4-FFF2-40B4-BE49-F238E27FC236}">
                <a16:creationId xmlns:a16="http://schemas.microsoft.com/office/drawing/2014/main" id="{C563C808-4B52-44BD-89D7-931AB5EBA7B8}"/>
              </a:ext>
            </a:extLst>
          </p:cNvPr>
          <p:cNvSpPr/>
          <p:nvPr/>
        </p:nvSpPr>
        <p:spPr bwMode="auto">
          <a:xfrm>
            <a:off x="6778539" y="2606913"/>
            <a:ext cx="158055" cy="158055"/>
          </a:xfrm>
          <a:prstGeom prst="ellips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椭圆 35">
            <a:extLst>
              <a:ext uri="{FF2B5EF4-FFF2-40B4-BE49-F238E27FC236}">
                <a16:creationId xmlns:a16="http://schemas.microsoft.com/office/drawing/2014/main" id="{A5E6AF9E-10DD-4796-8DE8-FB9119ABB33F}"/>
              </a:ext>
            </a:extLst>
          </p:cNvPr>
          <p:cNvSpPr/>
          <p:nvPr/>
        </p:nvSpPr>
        <p:spPr bwMode="auto">
          <a:xfrm>
            <a:off x="6778539" y="2804407"/>
            <a:ext cx="158055" cy="158055"/>
          </a:xfrm>
          <a:prstGeom prst="ellips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7" name="椭圆 36">
            <a:extLst>
              <a:ext uri="{FF2B5EF4-FFF2-40B4-BE49-F238E27FC236}">
                <a16:creationId xmlns:a16="http://schemas.microsoft.com/office/drawing/2014/main" id="{DFAEAA99-BF9B-40BA-91C9-F1C122CF585E}"/>
              </a:ext>
            </a:extLst>
          </p:cNvPr>
          <p:cNvSpPr/>
          <p:nvPr/>
        </p:nvSpPr>
        <p:spPr bwMode="auto">
          <a:xfrm>
            <a:off x="7007995" y="2804407"/>
            <a:ext cx="158055" cy="158055"/>
          </a:xfrm>
          <a:prstGeom prst="ellips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8" name="椭圆 37">
            <a:extLst>
              <a:ext uri="{FF2B5EF4-FFF2-40B4-BE49-F238E27FC236}">
                <a16:creationId xmlns:a16="http://schemas.microsoft.com/office/drawing/2014/main" id="{806D790E-5221-4433-B14D-60E3DE6E8717}"/>
              </a:ext>
            </a:extLst>
          </p:cNvPr>
          <p:cNvSpPr/>
          <p:nvPr/>
        </p:nvSpPr>
        <p:spPr bwMode="auto">
          <a:xfrm>
            <a:off x="7007995" y="2606913"/>
            <a:ext cx="158055" cy="158055"/>
          </a:xfrm>
          <a:prstGeom prst="ellipse">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39" name="图片 38">
            <a:extLst>
              <a:ext uri="{FF2B5EF4-FFF2-40B4-BE49-F238E27FC236}">
                <a16:creationId xmlns:a16="http://schemas.microsoft.com/office/drawing/2014/main" id="{74963ABF-34AC-4926-9DB8-AAC1C4963DF6}"/>
              </a:ext>
            </a:extLst>
          </p:cNvPr>
          <p:cNvPicPr>
            <a:picLocks noChangeAspect="1"/>
          </p:cNvPicPr>
          <p:nvPr/>
        </p:nvPicPr>
        <p:blipFill>
          <a:blip r:embed="rId4"/>
          <a:stretch>
            <a:fillRect/>
          </a:stretch>
        </p:blipFill>
        <p:spPr>
          <a:xfrm>
            <a:off x="4888451" y="1430721"/>
            <a:ext cx="758354" cy="758354"/>
          </a:xfrm>
          <a:prstGeom prst="rect">
            <a:avLst/>
          </a:prstGeom>
        </p:spPr>
      </p:pic>
      <p:cxnSp>
        <p:nvCxnSpPr>
          <p:cNvPr id="40" name="直线箭头连接符 6">
            <a:extLst>
              <a:ext uri="{FF2B5EF4-FFF2-40B4-BE49-F238E27FC236}">
                <a16:creationId xmlns:a16="http://schemas.microsoft.com/office/drawing/2014/main" id="{0B43B767-5301-4E49-9B8F-79562A8BBB08}"/>
              </a:ext>
            </a:extLst>
          </p:cNvPr>
          <p:cNvCxnSpPr/>
          <p:nvPr/>
        </p:nvCxnSpPr>
        <p:spPr bwMode="auto">
          <a:xfrm>
            <a:off x="4337182" y="2189075"/>
            <a:ext cx="1728192" cy="0"/>
          </a:xfrm>
          <a:prstGeom prst="straightConnector1">
            <a:avLst/>
          </a:prstGeom>
          <a:solidFill>
            <a:schemeClr val="accent1"/>
          </a:solidFill>
          <a:ln w="28575" cap="flat" cmpd="sng" algn="ctr">
            <a:solidFill>
              <a:srgbClr val="C00000"/>
            </a:solidFill>
            <a:prstDash val="solid"/>
            <a:round/>
            <a:headEnd type="none" w="med" len="med"/>
            <a:tailEnd type="triangle"/>
          </a:ln>
          <a:effectLst/>
        </p:spPr>
      </p:cxnSp>
      <p:sp>
        <p:nvSpPr>
          <p:cNvPr id="41" name="罐形 7">
            <a:extLst>
              <a:ext uri="{FF2B5EF4-FFF2-40B4-BE49-F238E27FC236}">
                <a16:creationId xmlns:a16="http://schemas.microsoft.com/office/drawing/2014/main" id="{3F986805-72D7-4A4F-ABAC-308F87E81DC6}"/>
              </a:ext>
            </a:extLst>
          </p:cNvPr>
          <p:cNvSpPr/>
          <p:nvPr/>
        </p:nvSpPr>
        <p:spPr bwMode="auto">
          <a:xfrm>
            <a:off x="8486841" y="2599134"/>
            <a:ext cx="164140" cy="178532"/>
          </a:xfrm>
          <a:prstGeom prst="can">
            <a:avLst/>
          </a:prstGeom>
          <a:solidFill>
            <a:srgbClr val="5F73A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罐形 212">
            <a:extLst>
              <a:ext uri="{FF2B5EF4-FFF2-40B4-BE49-F238E27FC236}">
                <a16:creationId xmlns:a16="http://schemas.microsoft.com/office/drawing/2014/main" id="{7647F72B-17AF-49C7-8902-8AED7DA7AA78}"/>
              </a:ext>
            </a:extLst>
          </p:cNvPr>
          <p:cNvSpPr/>
          <p:nvPr/>
        </p:nvSpPr>
        <p:spPr bwMode="auto">
          <a:xfrm>
            <a:off x="8735413" y="2599134"/>
            <a:ext cx="164140" cy="178532"/>
          </a:xfrm>
          <a:prstGeom prst="can">
            <a:avLst/>
          </a:prstGeom>
          <a:solidFill>
            <a:srgbClr val="5F73A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3" name="罐形 213">
            <a:extLst>
              <a:ext uri="{FF2B5EF4-FFF2-40B4-BE49-F238E27FC236}">
                <a16:creationId xmlns:a16="http://schemas.microsoft.com/office/drawing/2014/main" id="{FC5E8A74-7F37-46DD-AF05-F45985404032}"/>
              </a:ext>
            </a:extLst>
          </p:cNvPr>
          <p:cNvSpPr/>
          <p:nvPr/>
        </p:nvSpPr>
        <p:spPr bwMode="auto">
          <a:xfrm>
            <a:off x="8486841" y="2812301"/>
            <a:ext cx="164140" cy="178532"/>
          </a:xfrm>
          <a:prstGeom prst="can">
            <a:avLst/>
          </a:prstGeom>
          <a:solidFill>
            <a:srgbClr val="5F73A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4" name="罐形 214">
            <a:extLst>
              <a:ext uri="{FF2B5EF4-FFF2-40B4-BE49-F238E27FC236}">
                <a16:creationId xmlns:a16="http://schemas.microsoft.com/office/drawing/2014/main" id="{113F17DB-2D0B-4F23-B15F-B09EA4C1B92D}"/>
              </a:ext>
            </a:extLst>
          </p:cNvPr>
          <p:cNvSpPr/>
          <p:nvPr/>
        </p:nvSpPr>
        <p:spPr bwMode="auto">
          <a:xfrm>
            <a:off x="8735413" y="2812301"/>
            <a:ext cx="164140" cy="178532"/>
          </a:xfrm>
          <a:prstGeom prst="can">
            <a:avLst/>
          </a:prstGeom>
          <a:solidFill>
            <a:srgbClr val="5F73A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cxnSp>
        <p:nvCxnSpPr>
          <p:cNvPr id="45" name="直线箭头连接符 215">
            <a:extLst>
              <a:ext uri="{FF2B5EF4-FFF2-40B4-BE49-F238E27FC236}">
                <a16:creationId xmlns:a16="http://schemas.microsoft.com/office/drawing/2014/main" id="{5FF786CF-D4F5-4740-B43A-BBD9C9BB7BBF}"/>
              </a:ext>
            </a:extLst>
          </p:cNvPr>
          <p:cNvCxnSpPr/>
          <p:nvPr/>
        </p:nvCxnSpPr>
        <p:spPr bwMode="auto">
          <a:xfrm>
            <a:off x="9047717" y="1550667"/>
            <a:ext cx="0" cy="1239879"/>
          </a:xfrm>
          <a:prstGeom prst="straightConnector1">
            <a:avLst/>
          </a:prstGeom>
          <a:solidFill>
            <a:schemeClr val="accent1"/>
          </a:solidFill>
          <a:ln w="28575" cap="flat" cmpd="sng" algn="ctr">
            <a:solidFill>
              <a:srgbClr val="C00000"/>
            </a:solidFill>
            <a:prstDash val="solid"/>
            <a:round/>
            <a:headEnd type="none" w="med" len="med"/>
            <a:tailEnd type="triangle"/>
          </a:ln>
          <a:effectLst/>
        </p:spPr>
      </p:cxnSp>
      <p:sp>
        <p:nvSpPr>
          <p:cNvPr id="46" name="TextBox 123">
            <a:extLst>
              <a:ext uri="{FF2B5EF4-FFF2-40B4-BE49-F238E27FC236}">
                <a16:creationId xmlns:a16="http://schemas.microsoft.com/office/drawing/2014/main" id="{FFF69D37-6A3A-4E27-8423-7C31CF248F7B}"/>
              </a:ext>
            </a:extLst>
          </p:cNvPr>
          <p:cNvSpPr txBox="1"/>
          <p:nvPr/>
        </p:nvSpPr>
        <p:spPr>
          <a:xfrm>
            <a:off x="4797394" y="2279116"/>
            <a:ext cx="972909" cy="295915"/>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325" b="1" dirty="0">
                <a:solidFill>
                  <a:srgbClr val="C00000"/>
                </a:solidFill>
                <a:latin typeface="黑体" panose="02010609060101010101" charset="-122"/>
                <a:ea typeface="黑体" panose="02010609060101010101" charset="-122"/>
              </a:rPr>
              <a:t>补货</a:t>
            </a:r>
          </a:p>
        </p:txBody>
      </p:sp>
      <p:sp>
        <p:nvSpPr>
          <p:cNvPr id="47" name="TextBox 123">
            <a:extLst>
              <a:ext uri="{FF2B5EF4-FFF2-40B4-BE49-F238E27FC236}">
                <a16:creationId xmlns:a16="http://schemas.microsoft.com/office/drawing/2014/main" id="{D64816ED-6DA2-4469-B560-CDEE6666B308}"/>
              </a:ext>
            </a:extLst>
          </p:cNvPr>
          <p:cNvSpPr txBox="1"/>
          <p:nvPr/>
        </p:nvSpPr>
        <p:spPr>
          <a:xfrm>
            <a:off x="1287688" y="1142689"/>
            <a:ext cx="884463" cy="295915"/>
          </a:xfrm>
          <a:prstGeom prst="rect">
            <a:avLst/>
          </a:prstGeom>
          <a:solidFill>
            <a:srgbClr val="97C8EB"/>
          </a:solid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325" b="1">
                <a:solidFill>
                  <a:schemeClr val="bg1"/>
                </a:solidFill>
                <a:latin typeface="黑体" panose="02010609060101010101" charset="-122"/>
                <a:ea typeface="黑体" panose="02010609060101010101" charset="-122"/>
              </a:rPr>
              <a:t>整托存储</a:t>
            </a:r>
            <a:endParaRPr lang="zh-CN" altLang="en-US" sz="1325" b="1" dirty="0">
              <a:solidFill>
                <a:schemeClr val="bg1"/>
              </a:solidFill>
              <a:latin typeface="黑体" panose="02010609060101010101" charset="-122"/>
              <a:ea typeface="黑体" panose="02010609060101010101" charset="-122"/>
            </a:endParaRPr>
          </a:p>
        </p:txBody>
      </p:sp>
      <p:sp>
        <p:nvSpPr>
          <p:cNvPr id="48" name="TextBox 123">
            <a:extLst>
              <a:ext uri="{FF2B5EF4-FFF2-40B4-BE49-F238E27FC236}">
                <a16:creationId xmlns:a16="http://schemas.microsoft.com/office/drawing/2014/main" id="{255B61A6-4804-4DE7-BA46-CD383315BF66}"/>
              </a:ext>
            </a:extLst>
          </p:cNvPr>
          <p:cNvSpPr txBox="1"/>
          <p:nvPr/>
        </p:nvSpPr>
        <p:spPr>
          <a:xfrm>
            <a:off x="9278598" y="1141283"/>
            <a:ext cx="884463" cy="295915"/>
          </a:xfrm>
          <a:prstGeom prst="rect">
            <a:avLst/>
          </a:prstGeom>
          <a:solidFill>
            <a:srgbClr val="97C8EB"/>
          </a:solid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325" b="1">
                <a:solidFill>
                  <a:schemeClr val="bg1"/>
                </a:solidFill>
                <a:latin typeface="黑体" panose="02010609060101010101" charset="-122"/>
                <a:ea typeface="黑体" panose="02010609060101010101" charset="-122"/>
              </a:rPr>
              <a:t>箱拣区</a:t>
            </a:r>
            <a:endParaRPr lang="zh-CN" altLang="en-US" sz="1325" b="1" dirty="0">
              <a:solidFill>
                <a:schemeClr val="bg1"/>
              </a:solidFill>
              <a:latin typeface="黑体" panose="02010609060101010101" charset="-122"/>
              <a:ea typeface="黑体" panose="02010609060101010101" charset="-122"/>
            </a:endParaRPr>
          </a:p>
        </p:txBody>
      </p:sp>
      <p:sp>
        <p:nvSpPr>
          <p:cNvPr id="49" name="TextBox 123">
            <a:extLst>
              <a:ext uri="{FF2B5EF4-FFF2-40B4-BE49-F238E27FC236}">
                <a16:creationId xmlns:a16="http://schemas.microsoft.com/office/drawing/2014/main" id="{52362F8B-581A-4CD7-BF81-F9EFD1EF4C94}"/>
              </a:ext>
            </a:extLst>
          </p:cNvPr>
          <p:cNvSpPr txBox="1"/>
          <p:nvPr/>
        </p:nvSpPr>
        <p:spPr>
          <a:xfrm>
            <a:off x="9278598" y="2592445"/>
            <a:ext cx="884463" cy="295915"/>
          </a:xfrm>
          <a:prstGeom prst="rect">
            <a:avLst/>
          </a:prstGeom>
          <a:solidFill>
            <a:srgbClr val="97C8EB"/>
          </a:solid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325" b="1" dirty="0">
                <a:solidFill>
                  <a:schemeClr val="bg1"/>
                </a:solidFill>
                <a:latin typeface="黑体" panose="02010609060101010101" charset="-122"/>
                <a:ea typeface="黑体" panose="02010609060101010101" charset="-122"/>
              </a:rPr>
              <a:t>零拣区</a:t>
            </a:r>
          </a:p>
        </p:txBody>
      </p:sp>
      <p:sp>
        <p:nvSpPr>
          <p:cNvPr id="50" name="TextBox 123">
            <a:extLst>
              <a:ext uri="{FF2B5EF4-FFF2-40B4-BE49-F238E27FC236}">
                <a16:creationId xmlns:a16="http://schemas.microsoft.com/office/drawing/2014/main" id="{744337F6-6C5B-452A-BB23-17B4AB6F3215}"/>
              </a:ext>
            </a:extLst>
          </p:cNvPr>
          <p:cNvSpPr txBox="1"/>
          <p:nvPr/>
        </p:nvSpPr>
        <p:spPr>
          <a:xfrm>
            <a:off x="8949866" y="1977018"/>
            <a:ext cx="972909" cy="295915"/>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325" b="1">
                <a:solidFill>
                  <a:srgbClr val="C00000"/>
                </a:solidFill>
                <a:latin typeface="黑体" panose="02010609060101010101" charset="-122"/>
                <a:ea typeface="黑体" panose="02010609060101010101" charset="-122"/>
              </a:rPr>
              <a:t>补货</a:t>
            </a:r>
            <a:endParaRPr lang="zh-CN" altLang="en-US" sz="1325" b="1" dirty="0">
              <a:solidFill>
                <a:srgbClr val="C00000"/>
              </a:solidFill>
              <a:latin typeface="黑体" panose="02010609060101010101" charset="-122"/>
              <a:ea typeface="黑体" panose="02010609060101010101" charset="-122"/>
            </a:endParaRPr>
          </a:p>
        </p:txBody>
      </p:sp>
      <p:pic>
        <p:nvPicPr>
          <p:cNvPr id="51" name="图片 50">
            <a:extLst>
              <a:ext uri="{FF2B5EF4-FFF2-40B4-BE49-F238E27FC236}">
                <a16:creationId xmlns:a16="http://schemas.microsoft.com/office/drawing/2014/main" id="{D504B7ED-0403-4193-9D12-82E961AED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6314" y="3812337"/>
            <a:ext cx="276822" cy="276822"/>
          </a:xfrm>
          <a:prstGeom prst="rect">
            <a:avLst/>
          </a:prstGeom>
        </p:spPr>
      </p:pic>
      <p:pic>
        <p:nvPicPr>
          <p:cNvPr id="52" name="图片 51">
            <a:extLst>
              <a:ext uri="{FF2B5EF4-FFF2-40B4-BE49-F238E27FC236}">
                <a16:creationId xmlns:a16="http://schemas.microsoft.com/office/drawing/2014/main" id="{80262EE6-F75A-49EB-B6AA-FA03A120B2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7232" y="4876740"/>
            <a:ext cx="329755" cy="329755"/>
          </a:xfrm>
          <a:prstGeom prst="rect">
            <a:avLst/>
          </a:prstGeom>
        </p:spPr>
      </p:pic>
      <p:sp>
        <p:nvSpPr>
          <p:cNvPr id="53" name="矩形 52">
            <a:extLst>
              <a:ext uri="{FF2B5EF4-FFF2-40B4-BE49-F238E27FC236}">
                <a16:creationId xmlns:a16="http://schemas.microsoft.com/office/drawing/2014/main" id="{40D87108-4C0E-449A-AD7E-4E6D4AC2B2E2}"/>
              </a:ext>
            </a:extLst>
          </p:cNvPr>
          <p:cNvSpPr/>
          <p:nvPr/>
        </p:nvSpPr>
        <p:spPr bwMode="auto">
          <a:xfrm>
            <a:off x="1378057" y="3541110"/>
            <a:ext cx="1760255" cy="1744649"/>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4" name="TextBox 123">
            <a:extLst>
              <a:ext uri="{FF2B5EF4-FFF2-40B4-BE49-F238E27FC236}">
                <a16:creationId xmlns:a16="http://schemas.microsoft.com/office/drawing/2014/main" id="{D22D80E7-F3D7-4D7B-B1B4-E79021785D33}"/>
              </a:ext>
            </a:extLst>
          </p:cNvPr>
          <p:cNvSpPr txBox="1"/>
          <p:nvPr/>
        </p:nvSpPr>
        <p:spPr>
          <a:xfrm>
            <a:off x="2969030" y="4147861"/>
            <a:ext cx="371731" cy="523220"/>
          </a:xfrm>
          <a:prstGeom prst="rect">
            <a:avLst/>
          </a:prstGeom>
          <a:solidFill>
            <a:schemeClr val="bg1">
              <a:lumMod val="95000"/>
            </a:schemeClr>
          </a:solidFill>
        </p:spPr>
        <p:txBody>
          <a:bodyPr wrap="square" rtlCol="0" anchor="ctr">
            <a:spAutoFit/>
          </a:bodyPr>
          <a:lstStyle/>
          <a:p>
            <a:pPr algn="ctr"/>
            <a:r>
              <a:rPr lang="zh-CN" altLang="en-US" sz="1400" dirty="0">
                <a:solidFill>
                  <a:srgbClr val="5F74A0"/>
                </a:solidFill>
                <a:latin typeface="微软雅黑" panose="020B0503020204020204" charset="-122"/>
                <a:ea typeface="微软雅黑" panose="020B0503020204020204" charset="-122"/>
              </a:rPr>
              <a:t>局部</a:t>
            </a:r>
            <a:endParaRPr lang="en-US" altLang="zh-CN" sz="1400" dirty="0">
              <a:solidFill>
                <a:srgbClr val="5F74A0"/>
              </a:solidFill>
              <a:latin typeface="微软雅黑" panose="020B0503020204020204" charset="-122"/>
              <a:ea typeface="微软雅黑" panose="020B0503020204020204" charset="-122"/>
            </a:endParaRPr>
          </a:p>
        </p:txBody>
      </p:sp>
      <p:sp>
        <p:nvSpPr>
          <p:cNvPr id="55" name="TextBox 123">
            <a:extLst>
              <a:ext uri="{FF2B5EF4-FFF2-40B4-BE49-F238E27FC236}">
                <a16:creationId xmlns:a16="http://schemas.microsoft.com/office/drawing/2014/main" id="{29ACB205-EF05-4128-B2C3-5EA77D620470}"/>
              </a:ext>
            </a:extLst>
          </p:cNvPr>
          <p:cNvSpPr txBox="1"/>
          <p:nvPr/>
        </p:nvSpPr>
        <p:spPr>
          <a:xfrm>
            <a:off x="1965358" y="3734977"/>
            <a:ext cx="1023581" cy="461665"/>
          </a:xfrm>
          <a:prstGeom prst="rect">
            <a:avLst/>
          </a:prstGeom>
          <a:noFill/>
        </p:spPr>
        <p:txBody>
          <a:bodyPr wrap="square" rtlCol="0">
            <a:spAutoFit/>
          </a:bodyPr>
          <a:lstStyle/>
          <a:p>
            <a:r>
              <a:rPr lang="zh-CN" altLang="en-US" sz="1200" dirty="0">
                <a:solidFill>
                  <a:srgbClr val="5F74A0"/>
                </a:solidFill>
                <a:latin typeface="微软雅黑" panose="020B0503020204020204" charset="-122"/>
                <a:ea typeface="微软雅黑" panose="020B0503020204020204" charset="-122"/>
              </a:rPr>
              <a:t>收货补货</a:t>
            </a:r>
            <a:endParaRPr lang="en-US" altLang="zh-CN" sz="1200" dirty="0">
              <a:solidFill>
                <a:srgbClr val="5F74A0"/>
              </a:solidFill>
              <a:latin typeface="微软雅黑" panose="020B0503020204020204" charset="-122"/>
              <a:ea typeface="微软雅黑" panose="020B0503020204020204" charset="-122"/>
            </a:endParaRPr>
          </a:p>
          <a:p>
            <a:r>
              <a:rPr lang="en-US" altLang="zh-CN" sz="1200" dirty="0">
                <a:solidFill>
                  <a:srgbClr val="969696"/>
                </a:solidFill>
                <a:latin typeface="微软雅黑" panose="020B0503020204020204" charset="-122"/>
                <a:ea typeface="微软雅黑" panose="020B0503020204020204" charset="-122"/>
              </a:rPr>
              <a:t>(</a:t>
            </a:r>
            <a:r>
              <a:rPr lang="zh-CN" altLang="en-US" sz="1200" dirty="0">
                <a:solidFill>
                  <a:srgbClr val="969696"/>
                </a:solidFill>
                <a:latin typeface="微软雅黑" panose="020B0503020204020204" charset="-122"/>
                <a:ea typeface="微软雅黑" panose="020B0503020204020204" charset="-122"/>
              </a:rPr>
              <a:t>上架先补货）</a:t>
            </a:r>
            <a:endParaRPr lang="en-US" altLang="zh-CN" sz="1200" dirty="0">
              <a:solidFill>
                <a:srgbClr val="969696"/>
              </a:solidFill>
              <a:latin typeface="微软雅黑" panose="020B0503020204020204" charset="-122"/>
              <a:ea typeface="微软雅黑" panose="020B0503020204020204" charset="-122"/>
            </a:endParaRPr>
          </a:p>
        </p:txBody>
      </p:sp>
      <p:sp>
        <p:nvSpPr>
          <p:cNvPr id="56" name="TextBox 123">
            <a:extLst>
              <a:ext uri="{FF2B5EF4-FFF2-40B4-BE49-F238E27FC236}">
                <a16:creationId xmlns:a16="http://schemas.microsoft.com/office/drawing/2014/main" id="{5A61C953-2CD3-45D0-95FB-9141308CBC8C}"/>
              </a:ext>
            </a:extLst>
          </p:cNvPr>
          <p:cNvSpPr txBox="1"/>
          <p:nvPr/>
        </p:nvSpPr>
        <p:spPr>
          <a:xfrm>
            <a:off x="1970242" y="4929496"/>
            <a:ext cx="862850" cy="276999"/>
          </a:xfrm>
          <a:prstGeom prst="rect">
            <a:avLst/>
          </a:prstGeom>
          <a:noFill/>
        </p:spPr>
        <p:txBody>
          <a:bodyPr wrap="square" rtlCol="0">
            <a:spAutoFit/>
          </a:bodyPr>
          <a:lstStyle/>
          <a:p>
            <a:r>
              <a:rPr lang="zh-CN" altLang="en-US" sz="1200" dirty="0">
                <a:solidFill>
                  <a:srgbClr val="5F74A0"/>
                </a:solidFill>
                <a:latin typeface="微软雅黑" panose="020B0503020204020204" charset="-122"/>
                <a:ea typeface="微软雅黑" panose="020B0503020204020204" charset="-122"/>
              </a:rPr>
              <a:t>拣货补货</a:t>
            </a:r>
            <a:endParaRPr lang="en-US" altLang="zh-CN" sz="1200" dirty="0">
              <a:solidFill>
                <a:srgbClr val="5F74A0"/>
              </a:solidFill>
              <a:latin typeface="微软雅黑" panose="020B0503020204020204" charset="-122"/>
              <a:ea typeface="微软雅黑" panose="020B0503020204020204" charset="-122"/>
            </a:endParaRPr>
          </a:p>
        </p:txBody>
      </p:sp>
      <p:sp>
        <p:nvSpPr>
          <p:cNvPr id="57" name="矩形 56">
            <a:extLst>
              <a:ext uri="{FF2B5EF4-FFF2-40B4-BE49-F238E27FC236}">
                <a16:creationId xmlns:a16="http://schemas.microsoft.com/office/drawing/2014/main" id="{6225E121-ABBC-4617-BEC1-ADA617E60A93}"/>
              </a:ext>
            </a:extLst>
          </p:cNvPr>
          <p:cNvSpPr/>
          <p:nvPr/>
        </p:nvSpPr>
        <p:spPr bwMode="auto">
          <a:xfrm>
            <a:off x="1375335" y="5390841"/>
            <a:ext cx="1762977" cy="792408"/>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8" name="TextBox 123">
            <a:extLst>
              <a:ext uri="{FF2B5EF4-FFF2-40B4-BE49-F238E27FC236}">
                <a16:creationId xmlns:a16="http://schemas.microsoft.com/office/drawing/2014/main" id="{CD7AD58F-9227-4453-9978-C9079233F9DE}"/>
              </a:ext>
            </a:extLst>
          </p:cNvPr>
          <p:cNvSpPr txBox="1"/>
          <p:nvPr/>
        </p:nvSpPr>
        <p:spPr>
          <a:xfrm>
            <a:off x="3005280" y="5516013"/>
            <a:ext cx="340886" cy="523220"/>
          </a:xfrm>
          <a:prstGeom prst="rect">
            <a:avLst/>
          </a:prstGeom>
          <a:solidFill>
            <a:schemeClr val="bg1">
              <a:lumMod val="95000"/>
            </a:schemeClr>
          </a:solidFill>
        </p:spPr>
        <p:txBody>
          <a:bodyPr wrap="square" rtlCol="0" anchor="ctr">
            <a:spAutoFit/>
          </a:bodyPr>
          <a:lstStyle/>
          <a:p>
            <a:pPr algn="ctr"/>
            <a:r>
              <a:rPr lang="zh-CN" altLang="en-US" sz="1400" dirty="0">
                <a:solidFill>
                  <a:srgbClr val="5F74A0"/>
                </a:solidFill>
                <a:latin typeface="微软雅黑" panose="020B0503020204020204" charset="-122"/>
                <a:ea typeface="微软雅黑" panose="020B0503020204020204" charset="-122"/>
              </a:rPr>
              <a:t>全库</a:t>
            </a:r>
            <a:endParaRPr lang="en-US" altLang="zh-CN" sz="1400" dirty="0">
              <a:solidFill>
                <a:srgbClr val="5F74A0"/>
              </a:solidFill>
              <a:latin typeface="微软雅黑" panose="020B0503020204020204" charset="-122"/>
              <a:ea typeface="微软雅黑" panose="020B0503020204020204" charset="-122"/>
            </a:endParaRPr>
          </a:p>
        </p:txBody>
      </p:sp>
      <p:pic>
        <p:nvPicPr>
          <p:cNvPr id="59" name="图片 58">
            <a:extLst>
              <a:ext uri="{FF2B5EF4-FFF2-40B4-BE49-F238E27FC236}">
                <a16:creationId xmlns:a16="http://schemas.microsoft.com/office/drawing/2014/main" id="{8C7AF14E-77AD-4FB7-BD7A-54F90C856B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6072" y="5568694"/>
            <a:ext cx="295558" cy="295558"/>
          </a:xfrm>
          <a:prstGeom prst="rect">
            <a:avLst/>
          </a:prstGeom>
        </p:spPr>
      </p:pic>
      <p:sp>
        <p:nvSpPr>
          <p:cNvPr id="60" name="TextBox 123">
            <a:extLst>
              <a:ext uri="{FF2B5EF4-FFF2-40B4-BE49-F238E27FC236}">
                <a16:creationId xmlns:a16="http://schemas.microsoft.com/office/drawing/2014/main" id="{C5CED148-9DA2-4C38-A34D-4E2F61DB402A}"/>
              </a:ext>
            </a:extLst>
          </p:cNvPr>
          <p:cNvSpPr txBox="1"/>
          <p:nvPr/>
        </p:nvSpPr>
        <p:spPr>
          <a:xfrm>
            <a:off x="1957448" y="5505560"/>
            <a:ext cx="1180864" cy="646331"/>
          </a:xfrm>
          <a:prstGeom prst="rect">
            <a:avLst/>
          </a:prstGeom>
          <a:noFill/>
        </p:spPr>
        <p:txBody>
          <a:bodyPr wrap="square" rtlCol="0">
            <a:spAutoFit/>
          </a:bodyPr>
          <a:lstStyle/>
          <a:p>
            <a:r>
              <a:rPr lang="zh-CN" altLang="en-US" sz="1200" dirty="0">
                <a:solidFill>
                  <a:srgbClr val="5F74A0"/>
                </a:solidFill>
                <a:latin typeface="微软雅黑" panose="020B0503020204020204" charset="-122"/>
                <a:ea typeface="微软雅黑" panose="020B0503020204020204" charset="-122"/>
              </a:rPr>
              <a:t>波次外补货</a:t>
            </a:r>
            <a:endParaRPr lang="en-US" altLang="zh-CN" sz="1200" dirty="0">
              <a:solidFill>
                <a:srgbClr val="5F74A0"/>
              </a:solidFill>
              <a:latin typeface="微软雅黑" panose="020B0503020204020204" charset="-122"/>
              <a:ea typeface="微软雅黑" panose="020B0503020204020204" charset="-122"/>
            </a:endParaRPr>
          </a:p>
          <a:p>
            <a:r>
              <a:rPr lang="zh-CN" altLang="en-US" sz="1200" dirty="0">
                <a:solidFill>
                  <a:srgbClr val="969696"/>
                </a:solidFill>
                <a:latin typeface="微软雅黑" panose="020B0503020204020204" charset="-122"/>
                <a:ea typeface="微软雅黑" panose="020B0503020204020204" charset="-122"/>
              </a:rPr>
              <a:t>（计划型主动补货）</a:t>
            </a:r>
            <a:endParaRPr lang="en-US" altLang="zh-CN" sz="1200" dirty="0">
              <a:solidFill>
                <a:srgbClr val="969696"/>
              </a:solidFill>
              <a:latin typeface="微软雅黑" panose="020B0503020204020204" charset="-122"/>
              <a:ea typeface="微软雅黑" panose="020B0503020204020204" charset="-122"/>
            </a:endParaRPr>
          </a:p>
        </p:txBody>
      </p:sp>
      <p:pic>
        <p:nvPicPr>
          <p:cNvPr id="61" name="图片 60">
            <a:extLst>
              <a:ext uri="{FF2B5EF4-FFF2-40B4-BE49-F238E27FC236}">
                <a16:creationId xmlns:a16="http://schemas.microsoft.com/office/drawing/2014/main" id="{A2F6A1B3-1988-49D4-90EE-7813C5E2D4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4064" y="4307315"/>
            <a:ext cx="381119" cy="381119"/>
          </a:xfrm>
          <a:prstGeom prst="rect">
            <a:avLst/>
          </a:prstGeom>
        </p:spPr>
      </p:pic>
      <p:sp>
        <p:nvSpPr>
          <p:cNvPr id="62" name="TextBox 123">
            <a:extLst>
              <a:ext uri="{FF2B5EF4-FFF2-40B4-BE49-F238E27FC236}">
                <a16:creationId xmlns:a16="http://schemas.microsoft.com/office/drawing/2014/main" id="{0730A48B-4928-4816-B763-855FAFB02EFB}"/>
              </a:ext>
            </a:extLst>
          </p:cNvPr>
          <p:cNvSpPr txBox="1"/>
          <p:nvPr/>
        </p:nvSpPr>
        <p:spPr>
          <a:xfrm>
            <a:off x="1915369" y="4301724"/>
            <a:ext cx="1023581" cy="461665"/>
          </a:xfrm>
          <a:prstGeom prst="rect">
            <a:avLst/>
          </a:prstGeom>
          <a:noFill/>
        </p:spPr>
        <p:txBody>
          <a:bodyPr wrap="square" rtlCol="0">
            <a:spAutoFit/>
          </a:bodyPr>
          <a:lstStyle/>
          <a:p>
            <a:pPr algn="ctr"/>
            <a:r>
              <a:rPr lang="zh-CN" altLang="en-US" sz="1200" dirty="0">
                <a:solidFill>
                  <a:srgbClr val="5F74A0"/>
                </a:solidFill>
                <a:latin typeface="微软雅黑" panose="020B0503020204020204" charset="-122"/>
                <a:ea typeface="微软雅黑" panose="020B0503020204020204" charset="-122"/>
              </a:rPr>
              <a:t>波次内补货</a:t>
            </a:r>
            <a:endParaRPr lang="en-US" altLang="zh-CN" sz="1200" dirty="0">
              <a:solidFill>
                <a:srgbClr val="5F74A0"/>
              </a:solidFill>
              <a:latin typeface="微软雅黑" panose="020B0503020204020204" charset="-122"/>
              <a:ea typeface="微软雅黑" panose="020B0503020204020204" charset="-122"/>
            </a:endParaRPr>
          </a:p>
          <a:p>
            <a:pPr algn="ctr"/>
            <a:r>
              <a:rPr lang="en-US" altLang="zh-CN" sz="1200" dirty="0">
                <a:solidFill>
                  <a:srgbClr val="969696"/>
                </a:solidFill>
                <a:latin typeface="微软雅黑" panose="020B0503020204020204" charset="-122"/>
                <a:ea typeface="微软雅黑" panose="020B0503020204020204" charset="-122"/>
              </a:rPr>
              <a:t>(</a:t>
            </a:r>
            <a:r>
              <a:rPr lang="zh-CN" altLang="en-US" sz="1200" dirty="0">
                <a:solidFill>
                  <a:srgbClr val="969696"/>
                </a:solidFill>
                <a:latin typeface="微软雅黑" panose="020B0503020204020204" charset="-122"/>
                <a:ea typeface="微软雅黑" panose="020B0503020204020204" charset="-122"/>
              </a:rPr>
              <a:t>被动补货）</a:t>
            </a:r>
            <a:endParaRPr lang="en-US" altLang="zh-CN" sz="1200" dirty="0">
              <a:solidFill>
                <a:srgbClr val="969696"/>
              </a:solidFill>
              <a:latin typeface="微软雅黑" panose="020B0503020204020204" charset="-122"/>
              <a:ea typeface="微软雅黑" panose="020B0503020204020204" charset="-122"/>
            </a:endParaRPr>
          </a:p>
        </p:txBody>
      </p:sp>
      <p:sp>
        <p:nvSpPr>
          <p:cNvPr id="63" name="TextBox 123">
            <a:extLst>
              <a:ext uri="{FF2B5EF4-FFF2-40B4-BE49-F238E27FC236}">
                <a16:creationId xmlns:a16="http://schemas.microsoft.com/office/drawing/2014/main" id="{0418941D-5381-4467-BB21-D1C3D9E38709}"/>
              </a:ext>
            </a:extLst>
          </p:cNvPr>
          <p:cNvSpPr txBox="1"/>
          <p:nvPr/>
        </p:nvSpPr>
        <p:spPr>
          <a:xfrm>
            <a:off x="1285365" y="3408018"/>
            <a:ext cx="886786" cy="295915"/>
          </a:xfrm>
          <a:prstGeom prst="rect">
            <a:avLst/>
          </a:prstGeom>
          <a:solidFill>
            <a:srgbClr val="97C8EB"/>
          </a:solidFill>
        </p:spPr>
        <p:txBody>
          <a:bodyPr wrap="square" rtlCol="0" anchor="ctr">
            <a:spAutoFit/>
          </a:bodyPr>
          <a:lstStyle>
            <a:defPPr>
              <a:defRPr lang="zh-CN"/>
            </a:defPPr>
            <a:lvl1pPr algn="ctr">
              <a:buNone/>
              <a:defRPr sz="1325" b="1">
                <a:solidFill>
                  <a:schemeClr val="bg1"/>
                </a:solidFill>
                <a:latin typeface="黑体" panose="02010609060101010101" charset="-122"/>
                <a:ea typeface="黑体" panose="02010609060101010101" charset="-122"/>
              </a:defRPr>
            </a:lvl1pPr>
          </a:lstStyle>
          <a:p>
            <a:r>
              <a:rPr lang="zh-CN" altLang="en-US" dirty="0"/>
              <a:t>触发条件</a:t>
            </a:r>
          </a:p>
        </p:txBody>
      </p:sp>
      <p:sp>
        <p:nvSpPr>
          <p:cNvPr id="64" name="矩形 63">
            <a:extLst>
              <a:ext uri="{FF2B5EF4-FFF2-40B4-BE49-F238E27FC236}">
                <a16:creationId xmlns:a16="http://schemas.microsoft.com/office/drawing/2014/main" id="{02BBFDE8-0BC4-414C-81C0-471425482796}"/>
              </a:ext>
            </a:extLst>
          </p:cNvPr>
          <p:cNvSpPr/>
          <p:nvPr/>
        </p:nvSpPr>
        <p:spPr bwMode="auto">
          <a:xfrm>
            <a:off x="4769230" y="3541111"/>
            <a:ext cx="484377" cy="2642136"/>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900" b="0" i="0" u="none" strike="noStrike" cap="none" normalizeH="0" baseline="0" dirty="0">
                <a:ln>
                  <a:noFill/>
                </a:ln>
                <a:solidFill>
                  <a:schemeClr val="bg1"/>
                </a:solidFill>
                <a:effectLst/>
                <a:latin typeface="Arial" panose="020B0604020202020204" pitchFamily="34" charset="0"/>
                <a:ea typeface="宋体" panose="02010600030101010101" pitchFamily="2" charset="-122"/>
                <a:cs typeface="+mj-cs"/>
              </a:rPr>
              <a:t>补货运算</a:t>
            </a:r>
          </a:p>
        </p:txBody>
      </p:sp>
      <p:sp>
        <p:nvSpPr>
          <p:cNvPr id="65" name="矩形 64">
            <a:extLst>
              <a:ext uri="{FF2B5EF4-FFF2-40B4-BE49-F238E27FC236}">
                <a16:creationId xmlns:a16="http://schemas.microsoft.com/office/drawing/2014/main" id="{F51A410C-8910-4442-8D7C-36313B92ED24}"/>
              </a:ext>
            </a:extLst>
          </p:cNvPr>
          <p:cNvSpPr/>
          <p:nvPr/>
        </p:nvSpPr>
        <p:spPr bwMode="auto">
          <a:xfrm>
            <a:off x="6353406" y="3541110"/>
            <a:ext cx="484377" cy="2642137"/>
          </a:xfrm>
          <a:prstGeom prst="rect">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900" b="0" i="0" u="none" strike="noStrike" cap="none" normalizeH="0" baseline="0" dirty="0">
                <a:ln>
                  <a:noFill/>
                </a:ln>
                <a:solidFill>
                  <a:schemeClr val="bg1"/>
                </a:solidFill>
                <a:effectLst/>
                <a:latin typeface="Arial" panose="020B0604020202020204" pitchFamily="34" charset="0"/>
                <a:ea typeface="宋体" panose="02010600030101010101" pitchFamily="2" charset="-122"/>
                <a:cs typeface="+mj-cs"/>
              </a:rPr>
              <a:t>补货作业</a:t>
            </a:r>
          </a:p>
        </p:txBody>
      </p:sp>
      <p:cxnSp>
        <p:nvCxnSpPr>
          <p:cNvPr id="66" name="直接箭头连接符 253">
            <a:extLst>
              <a:ext uri="{FF2B5EF4-FFF2-40B4-BE49-F238E27FC236}">
                <a16:creationId xmlns:a16="http://schemas.microsoft.com/office/drawing/2014/main" id="{4EE44278-4449-49E6-AAE1-FFD4D3E59319}"/>
              </a:ext>
            </a:extLst>
          </p:cNvPr>
          <p:cNvCxnSpPr>
            <a:cxnSpLocks noChangeShapeType="1"/>
          </p:cNvCxnSpPr>
          <p:nvPr/>
        </p:nvCxnSpPr>
        <p:spPr bwMode="auto">
          <a:xfrm>
            <a:off x="3768918" y="3936367"/>
            <a:ext cx="657453" cy="2602"/>
          </a:xfrm>
          <a:prstGeom prst="straightConnector1">
            <a:avLst/>
          </a:prstGeom>
          <a:noFill/>
          <a:ln w="9525">
            <a:solidFill>
              <a:srgbClr val="969696"/>
            </a:solidFill>
            <a:round/>
            <a:headEnd type="none" w="med" len="med"/>
            <a:tailEnd type="triangle" w="med" len="med"/>
          </a:ln>
        </p:spPr>
      </p:cxnSp>
      <p:cxnSp>
        <p:nvCxnSpPr>
          <p:cNvPr id="67" name="直接箭头连接符 262">
            <a:extLst>
              <a:ext uri="{FF2B5EF4-FFF2-40B4-BE49-F238E27FC236}">
                <a16:creationId xmlns:a16="http://schemas.microsoft.com/office/drawing/2014/main" id="{6E336CD5-9B55-4A6E-A23D-87448B1DECE8}"/>
              </a:ext>
            </a:extLst>
          </p:cNvPr>
          <p:cNvCxnSpPr>
            <a:cxnSpLocks noChangeShapeType="1"/>
          </p:cNvCxnSpPr>
          <p:nvPr/>
        </p:nvCxnSpPr>
        <p:spPr bwMode="auto">
          <a:xfrm>
            <a:off x="3768192" y="4491153"/>
            <a:ext cx="658905" cy="2602"/>
          </a:xfrm>
          <a:prstGeom prst="straightConnector1">
            <a:avLst/>
          </a:prstGeom>
          <a:noFill/>
          <a:ln w="9525">
            <a:solidFill>
              <a:srgbClr val="969696"/>
            </a:solidFill>
            <a:round/>
            <a:headEnd type="none" w="med" len="med"/>
            <a:tailEnd type="triangle" w="med" len="med"/>
          </a:ln>
        </p:spPr>
      </p:cxnSp>
      <p:cxnSp>
        <p:nvCxnSpPr>
          <p:cNvPr id="68" name="直接箭头连接符 263">
            <a:extLst>
              <a:ext uri="{FF2B5EF4-FFF2-40B4-BE49-F238E27FC236}">
                <a16:creationId xmlns:a16="http://schemas.microsoft.com/office/drawing/2014/main" id="{C21F70E8-392E-4365-B45E-95CDD3E43466}"/>
              </a:ext>
            </a:extLst>
          </p:cNvPr>
          <p:cNvCxnSpPr>
            <a:cxnSpLocks noChangeShapeType="1"/>
          </p:cNvCxnSpPr>
          <p:nvPr/>
        </p:nvCxnSpPr>
        <p:spPr bwMode="auto">
          <a:xfrm>
            <a:off x="3768192" y="5031121"/>
            <a:ext cx="658905" cy="2602"/>
          </a:xfrm>
          <a:prstGeom prst="straightConnector1">
            <a:avLst/>
          </a:prstGeom>
          <a:noFill/>
          <a:ln w="9525">
            <a:solidFill>
              <a:srgbClr val="969696"/>
            </a:solidFill>
            <a:round/>
            <a:headEnd type="none" w="med" len="med"/>
            <a:tailEnd type="triangle" w="med" len="med"/>
          </a:ln>
        </p:spPr>
      </p:cxnSp>
      <p:cxnSp>
        <p:nvCxnSpPr>
          <p:cNvPr id="69" name="直接箭头连接符 264">
            <a:extLst>
              <a:ext uri="{FF2B5EF4-FFF2-40B4-BE49-F238E27FC236}">
                <a16:creationId xmlns:a16="http://schemas.microsoft.com/office/drawing/2014/main" id="{0680CA26-0D70-4039-B916-AEEC5EFDC309}"/>
              </a:ext>
            </a:extLst>
          </p:cNvPr>
          <p:cNvCxnSpPr>
            <a:cxnSpLocks noChangeShapeType="1"/>
          </p:cNvCxnSpPr>
          <p:nvPr/>
        </p:nvCxnSpPr>
        <p:spPr bwMode="auto">
          <a:xfrm>
            <a:off x="3768192" y="5679193"/>
            <a:ext cx="658905" cy="2602"/>
          </a:xfrm>
          <a:prstGeom prst="straightConnector1">
            <a:avLst/>
          </a:prstGeom>
          <a:noFill/>
          <a:ln w="9525">
            <a:solidFill>
              <a:srgbClr val="969696"/>
            </a:solidFill>
            <a:round/>
            <a:headEnd type="none" w="med" len="med"/>
            <a:tailEnd type="triangle" w="med" len="med"/>
          </a:ln>
        </p:spPr>
      </p:cxnSp>
      <p:cxnSp>
        <p:nvCxnSpPr>
          <p:cNvPr id="70" name="直接箭头连接符 253">
            <a:extLst>
              <a:ext uri="{FF2B5EF4-FFF2-40B4-BE49-F238E27FC236}">
                <a16:creationId xmlns:a16="http://schemas.microsoft.com/office/drawing/2014/main" id="{52B28076-6F35-42C3-9336-075E54977C52}"/>
              </a:ext>
            </a:extLst>
          </p:cNvPr>
          <p:cNvCxnSpPr>
            <a:cxnSpLocks noChangeShapeType="1"/>
          </p:cNvCxnSpPr>
          <p:nvPr/>
        </p:nvCxnSpPr>
        <p:spPr bwMode="auto">
          <a:xfrm>
            <a:off x="5346299" y="3950472"/>
            <a:ext cx="657453" cy="2602"/>
          </a:xfrm>
          <a:prstGeom prst="straightConnector1">
            <a:avLst/>
          </a:prstGeom>
          <a:noFill/>
          <a:ln w="9525">
            <a:solidFill>
              <a:srgbClr val="969696"/>
            </a:solidFill>
            <a:round/>
            <a:headEnd type="none" w="med" len="med"/>
            <a:tailEnd type="triangle" w="med" len="med"/>
          </a:ln>
        </p:spPr>
      </p:cxnSp>
      <p:cxnSp>
        <p:nvCxnSpPr>
          <p:cNvPr id="71" name="直接箭头连接符 262">
            <a:extLst>
              <a:ext uri="{FF2B5EF4-FFF2-40B4-BE49-F238E27FC236}">
                <a16:creationId xmlns:a16="http://schemas.microsoft.com/office/drawing/2014/main" id="{B3B3BA3A-BD79-4CBA-A863-D57D040498DC}"/>
              </a:ext>
            </a:extLst>
          </p:cNvPr>
          <p:cNvCxnSpPr>
            <a:cxnSpLocks noChangeShapeType="1"/>
          </p:cNvCxnSpPr>
          <p:nvPr/>
        </p:nvCxnSpPr>
        <p:spPr bwMode="auto">
          <a:xfrm>
            <a:off x="5345573" y="4488551"/>
            <a:ext cx="658905" cy="2602"/>
          </a:xfrm>
          <a:prstGeom prst="straightConnector1">
            <a:avLst/>
          </a:prstGeom>
          <a:noFill/>
          <a:ln w="9525">
            <a:solidFill>
              <a:srgbClr val="969696"/>
            </a:solidFill>
            <a:round/>
            <a:headEnd type="none" w="med" len="med"/>
            <a:tailEnd type="triangle" w="med" len="med"/>
          </a:ln>
        </p:spPr>
      </p:cxnSp>
      <p:cxnSp>
        <p:nvCxnSpPr>
          <p:cNvPr id="72" name="直接箭头连接符 263">
            <a:extLst>
              <a:ext uri="{FF2B5EF4-FFF2-40B4-BE49-F238E27FC236}">
                <a16:creationId xmlns:a16="http://schemas.microsoft.com/office/drawing/2014/main" id="{40C7C04B-7301-4B75-A13C-869DF64482BB}"/>
              </a:ext>
            </a:extLst>
          </p:cNvPr>
          <p:cNvCxnSpPr>
            <a:cxnSpLocks noChangeShapeType="1"/>
          </p:cNvCxnSpPr>
          <p:nvPr/>
        </p:nvCxnSpPr>
        <p:spPr bwMode="auto">
          <a:xfrm>
            <a:off x="5345573" y="5025329"/>
            <a:ext cx="658905" cy="2602"/>
          </a:xfrm>
          <a:prstGeom prst="straightConnector1">
            <a:avLst/>
          </a:prstGeom>
          <a:noFill/>
          <a:ln w="9525">
            <a:solidFill>
              <a:srgbClr val="969696"/>
            </a:solidFill>
            <a:round/>
            <a:headEnd type="none" w="med" len="med"/>
            <a:tailEnd type="triangle" w="med" len="med"/>
          </a:ln>
        </p:spPr>
      </p:cxnSp>
      <p:cxnSp>
        <p:nvCxnSpPr>
          <p:cNvPr id="73" name="直接箭头连接符 264">
            <a:extLst>
              <a:ext uri="{FF2B5EF4-FFF2-40B4-BE49-F238E27FC236}">
                <a16:creationId xmlns:a16="http://schemas.microsoft.com/office/drawing/2014/main" id="{FE87C29B-89DB-4F3B-BC0D-8CED4311AB69}"/>
              </a:ext>
            </a:extLst>
          </p:cNvPr>
          <p:cNvCxnSpPr>
            <a:cxnSpLocks noChangeShapeType="1"/>
          </p:cNvCxnSpPr>
          <p:nvPr/>
        </p:nvCxnSpPr>
        <p:spPr bwMode="auto">
          <a:xfrm>
            <a:off x="5345573" y="5679193"/>
            <a:ext cx="658905" cy="2602"/>
          </a:xfrm>
          <a:prstGeom prst="straightConnector1">
            <a:avLst/>
          </a:prstGeom>
          <a:noFill/>
          <a:ln w="9525">
            <a:solidFill>
              <a:srgbClr val="969696"/>
            </a:solidFill>
            <a:round/>
            <a:headEnd type="none" w="med" len="med"/>
            <a:tailEnd type="triangle" w="med" len="med"/>
          </a:ln>
        </p:spPr>
      </p:cxnSp>
      <p:pic>
        <p:nvPicPr>
          <p:cNvPr id="74" name="图片 73">
            <a:extLst>
              <a:ext uri="{FF2B5EF4-FFF2-40B4-BE49-F238E27FC236}">
                <a16:creationId xmlns:a16="http://schemas.microsoft.com/office/drawing/2014/main" id="{E738A1C7-83C6-4FE8-B44A-E325B0B74D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81705" y="3570162"/>
            <a:ext cx="300416" cy="300416"/>
          </a:xfrm>
          <a:prstGeom prst="rect">
            <a:avLst/>
          </a:prstGeom>
        </p:spPr>
      </p:pic>
      <p:pic>
        <p:nvPicPr>
          <p:cNvPr id="75" name="图片 74">
            <a:extLst>
              <a:ext uri="{FF2B5EF4-FFF2-40B4-BE49-F238E27FC236}">
                <a16:creationId xmlns:a16="http://schemas.microsoft.com/office/drawing/2014/main" id="{60628BBF-9523-4F92-87B3-2740CB8EF7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27780" y="3518953"/>
            <a:ext cx="402835" cy="402835"/>
          </a:xfrm>
          <a:prstGeom prst="rect">
            <a:avLst/>
          </a:prstGeom>
        </p:spPr>
      </p:pic>
      <p:pic>
        <p:nvPicPr>
          <p:cNvPr id="76" name="Picture 3">
            <a:extLst>
              <a:ext uri="{FF2B5EF4-FFF2-40B4-BE49-F238E27FC236}">
                <a16:creationId xmlns:a16="http://schemas.microsoft.com/office/drawing/2014/main" id="{5AF74865-13EF-4960-927C-AB273B3D643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24564" y="3914488"/>
            <a:ext cx="3771891" cy="2186630"/>
          </a:xfrm>
          <a:prstGeom prst="rect">
            <a:avLst/>
          </a:prstGeom>
          <a:noFill/>
          <a:ln w="9525">
            <a:solidFill>
              <a:schemeClr val="tx1"/>
            </a:solidFill>
            <a:miter lim="800000"/>
            <a:headEnd/>
            <a:tailEnd/>
          </a:ln>
        </p:spPr>
      </p:pic>
      <p:cxnSp>
        <p:nvCxnSpPr>
          <p:cNvPr id="77" name="直线连接符 10">
            <a:extLst>
              <a:ext uri="{FF2B5EF4-FFF2-40B4-BE49-F238E27FC236}">
                <a16:creationId xmlns:a16="http://schemas.microsoft.com/office/drawing/2014/main" id="{13B41DAD-E977-41B1-BC19-A80261F0CEA8}"/>
              </a:ext>
            </a:extLst>
          </p:cNvPr>
          <p:cNvCxnSpPr/>
          <p:nvPr/>
        </p:nvCxnSpPr>
        <p:spPr bwMode="auto">
          <a:xfrm>
            <a:off x="935345" y="3282763"/>
            <a:ext cx="10170589" cy="15935"/>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p:spPr>
      </p:cxnSp>
      <p:sp>
        <p:nvSpPr>
          <p:cNvPr id="78" name="TextBox 123">
            <a:extLst>
              <a:ext uri="{FF2B5EF4-FFF2-40B4-BE49-F238E27FC236}">
                <a16:creationId xmlns:a16="http://schemas.microsoft.com/office/drawing/2014/main" id="{8442EFD3-C414-4918-8BC1-A89E54B8516B}"/>
              </a:ext>
            </a:extLst>
          </p:cNvPr>
          <p:cNvSpPr txBox="1"/>
          <p:nvPr/>
        </p:nvSpPr>
        <p:spPr>
          <a:xfrm>
            <a:off x="7208642" y="3424455"/>
            <a:ext cx="1653630" cy="295915"/>
          </a:xfrm>
          <a:prstGeom prst="rect">
            <a:avLst/>
          </a:prstGeom>
          <a:solidFill>
            <a:srgbClr val="97C8EB"/>
          </a:solidFill>
        </p:spPr>
        <p:txBody>
          <a:bodyPr wrap="square" rtlCol="0" anchor="ctr">
            <a:spAutoFit/>
          </a:bodyPr>
          <a:lstStyle>
            <a:defPPr>
              <a:defRPr lang="zh-CN"/>
            </a:defPPr>
            <a:lvl1pPr algn="ctr">
              <a:buNone/>
              <a:defRPr sz="1325" b="1">
                <a:solidFill>
                  <a:schemeClr val="bg1"/>
                </a:solidFill>
                <a:latin typeface="黑体" panose="02010609060101010101" charset="-122"/>
                <a:ea typeface="黑体" panose="02010609060101010101" charset="-122"/>
              </a:defRPr>
            </a:lvl1pPr>
          </a:lstStyle>
          <a:p>
            <a:r>
              <a:rPr lang="zh-CN" altLang="en-US" dirty="0"/>
              <a:t>补货规则可配置</a:t>
            </a:r>
          </a:p>
        </p:txBody>
      </p:sp>
      <p:sp>
        <p:nvSpPr>
          <p:cNvPr id="79" name="TextBox 123">
            <a:extLst>
              <a:ext uri="{FF2B5EF4-FFF2-40B4-BE49-F238E27FC236}">
                <a16:creationId xmlns:a16="http://schemas.microsoft.com/office/drawing/2014/main" id="{D7C0BE6F-7928-4F6E-A6E5-E9F8D3745AE4}"/>
              </a:ext>
            </a:extLst>
          </p:cNvPr>
          <p:cNvSpPr txBox="1"/>
          <p:nvPr/>
        </p:nvSpPr>
        <p:spPr>
          <a:xfrm>
            <a:off x="3329070" y="4455057"/>
            <a:ext cx="362264" cy="1107996"/>
          </a:xfrm>
          <a:prstGeom prst="rect">
            <a:avLst/>
          </a:prstGeom>
          <a:noFill/>
        </p:spPr>
        <p:txBody>
          <a:bodyPr wrap="square" rtlCol="0" anchor="ctr">
            <a:spAutoFit/>
          </a:bodyPr>
          <a:lstStyle>
            <a:defPPr>
              <a:defRPr lang="zh-CN"/>
            </a:defPPr>
            <a:lvl1pPr algn="ctr">
              <a:buNone/>
              <a:defRPr sz="1325" b="1">
                <a:solidFill>
                  <a:schemeClr val="bg1"/>
                </a:solidFill>
                <a:latin typeface="黑体" panose="02010609060101010101" charset="-122"/>
                <a:ea typeface="黑体" panose="02010609060101010101" charset="-122"/>
              </a:defRPr>
            </a:lvl1pPr>
          </a:lstStyle>
          <a:p>
            <a:r>
              <a:rPr lang="zh-CN" altLang="en-US" sz="1100">
                <a:solidFill>
                  <a:schemeClr val="tx1">
                    <a:lumMod val="50000"/>
                    <a:lumOff val="50000"/>
                  </a:schemeClr>
                </a:solidFill>
              </a:rPr>
              <a:t>安全库存设置</a:t>
            </a:r>
            <a:endParaRPr lang="zh-CN" altLang="en-US" sz="1100" dirty="0">
              <a:solidFill>
                <a:schemeClr val="tx1">
                  <a:lumMod val="50000"/>
                  <a:lumOff val="50000"/>
                </a:schemeClr>
              </a:solidFill>
            </a:endParaRPr>
          </a:p>
        </p:txBody>
      </p:sp>
      <p:sp>
        <p:nvSpPr>
          <p:cNvPr id="80" name="TextBox 123">
            <a:extLst>
              <a:ext uri="{FF2B5EF4-FFF2-40B4-BE49-F238E27FC236}">
                <a16:creationId xmlns:a16="http://schemas.microsoft.com/office/drawing/2014/main" id="{2357E5EB-49F4-45E2-B367-6506D81FFDFE}"/>
              </a:ext>
            </a:extLst>
          </p:cNvPr>
          <p:cNvSpPr txBox="1"/>
          <p:nvPr/>
        </p:nvSpPr>
        <p:spPr>
          <a:xfrm>
            <a:off x="3937937" y="3783937"/>
            <a:ext cx="296026" cy="1394157"/>
          </a:xfrm>
          <a:prstGeom prst="rect">
            <a:avLst/>
          </a:prstGeom>
          <a:solidFill>
            <a:srgbClr val="FFC000"/>
          </a:solidFill>
        </p:spPr>
        <p:txBody>
          <a:bodyPr wrap="square" rtlCol="0" anchor="ctr">
            <a:noAutofit/>
          </a:bodyPr>
          <a:lstStyle>
            <a:defPPr>
              <a:defRPr lang="zh-CN"/>
            </a:defPPr>
            <a:lvl1pPr algn="ctr">
              <a:buNone/>
              <a:defRPr sz="1325" b="1">
                <a:solidFill>
                  <a:schemeClr val="bg1"/>
                </a:solidFill>
                <a:latin typeface="黑体" panose="02010609060101010101" charset="-122"/>
                <a:ea typeface="黑体" panose="02010609060101010101" charset="-122"/>
              </a:defRPr>
            </a:lvl1pPr>
          </a:lstStyle>
          <a:p>
            <a:r>
              <a:rPr lang="zh-CN" altLang="en-US" sz="1100"/>
              <a:t>自动</a:t>
            </a:r>
            <a:endParaRPr lang="zh-CN" altLang="en-US" sz="1100" dirty="0"/>
          </a:p>
        </p:txBody>
      </p:sp>
      <p:sp>
        <p:nvSpPr>
          <p:cNvPr id="81" name="TextBox 123">
            <a:extLst>
              <a:ext uri="{FF2B5EF4-FFF2-40B4-BE49-F238E27FC236}">
                <a16:creationId xmlns:a16="http://schemas.microsoft.com/office/drawing/2014/main" id="{6AB08F36-78E3-4A9F-8605-EA11744EB867}"/>
              </a:ext>
            </a:extLst>
          </p:cNvPr>
          <p:cNvSpPr txBox="1"/>
          <p:nvPr/>
        </p:nvSpPr>
        <p:spPr>
          <a:xfrm>
            <a:off x="3932891" y="5420724"/>
            <a:ext cx="296026" cy="591259"/>
          </a:xfrm>
          <a:prstGeom prst="rect">
            <a:avLst/>
          </a:prstGeom>
          <a:solidFill>
            <a:srgbClr val="FFC000"/>
          </a:solidFill>
        </p:spPr>
        <p:txBody>
          <a:bodyPr wrap="square" rtlCol="0" anchor="ctr">
            <a:noAutofit/>
          </a:bodyPr>
          <a:lstStyle>
            <a:defPPr>
              <a:defRPr lang="zh-CN"/>
            </a:defPPr>
            <a:lvl1pPr algn="ctr">
              <a:buNone/>
              <a:defRPr sz="1325" b="1">
                <a:solidFill>
                  <a:schemeClr val="bg1"/>
                </a:solidFill>
                <a:latin typeface="黑体" panose="02010609060101010101" charset="-122"/>
                <a:ea typeface="黑体" panose="02010609060101010101" charset="-122"/>
              </a:defRPr>
            </a:lvl1pPr>
          </a:lstStyle>
          <a:p>
            <a:r>
              <a:rPr lang="zh-CN" altLang="en-US" sz="1100"/>
              <a:t>手动</a:t>
            </a:r>
            <a:endParaRPr lang="zh-CN" altLang="en-US" sz="1100" dirty="0"/>
          </a:p>
        </p:txBody>
      </p:sp>
      <p:sp>
        <p:nvSpPr>
          <p:cNvPr id="82" name="TextBox 123">
            <a:extLst>
              <a:ext uri="{FF2B5EF4-FFF2-40B4-BE49-F238E27FC236}">
                <a16:creationId xmlns:a16="http://schemas.microsoft.com/office/drawing/2014/main" id="{FCA52074-969D-40BD-9AC0-62D94EA29DCF}"/>
              </a:ext>
            </a:extLst>
          </p:cNvPr>
          <p:cNvSpPr txBox="1"/>
          <p:nvPr/>
        </p:nvSpPr>
        <p:spPr>
          <a:xfrm>
            <a:off x="9642637" y="5508198"/>
            <a:ext cx="972909" cy="499496"/>
          </a:xfrm>
          <a:prstGeom prst="rect">
            <a:avLst/>
          </a:prstGeom>
          <a:solidFill>
            <a:srgbClr val="FFC000"/>
          </a:solid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en-US" sz="1325" b="1" dirty="0">
                <a:solidFill>
                  <a:schemeClr val="bg1"/>
                </a:solidFill>
                <a:latin typeface="黑体" panose="02010609060101010101" charset="-122"/>
                <a:ea typeface="黑体" panose="02010609060101010101" charset="-122"/>
              </a:rPr>
              <a:t>先进先出</a:t>
            </a:r>
          </a:p>
          <a:p>
            <a:pPr algn="ctr" fontAlgn="base">
              <a:spcBef>
                <a:spcPct val="0"/>
              </a:spcBef>
              <a:spcAft>
                <a:spcPct val="0"/>
              </a:spcAft>
              <a:buFont typeface="Arial" panose="020B0604020202020204" pitchFamily="34" charset="0"/>
              <a:buNone/>
            </a:pPr>
            <a:r>
              <a:rPr lang="zh-CN" altLang="en-US" sz="1325" b="1" dirty="0">
                <a:solidFill>
                  <a:schemeClr val="bg1"/>
                </a:solidFill>
                <a:latin typeface="黑体" panose="02010609060101010101" charset="-122"/>
                <a:ea typeface="黑体" panose="02010609060101010101" charset="-122"/>
              </a:rPr>
              <a:t>后进先出</a:t>
            </a:r>
          </a:p>
        </p:txBody>
      </p:sp>
    </p:spTree>
    <p:extLst>
      <p:ext uri="{BB962C8B-B14F-4D97-AF65-F5344CB8AC3E}">
        <p14:creationId xmlns:p14="http://schemas.microsoft.com/office/powerpoint/2010/main" val="136529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40" y="1616218"/>
            <a:ext cx="3572660" cy="4127288"/>
          </a:xfrm>
          <a:prstGeom prst="rect">
            <a:avLst/>
          </a:prstGeom>
        </p:spPr>
      </p:pic>
      <p:sp>
        <p:nvSpPr>
          <p:cNvPr id="13" name="object 8"/>
          <p:cNvSpPr txBox="1"/>
          <p:nvPr/>
        </p:nvSpPr>
        <p:spPr>
          <a:xfrm>
            <a:off x="5000346" y="2174393"/>
            <a:ext cx="5747168" cy="2509213"/>
          </a:xfrm>
          <a:prstGeom prst="rect">
            <a:avLst/>
          </a:prstGeom>
        </p:spPr>
        <p:txBody>
          <a:bodyPr vert="horz" wrap="square" lIns="0" tIns="0" rIns="0" bIns="0" rtlCol="0">
            <a:spAutoFit/>
          </a:bodyPr>
          <a:lstStyle/>
          <a:p>
            <a:pPr marL="527050" indent="-514350" defTabSz="457200">
              <a:lnSpc>
                <a:spcPct val="150000"/>
              </a:lnSpc>
              <a:buFont typeface="+mj-lt"/>
              <a:buAutoNum type="arabicPeriod"/>
            </a:pPr>
            <a:r>
              <a:rPr lang="en-US" altLang="zh-CN"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WMS</a:t>
            </a:r>
            <a:r>
              <a:rPr lang="zh-CN" altLang="en-US"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平台建设意义</a:t>
            </a:r>
          </a:p>
          <a:p>
            <a:pPr marL="527050" indent="-514350" defTabSz="457200">
              <a:lnSpc>
                <a:spcPct val="150000"/>
              </a:lnSpc>
              <a:buFont typeface="+mj-lt"/>
              <a:buAutoNum type="arabicPeriod"/>
            </a:pP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WMS</a:t>
            </a:r>
            <a:r>
              <a:rPr lang="zh-CN" altLang="en-US"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平台系统架构</a:t>
            </a:r>
          </a:p>
          <a:p>
            <a:pPr marL="527050" indent="-514350" defTabSz="457200">
              <a:lnSpc>
                <a:spcPct val="150000"/>
              </a:lnSpc>
              <a:buFont typeface="+mj-lt"/>
              <a:buAutoNum type="arabicPeriod"/>
            </a:pPr>
            <a:r>
              <a:rPr lang="en-US" altLang="zh-CN" sz="2800" b="1" dirty="0">
                <a:solidFill>
                  <a:srgbClr val="FFFFFF">
                    <a:lumMod val="50000"/>
                  </a:srgbClr>
                </a:solidFill>
                <a:latin typeface="微软雅黑"/>
                <a:ea typeface="微软雅黑"/>
                <a:cs typeface="Arial"/>
              </a:rPr>
              <a:t>WMS</a:t>
            </a:r>
            <a:r>
              <a:rPr lang="zh-CN" altLang="en-US" sz="2800" b="1" dirty="0">
                <a:solidFill>
                  <a:srgbClr val="FFFFFF">
                    <a:lumMod val="50000"/>
                  </a:srgbClr>
                </a:solidFill>
                <a:latin typeface="微软雅黑"/>
                <a:ea typeface="微软雅黑"/>
                <a:cs typeface="Arial"/>
              </a:rPr>
              <a:t>平台功能架构</a:t>
            </a:r>
          </a:p>
          <a:p>
            <a:pPr marL="527050" indent="-514350" defTabSz="457200">
              <a:lnSpc>
                <a:spcPct val="150000"/>
              </a:lnSpc>
              <a:buFont typeface="+mj-lt"/>
              <a:buAutoNum type="arabicPeriod"/>
            </a:pPr>
            <a:r>
              <a:rPr lang="en-US" altLang="zh-CN" sz="2800" b="1" dirty="0">
                <a:solidFill>
                  <a:srgbClr val="FFFFFF">
                    <a:lumMod val="50000"/>
                  </a:srgbClr>
                </a:solidFill>
                <a:latin typeface="微软雅黑"/>
                <a:ea typeface="微软雅黑"/>
                <a:cs typeface="Arial"/>
              </a:rPr>
              <a:t>WMS</a:t>
            </a:r>
            <a:r>
              <a:rPr lang="zh-CN" altLang="en-US" sz="2800" b="1" dirty="0">
                <a:solidFill>
                  <a:srgbClr val="FFFFFF">
                    <a:lumMod val="50000"/>
                  </a:srgbClr>
                </a:solidFill>
                <a:latin typeface="微软雅黑"/>
                <a:ea typeface="微软雅黑"/>
                <a:cs typeface="Arial"/>
              </a:rPr>
              <a:t>平台案例介绍</a:t>
            </a:r>
          </a:p>
        </p:txBody>
      </p:sp>
      <p:sp>
        <p:nvSpPr>
          <p:cNvPr id="2" name="标题 1">
            <a:extLst>
              <a:ext uri="{FF2B5EF4-FFF2-40B4-BE49-F238E27FC236}">
                <a16:creationId xmlns:a16="http://schemas.microsoft.com/office/drawing/2014/main" id="{7F0CD37A-2AEB-4AB6-94DE-3729CC662FC2}"/>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1394045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9BA86-70FB-4D1F-9ABC-5679F41C3E6F}"/>
              </a:ext>
            </a:extLst>
          </p:cNvPr>
          <p:cNvSpPr>
            <a:spLocks noGrp="1"/>
          </p:cNvSpPr>
          <p:nvPr>
            <p:ph type="title"/>
          </p:nvPr>
        </p:nvSpPr>
        <p:spPr/>
        <p:txBody>
          <a:bodyPr/>
          <a:lstStyle/>
          <a:p>
            <a:r>
              <a:rPr lang="zh-CN" altLang="en-US" dirty="0"/>
              <a:t>库内管理：盘点管理</a:t>
            </a:r>
          </a:p>
        </p:txBody>
      </p:sp>
      <p:sp>
        <p:nvSpPr>
          <p:cNvPr id="3" name="矩形标注 24">
            <a:extLst>
              <a:ext uri="{FF2B5EF4-FFF2-40B4-BE49-F238E27FC236}">
                <a16:creationId xmlns:a16="http://schemas.microsoft.com/office/drawing/2014/main" id="{3705931B-0A41-4DFA-9615-04C7E754EE00}"/>
              </a:ext>
            </a:extLst>
          </p:cNvPr>
          <p:cNvSpPr/>
          <p:nvPr/>
        </p:nvSpPr>
        <p:spPr bwMode="auto">
          <a:xfrm>
            <a:off x="3986666" y="2226598"/>
            <a:ext cx="2985334" cy="1630594"/>
          </a:xfrm>
          <a:prstGeom prst="wedgeRectCallout">
            <a:avLst>
              <a:gd name="adj1" fmla="val 57756"/>
              <a:gd name="adj2" fmla="val -34898"/>
            </a:avLst>
          </a:prstGeom>
          <a:noFill/>
          <a:ln w="9525" cap="flat" cmpd="sng" algn="ctr">
            <a:solidFill>
              <a:srgbClr val="5F73A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矩形 3">
            <a:extLst>
              <a:ext uri="{FF2B5EF4-FFF2-40B4-BE49-F238E27FC236}">
                <a16:creationId xmlns:a16="http://schemas.microsoft.com/office/drawing/2014/main" id="{851E34AE-2C12-4C6D-876B-C8D09268B9C7}"/>
              </a:ext>
            </a:extLst>
          </p:cNvPr>
          <p:cNvSpPr/>
          <p:nvPr/>
        </p:nvSpPr>
        <p:spPr bwMode="auto">
          <a:xfrm>
            <a:off x="3695316" y="1232833"/>
            <a:ext cx="7381140" cy="4837064"/>
          </a:xfrm>
          <a:prstGeom prst="rect">
            <a:avLst/>
          </a:prstGeom>
          <a:no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mj-cs"/>
            </a:endParaRPr>
          </a:p>
        </p:txBody>
      </p:sp>
      <p:sp>
        <p:nvSpPr>
          <p:cNvPr id="5" name="矩形 4">
            <a:extLst>
              <a:ext uri="{FF2B5EF4-FFF2-40B4-BE49-F238E27FC236}">
                <a16:creationId xmlns:a16="http://schemas.microsoft.com/office/drawing/2014/main" id="{A5B74CC0-B61C-49A5-B6A6-82673B8399AA}"/>
              </a:ext>
            </a:extLst>
          </p:cNvPr>
          <p:cNvSpPr/>
          <p:nvPr/>
        </p:nvSpPr>
        <p:spPr bwMode="auto">
          <a:xfrm>
            <a:off x="703014" y="1540610"/>
            <a:ext cx="2664403" cy="452928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mj-cs"/>
            </a:endParaRPr>
          </a:p>
        </p:txBody>
      </p:sp>
      <p:sp>
        <p:nvSpPr>
          <p:cNvPr id="6" name="矩形 5">
            <a:extLst>
              <a:ext uri="{FF2B5EF4-FFF2-40B4-BE49-F238E27FC236}">
                <a16:creationId xmlns:a16="http://schemas.microsoft.com/office/drawing/2014/main" id="{BDBD95E8-0CAF-4E58-9E36-F32EF6E0E914}"/>
              </a:ext>
            </a:extLst>
          </p:cNvPr>
          <p:cNvSpPr/>
          <p:nvPr/>
        </p:nvSpPr>
        <p:spPr>
          <a:xfrm>
            <a:off x="709353" y="1232833"/>
            <a:ext cx="2651725" cy="307777"/>
          </a:xfrm>
          <a:prstGeom prst="rect">
            <a:avLst/>
          </a:prstGeom>
          <a:solidFill>
            <a:srgbClr val="5F74A0"/>
          </a:solidFill>
        </p:spPr>
        <p:txBody>
          <a:bodyPr wrap="square" anchor="ctr">
            <a:spAutoFit/>
          </a:bodyPr>
          <a:lstStyle/>
          <a:p>
            <a:pPr algn="ctr"/>
            <a:r>
              <a:rPr lang="zh-CN" altLang="en-US" sz="1400" dirty="0">
                <a:solidFill>
                  <a:schemeClr val="bg1"/>
                </a:solidFill>
                <a:latin typeface="+mj-ea"/>
                <a:ea typeface="+mj-ea"/>
              </a:rPr>
              <a:t>库内盘点类型</a:t>
            </a:r>
          </a:p>
        </p:txBody>
      </p:sp>
      <p:sp>
        <p:nvSpPr>
          <p:cNvPr id="7" name="矩形 6">
            <a:extLst>
              <a:ext uri="{FF2B5EF4-FFF2-40B4-BE49-F238E27FC236}">
                <a16:creationId xmlns:a16="http://schemas.microsoft.com/office/drawing/2014/main" id="{CB1BD783-B2B2-4B12-9172-44E0F46DEAA8}"/>
              </a:ext>
            </a:extLst>
          </p:cNvPr>
          <p:cNvSpPr/>
          <p:nvPr/>
        </p:nvSpPr>
        <p:spPr>
          <a:xfrm>
            <a:off x="940964" y="2024090"/>
            <a:ext cx="1727597" cy="267765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latin typeface="+mj-ea"/>
                <a:ea typeface="+mj-ea"/>
              </a:rPr>
              <a:t>周期性盘点</a:t>
            </a:r>
          </a:p>
          <a:p>
            <a:pPr marL="285750" indent="-285750">
              <a:lnSpc>
                <a:spcPct val="150000"/>
              </a:lnSpc>
              <a:buFont typeface="Arial" panose="020B0604020202020204" pitchFamily="34" charset="0"/>
              <a:buChar char="•"/>
            </a:pPr>
            <a:r>
              <a:rPr lang="zh-CN" altLang="en-US" sz="1400" dirty="0">
                <a:latin typeface="+mj-ea"/>
                <a:ea typeface="+mj-ea"/>
              </a:rPr>
              <a:t>循环盘点</a:t>
            </a:r>
          </a:p>
          <a:p>
            <a:pPr marL="285750" indent="-285750">
              <a:lnSpc>
                <a:spcPct val="150000"/>
              </a:lnSpc>
              <a:buFont typeface="Arial" panose="020B0604020202020204" pitchFamily="34" charset="0"/>
              <a:buChar char="•"/>
            </a:pPr>
            <a:r>
              <a:rPr lang="zh-CN" altLang="en-US" sz="1400" dirty="0">
                <a:latin typeface="+mj-ea"/>
                <a:ea typeface="+mj-ea"/>
              </a:rPr>
              <a:t>异常盘点</a:t>
            </a:r>
          </a:p>
          <a:p>
            <a:pPr marL="285750" indent="-285750">
              <a:lnSpc>
                <a:spcPct val="150000"/>
              </a:lnSpc>
              <a:buFont typeface="Arial" panose="020B0604020202020204" pitchFamily="34" charset="0"/>
              <a:buChar char="•"/>
            </a:pPr>
            <a:r>
              <a:rPr lang="zh-CN" altLang="en-US" sz="1400" dirty="0">
                <a:latin typeface="+mj-ea"/>
                <a:ea typeface="+mj-ea"/>
              </a:rPr>
              <a:t>临时盘点</a:t>
            </a:r>
          </a:p>
          <a:p>
            <a:pPr marL="285750" indent="-285750">
              <a:lnSpc>
                <a:spcPct val="150000"/>
              </a:lnSpc>
              <a:buFont typeface="Arial" panose="020B0604020202020204" pitchFamily="34" charset="0"/>
              <a:buChar char="•"/>
            </a:pPr>
            <a:r>
              <a:rPr lang="zh-CN" altLang="en-US" sz="1400" dirty="0">
                <a:latin typeface="+mj-ea"/>
                <a:ea typeface="+mj-ea"/>
              </a:rPr>
              <a:t>区域盘点</a:t>
            </a:r>
          </a:p>
          <a:p>
            <a:pPr marL="285750" indent="-285750">
              <a:lnSpc>
                <a:spcPct val="150000"/>
              </a:lnSpc>
              <a:buFont typeface="Arial" panose="020B0604020202020204" pitchFamily="34" charset="0"/>
              <a:buChar char="•"/>
            </a:pPr>
            <a:r>
              <a:rPr lang="zh-CN" altLang="en-US" sz="1400" dirty="0">
                <a:latin typeface="+mj-ea"/>
                <a:ea typeface="+mj-ea"/>
              </a:rPr>
              <a:t>全盘／大盘</a:t>
            </a:r>
          </a:p>
          <a:p>
            <a:pPr marL="285750" indent="-285750">
              <a:lnSpc>
                <a:spcPct val="150000"/>
              </a:lnSpc>
              <a:buFont typeface="Arial" panose="020B0604020202020204" pitchFamily="34" charset="0"/>
              <a:buChar char="•"/>
            </a:pPr>
            <a:r>
              <a:rPr lang="zh-CN" altLang="en-US" sz="1400" dirty="0">
                <a:latin typeface="+mj-ea"/>
                <a:ea typeface="+mj-ea"/>
              </a:rPr>
              <a:t>复盘</a:t>
            </a:r>
          </a:p>
          <a:p>
            <a:pPr marL="285750" indent="-285750">
              <a:lnSpc>
                <a:spcPct val="150000"/>
              </a:lnSpc>
              <a:buFont typeface="Arial" panose="020B0604020202020204" pitchFamily="34" charset="0"/>
              <a:buChar char="•"/>
            </a:pPr>
            <a:r>
              <a:rPr lang="en-US" altLang="zh-CN" sz="1400" dirty="0">
                <a:latin typeface="+mj-ea"/>
                <a:ea typeface="+mj-ea"/>
              </a:rPr>
              <a:t>……</a:t>
            </a:r>
            <a:endParaRPr lang="zh-CN" altLang="en-US" sz="1400" dirty="0">
              <a:latin typeface="+mj-ea"/>
              <a:ea typeface="+mj-ea"/>
            </a:endParaRPr>
          </a:p>
        </p:txBody>
      </p:sp>
      <p:cxnSp>
        <p:nvCxnSpPr>
          <p:cNvPr id="8" name="AutoShape 3">
            <a:extLst>
              <a:ext uri="{FF2B5EF4-FFF2-40B4-BE49-F238E27FC236}">
                <a16:creationId xmlns:a16="http://schemas.microsoft.com/office/drawing/2014/main" id="{3745AAB7-7B0B-4F42-8EF8-C92FA80FEF1E}"/>
              </a:ext>
            </a:extLst>
          </p:cNvPr>
          <p:cNvCxnSpPr>
            <a:cxnSpLocks noChangeShapeType="1"/>
          </p:cNvCxnSpPr>
          <p:nvPr/>
        </p:nvCxnSpPr>
        <p:spPr bwMode="auto">
          <a:xfrm rot="16200000" flipH="1">
            <a:off x="7258023" y="1492610"/>
            <a:ext cx="354012" cy="1255713"/>
          </a:xfrm>
          <a:prstGeom prst="bentConnector3">
            <a:avLst>
              <a:gd name="adj1" fmla="val 50000"/>
            </a:avLst>
          </a:prstGeom>
          <a:solidFill>
            <a:schemeClr val="accent1"/>
          </a:solidFill>
          <a:ln w="9525" cap="flat" cmpd="sng" algn="ctr">
            <a:solidFill>
              <a:schemeClr val="tx1">
                <a:lumMod val="65000"/>
                <a:lumOff val="35000"/>
              </a:schemeClr>
            </a:solidFill>
            <a:prstDash val="solid"/>
            <a:round/>
            <a:headEnd type="none" w="med" len="med"/>
            <a:tailEnd type="triangle"/>
          </a:ln>
          <a:effectLst/>
        </p:spPr>
      </p:cxnSp>
      <p:cxnSp>
        <p:nvCxnSpPr>
          <p:cNvPr id="9" name="AutoShape 4">
            <a:extLst>
              <a:ext uri="{FF2B5EF4-FFF2-40B4-BE49-F238E27FC236}">
                <a16:creationId xmlns:a16="http://schemas.microsoft.com/office/drawing/2014/main" id="{41B09ABE-57CA-4CC1-8957-EA040777BEDA}"/>
              </a:ext>
            </a:extLst>
          </p:cNvPr>
          <p:cNvCxnSpPr>
            <a:cxnSpLocks noChangeShapeType="1"/>
          </p:cNvCxnSpPr>
          <p:nvPr/>
        </p:nvCxnSpPr>
        <p:spPr bwMode="auto">
          <a:xfrm rot="16200000" flipH="1">
            <a:off x="7711254" y="1945842"/>
            <a:ext cx="354012" cy="349250"/>
          </a:xfrm>
          <a:prstGeom prst="bentConnector3">
            <a:avLst>
              <a:gd name="adj1" fmla="val 50000"/>
            </a:avLst>
          </a:prstGeom>
          <a:solidFill>
            <a:schemeClr val="accent1"/>
          </a:solidFill>
          <a:ln w="9525" cap="flat" cmpd="sng" algn="ctr">
            <a:solidFill>
              <a:schemeClr val="tx1">
                <a:lumMod val="65000"/>
                <a:lumOff val="35000"/>
              </a:schemeClr>
            </a:solidFill>
            <a:prstDash val="solid"/>
            <a:round/>
            <a:headEnd type="none" w="med" len="med"/>
            <a:tailEnd type="triangle"/>
          </a:ln>
          <a:effectLst/>
        </p:spPr>
      </p:cxnSp>
      <p:cxnSp>
        <p:nvCxnSpPr>
          <p:cNvPr id="10" name="AutoShape 5">
            <a:extLst>
              <a:ext uri="{FF2B5EF4-FFF2-40B4-BE49-F238E27FC236}">
                <a16:creationId xmlns:a16="http://schemas.microsoft.com/office/drawing/2014/main" id="{7EC499AC-587F-4B52-AD7D-96BE2FA892AD}"/>
              </a:ext>
            </a:extLst>
          </p:cNvPr>
          <p:cNvCxnSpPr>
            <a:cxnSpLocks noChangeShapeType="1"/>
          </p:cNvCxnSpPr>
          <p:nvPr/>
        </p:nvCxnSpPr>
        <p:spPr bwMode="auto">
          <a:xfrm rot="5400000">
            <a:off x="8213698" y="1792648"/>
            <a:ext cx="354012" cy="655637"/>
          </a:xfrm>
          <a:prstGeom prst="bentConnector3">
            <a:avLst>
              <a:gd name="adj1" fmla="val 50000"/>
            </a:avLst>
          </a:prstGeom>
          <a:solidFill>
            <a:schemeClr val="accent1"/>
          </a:solidFill>
          <a:ln w="9525" cap="flat" cmpd="sng" algn="ctr">
            <a:solidFill>
              <a:schemeClr val="tx1">
                <a:lumMod val="65000"/>
                <a:lumOff val="35000"/>
              </a:schemeClr>
            </a:solidFill>
            <a:prstDash val="solid"/>
            <a:round/>
            <a:headEnd type="none" w="med" len="med"/>
            <a:tailEnd type="triangle"/>
          </a:ln>
          <a:effectLst/>
        </p:spPr>
      </p:cxnSp>
      <p:cxnSp>
        <p:nvCxnSpPr>
          <p:cNvPr id="11" name="AutoShape 6">
            <a:extLst>
              <a:ext uri="{FF2B5EF4-FFF2-40B4-BE49-F238E27FC236}">
                <a16:creationId xmlns:a16="http://schemas.microsoft.com/office/drawing/2014/main" id="{3BFA27FA-F7A5-4AB9-BCC1-CC2DF1171D26}"/>
              </a:ext>
            </a:extLst>
          </p:cNvPr>
          <p:cNvCxnSpPr>
            <a:cxnSpLocks noChangeShapeType="1"/>
          </p:cNvCxnSpPr>
          <p:nvPr/>
        </p:nvCxnSpPr>
        <p:spPr bwMode="auto">
          <a:xfrm rot="5400000">
            <a:off x="8756622" y="1246549"/>
            <a:ext cx="357187" cy="1744662"/>
          </a:xfrm>
          <a:prstGeom prst="bentConnector3">
            <a:avLst>
              <a:gd name="adj1" fmla="val 50000"/>
            </a:avLst>
          </a:prstGeom>
          <a:solidFill>
            <a:schemeClr val="accent1"/>
          </a:solidFill>
          <a:ln w="9525" cap="flat" cmpd="sng" algn="ctr">
            <a:solidFill>
              <a:schemeClr val="tx1">
                <a:lumMod val="65000"/>
                <a:lumOff val="35000"/>
              </a:schemeClr>
            </a:solidFill>
            <a:prstDash val="solid"/>
            <a:round/>
            <a:headEnd type="none" w="med" len="med"/>
            <a:tailEnd type="triangle"/>
          </a:ln>
          <a:effectLst/>
        </p:spPr>
      </p:cxnSp>
      <p:cxnSp>
        <p:nvCxnSpPr>
          <p:cNvPr id="12" name="AutoShape 7">
            <a:extLst>
              <a:ext uri="{FF2B5EF4-FFF2-40B4-BE49-F238E27FC236}">
                <a16:creationId xmlns:a16="http://schemas.microsoft.com/office/drawing/2014/main" id="{EFC24A2A-D70F-4C8F-96E6-84D26400513A}"/>
              </a:ext>
            </a:extLst>
          </p:cNvPr>
          <p:cNvCxnSpPr>
            <a:cxnSpLocks noChangeShapeType="1"/>
          </p:cNvCxnSpPr>
          <p:nvPr/>
        </p:nvCxnSpPr>
        <p:spPr bwMode="auto">
          <a:xfrm>
            <a:off x="8062885" y="2532423"/>
            <a:ext cx="0" cy="217488"/>
          </a:xfrm>
          <a:prstGeom prst="straightConnector1">
            <a:avLst/>
          </a:prstGeom>
          <a:solidFill>
            <a:schemeClr val="accent1"/>
          </a:solidFill>
          <a:ln w="9525" cap="flat" cmpd="sng" algn="ctr">
            <a:solidFill>
              <a:schemeClr val="tx1">
                <a:lumMod val="65000"/>
                <a:lumOff val="35000"/>
              </a:schemeClr>
            </a:solidFill>
            <a:prstDash val="solid"/>
            <a:round/>
            <a:headEnd type="none" w="med" len="med"/>
            <a:tailEnd type="triangle"/>
          </a:ln>
          <a:effectLst/>
        </p:spPr>
      </p:cxnSp>
      <p:cxnSp>
        <p:nvCxnSpPr>
          <p:cNvPr id="13" name="AutoShape 11">
            <a:extLst>
              <a:ext uri="{FF2B5EF4-FFF2-40B4-BE49-F238E27FC236}">
                <a16:creationId xmlns:a16="http://schemas.microsoft.com/office/drawing/2014/main" id="{49E7F418-61F3-4FC0-81C3-5DE117CFB2CE}"/>
              </a:ext>
            </a:extLst>
          </p:cNvPr>
          <p:cNvCxnSpPr>
            <a:cxnSpLocks noChangeShapeType="1"/>
          </p:cNvCxnSpPr>
          <p:nvPr/>
        </p:nvCxnSpPr>
        <p:spPr bwMode="auto">
          <a:xfrm flipV="1">
            <a:off x="8794722" y="4327886"/>
            <a:ext cx="338138" cy="1587"/>
          </a:xfrm>
          <a:prstGeom prst="straightConnector1">
            <a:avLst/>
          </a:prstGeom>
          <a:solidFill>
            <a:schemeClr val="accent1"/>
          </a:solidFill>
          <a:ln w="9525" cap="flat" cmpd="sng" algn="ctr">
            <a:solidFill>
              <a:schemeClr val="tx1">
                <a:lumMod val="65000"/>
                <a:lumOff val="35000"/>
              </a:schemeClr>
            </a:solidFill>
            <a:prstDash val="solid"/>
            <a:round/>
            <a:headEnd type="none" w="med" len="med"/>
            <a:tailEnd type="triangle"/>
          </a:ln>
          <a:effectLst/>
        </p:spPr>
      </p:cxnSp>
      <p:sp>
        <p:nvSpPr>
          <p:cNvPr id="14" name="矩形 3">
            <a:extLst>
              <a:ext uri="{FF2B5EF4-FFF2-40B4-BE49-F238E27FC236}">
                <a16:creationId xmlns:a16="http://schemas.microsoft.com/office/drawing/2014/main" id="{59B4433E-753D-4945-89E3-6EC969B64642}"/>
              </a:ext>
            </a:extLst>
          </p:cNvPr>
          <p:cNvSpPr>
            <a:spLocks noChangeArrowheads="1"/>
          </p:cNvSpPr>
          <p:nvPr/>
        </p:nvSpPr>
        <p:spPr bwMode="auto">
          <a:xfrm>
            <a:off x="6403947" y="1618023"/>
            <a:ext cx="808038" cy="325438"/>
          </a:xfrm>
          <a:prstGeom prst="rect">
            <a:avLst/>
          </a:prstGeom>
          <a:solidFill>
            <a:srgbClr val="5F73A0"/>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mj-ea"/>
                <a:ea typeface="+mj-ea"/>
              </a:rPr>
              <a:t>按客户</a:t>
            </a:r>
          </a:p>
        </p:txBody>
      </p:sp>
      <p:sp>
        <p:nvSpPr>
          <p:cNvPr id="15" name="矩形 3">
            <a:extLst>
              <a:ext uri="{FF2B5EF4-FFF2-40B4-BE49-F238E27FC236}">
                <a16:creationId xmlns:a16="http://schemas.microsoft.com/office/drawing/2014/main" id="{5322CD86-FAB8-4925-8079-02A76499A1BA}"/>
              </a:ext>
            </a:extLst>
          </p:cNvPr>
          <p:cNvSpPr>
            <a:spLocks noChangeArrowheads="1"/>
          </p:cNvSpPr>
          <p:nvPr/>
        </p:nvSpPr>
        <p:spPr bwMode="auto">
          <a:xfrm>
            <a:off x="7307235" y="1618023"/>
            <a:ext cx="809625" cy="325438"/>
          </a:xfrm>
          <a:prstGeom prst="rect">
            <a:avLst/>
          </a:prstGeom>
          <a:solidFill>
            <a:srgbClr val="5F73A0"/>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mj-ea"/>
                <a:ea typeface="+mj-ea"/>
              </a:rPr>
              <a:t>按库位</a:t>
            </a:r>
          </a:p>
        </p:txBody>
      </p:sp>
      <p:sp>
        <p:nvSpPr>
          <p:cNvPr id="16" name="矩形 3">
            <a:extLst>
              <a:ext uri="{FF2B5EF4-FFF2-40B4-BE49-F238E27FC236}">
                <a16:creationId xmlns:a16="http://schemas.microsoft.com/office/drawing/2014/main" id="{772ACAD7-35C3-4EEA-AB2B-3CFD6ECB0FEB}"/>
              </a:ext>
            </a:extLst>
          </p:cNvPr>
          <p:cNvSpPr>
            <a:spLocks noChangeArrowheads="1"/>
          </p:cNvSpPr>
          <p:nvPr/>
        </p:nvSpPr>
        <p:spPr bwMode="auto">
          <a:xfrm>
            <a:off x="8315297" y="1618023"/>
            <a:ext cx="809625" cy="325438"/>
          </a:xfrm>
          <a:prstGeom prst="rect">
            <a:avLst/>
          </a:prstGeom>
          <a:solidFill>
            <a:srgbClr val="5F73A0"/>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mj-ea"/>
                <a:ea typeface="+mj-ea"/>
              </a:rPr>
              <a:t>按商品</a:t>
            </a:r>
          </a:p>
        </p:txBody>
      </p:sp>
      <p:sp>
        <p:nvSpPr>
          <p:cNvPr id="17" name="矩形 3">
            <a:extLst>
              <a:ext uri="{FF2B5EF4-FFF2-40B4-BE49-F238E27FC236}">
                <a16:creationId xmlns:a16="http://schemas.microsoft.com/office/drawing/2014/main" id="{4DEF4BE4-78F5-40AE-966A-2352A397DD36}"/>
              </a:ext>
            </a:extLst>
          </p:cNvPr>
          <p:cNvSpPr>
            <a:spLocks noChangeArrowheads="1"/>
          </p:cNvSpPr>
          <p:nvPr/>
        </p:nvSpPr>
        <p:spPr bwMode="auto">
          <a:xfrm>
            <a:off x="9402735" y="1614848"/>
            <a:ext cx="809625" cy="325438"/>
          </a:xfrm>
          <a:prstGeom prst="rect">
            <a:avLst/>
          </a:prstGeom>
          <a:solidFill>
            <a:srgbClr val="5F73A0"/>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mj-ea"/>
                <a:ea typeface="+mj-ea"/>
              </a:rPr>
              <a:t>全盘</a:t>
            </a:r>
          </a:p>
        </p:txBody>
      </p:sp>
      <p:sp>
        <p:nvSpPr>
          <p:cNvPr id="18" name="矩形 3">
            <a:extLst>
              <a:ext uri="{FF2B5EF4-FFF2-40B4-BE49-F238E27FC236}">
                <a16:creationId xmlns:a16="http://schemas.microsoft.com/office/drawing/2014/main" id="{9EBF9A53-5B98-4672-A517-EFC33CB90D73}"/>
              </a:ext>
            </a:extLst>
          </p:cNvPr>
          <p:cNvSpPr>
            <a:spLocks noChangeArrowheads="1"/>
          </p:cNvSpPr>
          <p:nvPr/>
        </p:nvSpPr>
        <p:spPr bwMode="auto">
          <a:xfrm>
            <a:off x="7400897" y="2297473"/>
            <a:ext cx="1325563" cy="296863"/>
          </a:xfrm>
          <a:prstGeom prst="rect">
            <a:avLst/>
          </a:prstGeom>
          <a:solidFill>
            <a:srgbClr val="E45513"/>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a:solidFill>
                  <a:schemeClr val="bg1"/>
                </a:solidFill>
                <a:latin typeface="+mj-ea"/>
                <a:ea typeface="+mj-ea"/>
              </a:rPr>
              <a:t>制定盘点计划</a:t>
            </a:r>
          </a:p>
        </p:txBody>
      </p:sp>
      <p:sp>
        <p:nvSpPr>
          <p:cNvPr id="19" name="矩形 3">
            <a:extLst>
              <a:ext uri="{FF2B5EF4-FFF2-40B4-BE49-F238E27FC236}">
                <a16:creationId xmlns:a16="http://schemas.microsoft.com/office/drawing/2014/main" id="{267C3920-1A1F-4787-97CF-B764C58F13AA}"/>
              </a:ext>
            </a:extLst>
          </p:cNvPr>
          <p:cNvSpPr>
            <a:spLocks noChangeArrowheads="1"/>
          </p:cNvSpPr>
          <p:nvPr/>
        </p:nvSpPr>
        <p:spPr bwMode="auto">
          <a:xfrm>
            <a:off x="7400897" y="2749911"/>
            <a:ext cx="1362075" cy="295275"/>
          </a:xfrm>
          <a:prstGeom prst="rect">
            <a:avLst/>
          </a:prstGeom>
          <a:solidFill>
            <a:srgbClr val="5F73A0"/>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mj-ea"/>
                <a:ea typeface="+mj-ea"/>
              </a:rPr>
              <a:t>打印盘点单</a:t>
            </a:r>
          </a:p>
        </p:txBody>
      </p:sp>
      <p:sp>
        <p:nvSpPr>
          <p:cNvPr id="20" name="矩形 3">
            <a:extLst>
              <a:ext uri="{FF2B5EF4-FFF2-40B4-BE49-F238E27FC236}">
                <a16:creationId xmlns:a16="http://schemas.microsoft.com/office/drawing/2014/main" id="{581A9373-AC8C-4C7D-961D-C6E26D46BB44}"/>
              </a:ext>
            </a:extLst>
          </p:cNvPr>
          <p:cNvSpPr>
            <a:spLocks noChangeArrowheads="1"/>
          </p:cNvSpPr>
          <p:nvPr/>
        </p:nvSpPr>
        <p:spPr bwMode="auto">
          <a:xfrm>
            <a:off x="7400897" y="3227748"/>
            <a:ext cx="1362075" cy="295275"/>
          </a:xfrm>
          <a:prstGeom prst="rect">
            <a:avLst/>
          </a:prstGeom>
          <a:gradFill rotWithShape="1">
            <a:gsLst>
              <a:gs pos="0">
                <a:srgbClr val="35A7CF"/>
              </a:gs>
              <a:gs pos="100000">
                <a:srgbClr val="31527B"/>
              </a:gs>
            </a:gsLst>
            <a:lin ang="5400000" scaled="1"/>
          </a:gradFill>
          <a:ln w="25400">
            <a:solidFill>
              <a:srgbClr val="FFFFFF"/>
            </a:solidFill>
            <a:round/>
          </a:ln>
        </p:spPr>
        <p:txBody>
          <a:bodyPr wrap="none" anchor="ctr"/>
          <a:lstStyle>
            <a:lvl1pPr>
              <a:defRPr kumimoji="1" sz="1900">
                <a:solidFill>
                  <a:schemeClr val="tx1"/>
                </a:solidFill>
                <a:latin typeface="Calibri" panose="020F0502020204030204" charset="0"/>
                <a:ea typeface="宋体" panose="02010600030101010101" pitchFamily="2" charset="-122"/>
              </a:defRPr>
            </a:lvl1pPr>
            <a:lvl2pPr marL="742950" indent="-285750">
              <a:defRPr kumimoji="1" sz="1900">
                <a:solidFill>
                  <a:schemeClr val="tx1"/>
                </a:solidFill>
                <a:latin typeface="Calibri" panose="020F0502020204030204" charset="0"/>
                <a:ea typeface="宋体" panose="02010600030101010101" pitchFamily="2" charset="-122"/>
              </a:defRPr>
            </a:lvl2pPr>
            <a:lvl3pPr marL="1143000" indent="-228600">
              <a:defRPr kumimoji="1" sz="1900">
                <a:solidFill>
                  <a:schemeClr val="tx1"/>
                </a:solidFill>
                <a:latin typeface="Calibri" panose="020F0502020204030204" charset="0"/>
                <a:ea typeface="宋体" panose="02010600030101010101" pitchFamily="2" charset="-122"/>
              </a:defRPr>
            </a:lvl3pPr>
            <a:lvl4pPr marL="1600200" indent="-228600">
              <a:defRPr kumimoji="1" sz="1900">
                <a:solidFill>
                  <a:schemeClr val="tx1"/>
                </a:solidFill>
                <a:latin typeface="Calibri" panose="020F0502020204030204" charset="0"/>
                <a:ea typeface="宋体" panose="02010600030101010101" pitchFamily="2" charset="-122"/>
              </a:defRPr>
            </a:lvl4pPr>
            <a:lvl5pPr marL="2057400" indent="-228600">
              <a:defRPr kumimoji="1" sz="19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19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19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19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1900">
                <a:solidFill>
                  <a:schemeClr val="tx1"/>
                </a:solidFill>
                <a:latin typeface="Calibri" panose="020F0502020204030204" charset="0"/>
                <a:ea typeface="宋体" panose="02010600030101010101" pitchFamily="2" charset="-122"/>
              </a:defRPr>
            </a:lvl9pPr>
          </a:lstStyle>
          <a:p>
            <a:pPr algn="ctr" eaLnBrk="0" hangingPunct="0"/>
            <a:r>
              <a:rPr lang="zh-CN" altLang="en-US" sz="1200">
                <a:solidFill>
                  <a:srgbClr val="FFFFFF"/>
                </a:solidFill>
                <a:latin typeface="黑体" panose="02010609060101010101" charset="-122"/>
                <a:ea typeface="华文细黑" panose="02010600040101010101" charset="-122"/>
              </a:rPr>
              <a:t>实物盘点</a:t>
            </a:r>
          </a:p>
        </p:txBody>
      </p:sp>
      <p:sp>
        <p:nvSpPr>
          <p:cNvPr id="21" name="矩形 3">
            <a:extLst>
              <a:ext uri="{FF2B5EF4-FFF2-40B4-BE49-F238E27FC236}">
                <a16:creationId xmlns:a16="http://schemas.microsoft.com/office/drawing/2014/main" id="{37619DE8-0EA9-4C9B-AA52-F268720DDFA0}"/>
              </a:ext>
            </a:extLst>
          </p:cNvPr>
          <p:cNvSpPr>
            <a:spLocks noChangeArrowheads="1"/>
          </p:cNvSpPr>
          <p:nvPr/>
        </p:nvSpPr>
        <p:spPr bwMode="auto">
          <a:xfrm>
            <a:off x="7400897" y="3708761"/>
            <a:ext cx="1379538" cy="296862"/>
          </a:xfrm>
          <a:prstGeom prst="rect">
            <a:avLst/>
          </a:prstGeom>
          <a:solidFill>
            <a:srgbClr val="5F73A0"/>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mj-ea"/>
                <a:ea typeface="+mj-ea"/>
              </a:rPr>
              <a:t>盘点结果录入</a:t>
            </a:r>
          </a:p>
        </p:txBody>
      </p:sp>
      <p:sp>
        <p:nvSpPr>
          <p:cNvPr id="22" name="矩形 3">
            <a:extLst>
              <a:ext uri="{FF2B5EF4-FFF2-40B4-BE49-F238E27FC236}">
                <a16:creationId xmlns:a16="http://schemas.microsoft.com/office/drawing/2014/main" id="{82A62927-1A40-4CF2-85C9-FDCA1E0FF3C4}"/>
              </a:ext>
            </a:extLst>
          </p:cNvPr>
          <p:cNvSpPr>
            <a:spLocks noChangeArrowheads="1"/>
          </p:cNvSpPr>
          <p:nvPr/>
        </p:nvSpPr>
        <p:spPr bwMode="auto">
          <a:xfrm>
            <a:off x="7400897" y="4178661"/>
            <a:ext cx="1379538" cy="296862"/>
          </a:xfrm>
          <a:prstGeom prst="rect">
            <a:avLst/>
          </a:prstGeom>
          <a:solidFill>
            <a:srgbClr val="5F73A0"/>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mj-ea"/>
                <a:ea typeface="+mj-ea"/>
              </a:rPr>
              <a:t>差异调整</a:t>
            </a:r>
          </a:p>
        </p:txBody>
      </p:sp>
      <p:sp>
        <p:nvSpPr>
          <p:cNvPr id="23" name="矩形 3">
            <a:extLst>
              <a:ext uri="{FF2B5EF4-FFF2-40B4-BE49-F238E27FC236}">
                <a16:creationId xmlns:a16="http://schemas.microsoft.com/office/drawing/2014/main" id="{48CC1650-5F0C-4006-8967-6775571D01CB}"/>
              </a:ext>
            </a:extLst>
          </p:cNvPr>
          <p:cNvSpPr>
            <a:spLocks noChangeArrowheads="1"/>
          </p:cNvSpPr>
          <p:nvPr/>
        </p:nvSpPr>
        <p:spPr bwMode="auto">
          <a:xfrm>
            <a:off x="9132860" y="4178661"/>
            <a:ext cx="1077912" cy="296862"/>
          </a:xfrm>
          <a:prstGeom prst="rect">
            <a:avLst/>
          </a:prstGeom>
          <a:solidFill>
            <a:srgbClr val="E45513"/>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mj-ea"/>
                <a:ea typeface="+mj-ea"/>
              </a:rPr>
              <a:t>盈亏调整</a:t>
            </a:r>
          </a:p>
        </p:txBody>
      </p:sp>
      <p:cxnSp>
        <p:nvCxnSpPr>
          <p:cNvPr id="24" name="AutoShape 7">
            <a:extLst>
              <a:ext uri="{FF2B5EF4-FFF2-40B4-BE49-F238E27FC236}">
                <a16:creationId xmlns:a16="http://schemas.microsoft.com/office/drawing/2014/main" id="{439E8451-1108-43E0-AFC6-FCEF2F8A0F5C}"/>
              </a:ext>
            </a:extLst>
          </p:cNvPr>
          <p:cNvCxnSpPr>
            <a:cxnSpLocks noChangeShapeType="1"/>
          </p:cNvCxnSpPr>
          <p:nvPr/>
        </p:nvCxnSpPr>
        <p:spPr bwMode="auto">
          <a:xfrm>
            <a:off x="8078760" y="3016611"/>
            <a:ext cx="0" cy="217487"/>
          </a:xfrm>
          <a:prstGeom prst="straightConnector1">
            <a:avLst/>
          </a:prstGeom>
          <a:solidFill>
            <a:schemeClr val="accent1"/>
          </a:solidFill>
          <a:ln w="9525" cap="flat" cmpd="sng" algn="ctr">
            <a:solidFill>
              <a:schemeClr val="tx1">
                <a:lumMod val="65000"/>
                <a:lumOff val="35000"/>
              </a:schemeClr>
            </a:solidFill>
            <a:prstDash val="solid"/>
            <a:round/>
            <a:headEnd type="none" w="med" len="med"/>
            <a:tailEnd type="triangle"/>
          </a:ln>
          <a:effectLst/>
        </p:spPr>
      </p:cxnSp>
      <p:cxnSp>
        <p:nvCxnSpPr>
          <p:cNvPr id="25" name="AutoShape 7">
            <a:extLst>
              <a:ext uri="{FF2B5EF4-FFF2-40B4-BE49-F238E27FC236}">
                <a16:creationId xmlns:a16="http://schemas.microsoft.com/office/drawing/2014/main" id="{D63519AB-EB95-4C52-A899-F325C07BE09E}"/>
              </a:ext>
            </a:extLst>
          </p:cNvPr>
          <p:cNvCxnSpPr>
            <a:cxnSpLocks noChangeShapeType="1"/>
          </p:cNvCxnSpPr>
          <p:nvPr/>
        </p:nvCxnSpPr>
        <p:spPr bwMode="auto">
          <a:xfrm>
            <a:off x="8062885" y="3492861"/>
            <a:ext cx="0" cy="215900"/>
          </a:xfrm>
          <a:prstGeom prst="straightConnector1">
            <a:avLst/>
          </a:prstGeom>
          <a:solidFill>
            <a:schemeClr val="accent1"/>
          </a:solidFill>
          <a:ln w="9525" cap="flat" cmpd="sng" algn="ctr">
            <a:solidFill>
              <a:schemeClr val="tx1">
                <a:lumMod val="65000"/>
                <a:lumOff val="35000"/>
              </a:schemeClr>
            </a:solidFill>
            <a:prstDash val="solid"/>
            <a:round/>
            <a:headEnd type="none" w="med" len="med"/>
            <a:tailEnd type="triangle"/>
          </a:ln>
          <a:effectLst/>
        </p:spPr>
      </p:cxnSp>
      <p:cxnSp>
        <p:nvCxnSpPr>
          <p:cNvPr id="26" name="AutoShape 7">
            <a:extLst>
              <a:ext uri="{FF2B5EF4-FFF2-40B4-BE49-F238E27FC236}">
                <a16:creationId xmlns:a16="http://schemas.microsoft.com/office/drawing/2014/main" id="{D89804ED-BED0-4D4C-ADCE-406FFF0550D7}"/>
              </a:ext>
            </a:extLst>
          </p:cNvPr>
          <p:cNvCxnSpPr>
            <a:cxnSpLocks noChangeShapeType="1"/>
          </p:cNvCxnSpPr>
          <p:nvPr/>
        </p:nvCxnSpPr>
        <p:spPr bwMode="auto">
          <a:xfrm>
            <a:off x="8078760" y="3950061"/>
            <a:ext cx="0" cy="217487"/>
          </a:xfrm>
          <a:prstGeom prst="straightConnector1">
            <a:avLst/>
          </a:prstGeom>
          <a:solidFill>
            <a:schemeClr val="accent1"/>
          </a:solidFill>
          <a:ln w="9525" cap="flat" cmpd="sng" algn="ctr">
            <a:solidFill>
              <a:schemeClr val="tx1">
                <a:lumMod val="65000"/>
                <a:lumOff val="35000"/>
              </a:schemeClr>
            </a:solidFill>
            <a:prstDash val="solid"/>
            <a:round/>
            <a:headEnd type="none" w="med" len="med"/>
            <a:tailEnd type="triangle"/>
          </a:ln>
          <a:effectLst/>
        </p:spPr>
      </p:cxnSp>
      <p:sp>
        <p:nvSpPr>
          <p:cNvPr id="27" name="矩形 2">
            <a:extLst>
              <a:ext uri="{FF2B5EF4-FFF2-40B4-BE49-F238E27FC236}">
                <a16:creationId xmlns:a16="http://schemas.microsoft.com/office/drawing/2014/main" id="{DE2DBAA5-243C-43A5-AEA1-029446A5C380}"/>
              </a:ext>
            </a:extLst>
          </p:cNvPr>
          <p:cNvSpPr/>
          <p:nvPr/>
        </p:nvSpPr>
        <p:spPr>
          <a:xfrm>
            <a:off x="7411191" y="3238283"/>
            <a:ext cx="1319380" cy="272536"/>
          </a:xfrm>
          <a:prstGeom prst="rect">
            <a:avLst/>
          </a:prstGeom>
          <a:solidFill>
            <a:srgbClr val="97C8EB"/>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mj-ea"/>
                <a:ea typeface="+mj-ea"/>
                <a:cs typeface="宋体" panose="02010600030101010101" pitchFamily="2" charset="-122"/>
              </a:rPr>
              <a:t>实物盘点</a:t>
            </a:r>
          </a:p>
        </p:txBody>
      </p:sp>
      <p:pic>
        <p:nvPicPr>
          <p:cNvPr id="28" name="图片 2">
            <a:extLst>
              <a:ext uri="{FF2B5EF4-FFF2-40B4-BE49-F238E27FC236}">
                <a16:creationId xmlns:a16="http://schemas.microsoft.com/office/drawing/2014/main" id="{3CB8DE33-F486-41AD-A5BD-0C4500CE7F96}"/>
              </a:ext>
            </a:extLst>
          </p:cNvPr>
          <p:cNvPicPr>
            <a:picLocks noChangeAspect="1"/>
          </p:cNvPicPr>
          <p:nvPr/>
        </p:nvPicPr>
        <p:blipFill>
          <a:blip r:embed="rId2">
            <a:extLst>
              <a:ext uri="{28A0092B-C50C-407E-A947-70E740481C1C}">
                <a14:useLocalDpi xmlns:a14="http://schemas.microsoft.com/office/drawing/2010/main" val="0"/>
              </a:ext>
            </a:extLst>
          </a:blip>
          <a:srcRect t="6096"/>
          <a:stretch>
            <a:fillRect/>
          </a:stretch>
        </p:blipFill>
        <p:spPr bwMode="auto">
          <a:xfrm>
            <a:off x="5243808" y="5174306"/>
            <a:ext cx="5411562" cy="689014"/>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1C374973-34C0-4F7B-85E4-B001E51EA5BF}"/>
              </a:ext>
            </a:extLst>
          </p:cNvPr>
          <p:cNvPicPr>
            <a:picLocks noChangeAspect="1"/>
          </p:cNvPicPr>
          <p:nvPr/>
        </p:nvPicPr>
        <p:blipFill>
          <a:blip r:embed="rId3">
            <a:extLst>
              <a:ext uri="{28A0092B-C50C-407E-A947-70E740481C1C}">
                <a14:useLocalDpi xmlns:a14="http://schemas.microsoft.com/office/drawing/2010/main" val="0"/>
              </a:ext>
            </a:extLst>
          </a:blip>
          <a:srcRect t="4247"/>
          <a:stretch>
            <a:fillRect/>
          </a:stretch>
        </p:blipFill>
        <p:spPr bwMode="auto">
          <a:xfrm>
            <a:off x="4151210" y="2312672"/>
            <a:ext cx="2664403" cy="144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标注 16">
            <a:extLst>
              <a:ext uri="{FF2B5EF4-FFF2-40B4-BE49-F238E27FC236}">
                <a16:creationId xmlns:a16="http://schemas.microsoft.com/office/drawing/2014/main" id="{EA55A2AE-A9CE-4D9B-B9CF-EF5B78C258E8}"/>
              </a:ext>
            </a:extLst>
          </p:cNvPr>
          <p:cNvSpPr/>
          <p:nvPr/>
        </p:nvSpPr>
        <p:spPr bwMode="auto">
          <a:xfrm>
            <a:off x="9002651" y="2288723"/>
            <a:ext cx="710104" cy="429476"/>
          </a:xfrm>
          <a:prstGeom prst="wedgeRectCallout">
            <a:avLst>
              <a:gd name="adj1" fmla="val -59871"/>
              <a:gd name="adj2" fmla="val -10972"/>
            </a:avLst>
          </a:prstGeom>
          <a:solidFill>
            <a:srgbClr val="E4551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a:ln>
                  <a:noFill/>
                </a:ln>
                <a:solidFill>
                  <a:schemeClr val="bg1"/>
                </a:solidFill>
                <a:effectLst/>
                <a:latin typeface="+mj-ea"/>
                <a:ea typeface="+mj-ea"/>
                <a:cs typeface="宋体" panose="02010600030101010101" pitchFamily="2" charset="-122"/>
              </a:rPr>
              <a:t>可锁定库存</a:t>
            </a:r>
            <a:endParaRPr kumimoji="0" lang="zh-CN" altLang="en-US" sz="1200" b="0" i="0" u="none" strike="noStrike" cap="none" normalizeH="0" baseline="0" dirty="0">
              <a:ln>
                <a:noFill/>
              </a:ln>
              <a:solidFill>
                <a:schemeClr val="bg1"/>
              </a:solidFill>
              <a:effectLst/>
              <a:latin typeface="+mj-ea"/>
              <a:ea typeface="+mj-ea"/>
              <a:cs typeface="宋体" panose="02010600030101010101" pitchFamily="2" charset="-122"/>
            </a:endParaRPr>
          </a:p>
        </p:txBody>
      </p:sp>
      <p:sp>
        <p:nvSpPr>
          <p:cNvPr id="31" name="矩形 30">
            <a:extLst>
              <a:ext uri="{FF2B5EF4-FFF2-40B4-BE49-F238E27FC236}">
                <a16:creationId xmlns:a16="http://schemas.microsoft.com/office/drawing/2014/main" id="{E757A232-0760-4710-B34F-F04E3363EF1F}"/>
              </a:ext>
            </a:extLst>
          </p:cNvPr>
          <p:cNvSpPr/>
          <p:nvPr/>
        </p:nvSpPr>
        <p:spPr bwMode="auto">
          <a:xfrm>
            <a:off x="8581651" y="5298169"/>
            <a:ext cx="2206773" cy="444227"/>
          </a:xfrm>
          <a:prstGeom prst="rect">
            <a:avLst/>
          </a:prstGeom>
          <a:noFill/>
          <a:ln w="9525" cap="flat" cmpd="sng" algn="ctr">
            <a:solidFill>
              <a:srgbClr val="E45513"/>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2" name="文本框 31">
            <a:extLst>
              <a:ext uri="{FF2B5EF4-FFF2-40B4-BE49-F238E27FC236}">
                <a16:creationId xmlns:a16="http://schemas.microsoft.com/office/drawing/2014/main" id="{F581EDA8-4DF2-4DB5-8C85-40F920E4AB3C}"/>
              </a:ext>
            </a:extLst>
          </p:cNvPr>
          <p:cNvSpPr txBox="1"/>
          <p:nvPr/>
        </p:nvSpPr>
        <p:spPr>
          <a:xfrm>
            <a:off x="3910263" y="4140329"/>
            <a:ext cx="3225319" cy="523220"/>
          </a:xfrm>
          <a:prstGeom prst="rect">
            <a:avLst/>
          </a:prstGeom>
          <a:noFill/>
        </p:spPr>
        <p:txBody>
          <a:bodyPr wrap="square" rtlCol="0">
            <a:spAutoFit/>
          </a:bodyPr>
          <a:lstStyle/>
          <a:p>
            <a:r>
              <a:rPr kumimoji="1" lang="zh-CN" altLang="en-US" sz="1400" dirty="0">
                <a:solidFill>
                  <a:schemeClr val="tx1">
                    <a:lumMod val="50000"/>
                    <a:lumOff val="50000"/>
                  </a:schemeClr>
                </a:solidFill>
                <a:latin typeface="+mj-ea"/>
                <a:ea typeface="+mj-ea"/>
              </a:rPr>
              <a:t>系统可通过</a:t>
            </a:r>
            <a:r>
              <a:rPr kumimoji="1" lang="en-US" altLang="zh-CN" sz="1400" dirty="0">
                <a:solidFill>
                  <a:schemeClr val="tx1">
                    <a:lumMod val="50000"/>
                    <a:lumOff val="50000"/>
                  </a:schemeClr>
                </a:solidFill>
                <a:latin typeface="+mj-ea"/>
                <a:ea typeface="+mj-ea"/>
              </a:rPr>
              <a:t>ERP</a:t>
            </a:r>
            <a:r>
              <a:rPr kumimoji="1" lang="zh-CN" altLang="en-US" sz="1400" dirty="0">
                <a:solidFill>
                  <a:schemeClr val="tx1">
                    <a:lumMod val="50000"/>
                    <a:lumOff val="50000"/>
                  </a:schemeClr>
                </a:solidFill>
                <a:latin typeface="+mj-ea"/>
                <a:ea typeface="+mj-ea"/>
              </a:rPr>
              <a:t>或</a:t>
            </a:r>
            <a:r>
              <a:rPr kumimoji="1" lang="en-US" altLang="zh-CN" sz="1400" dirty="0">
                <a:solidFill>
                  <a:schemeClr val="tx1">
                    <a:lumMod val="50000"/>
                    <a:lumOff val="50000"/>
                  </a:schemeClr>
                </a:solidFill>
                <a:latin typeface="+mj-ea"/>
                <a:ea typeface="+mj-ea"/>
              </a:rPr>
              <a:t>WMS</a:t>
            </a:r>
            <a:r>
              <a:rPr kumimoji="1" lang="zh-CN" altLang="en-US" sz="1400" dirty="0">
                <a:solidFill>
                  <a:schemeClr val="tx1">
                    <a:lumMod val="50000"/>
                    <a:lumOff val="50000"/>
                  </a:schemeClr>
                </a:solidFill>
                <a:latin typeface="+mj-ea"/>
                <a:ea typeface="+mj-ea"/>
              </a:rPr>
              <a:t>系统创建盘点任务</a:t>
            </a:r>
          </a:p>
          <a:p>
            <a:r>
              <a:rPr kumimoji="1" lang="zh-CN" altLang="en-US" sz="1400" dirty="0">
                <a:solidFill>
                  <a:schemeClr val="tx1">
                    <a:lumMod val="50000"/>
                    <a:lumOff val="50000"/>
                  </a:schemeClr>
                </a:solidFill>
                <a:latin typeface="+mj-ea"/>
                <a:ea typeface="+mj-ea"/>
              </a:rPr>
              <a:t>实物盘点支持</a:t>
            </a:r>
            <a:r>
              <a:rPr kumimoji="1" lang="en-US" altLang="zh-CN" sz="1400" dirty="0">
                <a:solidFill>
                  <a:schemeClr val="tx1">
                    <a:lumMod val="50000"/>
                    <a:lumOff val="50000"/>
                  </a:schemeClr>
                </a:solidFill>
                <a:latin typeface="+mj-ea"/>
                <a:ea typeface="+mj-ea"/>
              </a:rPr>
              <a:t>RF</a:t>
            </a:r>
            <a:r>
              <a:rPr kumimoji="1" lang="zh-CN" altLang="en-US" sz="1400" dirty="0">
                <a:solidFill>
                  <a:schemeClr val="tx1">
                    <a:lumMod val="50000"/>
                    <a:lumOff val="50000"/>
                  </a:schemeClr>
                </a:solidFill>
                <a:latin typeface="+mj-ea"/>
                <a:ea typeface="+mj-ea"/>
              </a:rPr>
              <a:t>、</a:t>
            </a:r>
            <a:r>
              <a:rPr kumimoji="1" lang="en-US" altLang="zh-CN" sz="1400" dirty="0">
                <a:solidFill>
                  <a:schemeClr val="tx1">
                    <a:lumMod val="50000"/>
                    <a:lumOff val="50000"/>
                  </a:schemeClr>
                </a:solidFill>
                <a:latin typeface="+mj-ea"/>
                <a:ea typeface="+mj-ea"/>
              </a:rPr>
              <a:t>DPS</a:t>
            </a:r>
            <a:r>
              <a:rPr kumimoji="1" lang="zh-CN" altLang="en-US" sz="1400" dirty="0">
                <a:solidFill>
                  <a:schemeClr val="tx1">
                    <a:lumMod val="50000"/>
                    <a:lumOff val="50000"/>
                  </a:schemeClr>
                </a:solidFill>
                <a:latin typeface="+mj-ea"/>
                <a:ea typeface="+mj-ea"/>
              </a:rPr>
              <a:t>及纸单盘点</a:t>
            </a:r>
          </a:p>
        </p:txBody>
      </p:sp>
      <p:sp>
        <p:nvSpPr>
          <p:cNvPr id="33" name="矩形 3">
            <a:extLst>
              <a:ext uri="{FF2B5EF4-FFF2-40B4-BE49-F238E27FC236}">
                <a16:creationId xmlns:a16="http://schemas.microsoft.com/office/drawing/2014/main" id="{9F287CDD-A069-4DDB-B323-2C2FDD300D59}"/>
              </a:ext>
            </a:extLst>
          </p:cNvPr>
          <p:cNvSpPr>
            <a:spLocks noChangeArrowheads="1"/>
          </p:cNvSpPr>
          <p:nvPr/>
        </p:nvSpPr>
        <p:spPr bwMode="auto">
          <a:xfrm>
            <a:off x="9400491" y="4927216"/>
            <a:ext cx="1387933" cy="254217"/>
          </a:xfrm>
          <a:prstGeom prst="rect">
            <a:avLst/>
          </a:prstGeom>
          <a:solidFill>
            <a:srgbClr val="5F73A0"/>
          </a:solid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a:solidFill>
                  <a:schemeClr val="bg1"/>
                </a:solidFill>
                <a:latin typeface="+mj-ea"/>
                <a:ea typeface="+mj-ea"/>
              </a:rPr>
              <a:t>盘点差异处理</a:t>
            </a:r>
            <a:endParaRPr lang="zh-CN" altLang="en-US" sz="1400" dirty="0">
              <a:solidFill>
                <a:schemeClr val="bg1"/>
              </a:solidFill>
              <a:latin typeface="+mj-ea"/>
              <a:ea typeface="+mj-ea"/>
            </a:endParaRPr>
          </a:p>
        </p:txBody>
      </p:sp>
    </p:spTree>
    <p:extLst>
      <p:ext uri="{BB962C8B-B14F-4D97-AF65-F5344CB8AC3E}">
        <p14:creationId xmlns:p14="http://schemas.microsoft.com/office/powerpoint/2010/main" val="2616903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4B886-EBBC-4582-9FFE-06CDC5F06C4D}"/>
              </a:ext>
            </a:extLst>
          </p:cNvPr>
          <p:cNvSpPr>
            <a:spLocks noGrp="1"/>
          </p:cNvSpPr>
          <p:nvPr>
            <p:ph type="title"/>
          </p:nvPr>
        </p:nvSpPr>
        <p:spPr/>
        <p:txBody>
          <a:bodyPr/>
          <a:lstStyle/>
          <a:p>
            <a:r>
              <a:rPr lang="zh-CN" altLang="en-US" dirty="0"/>
              <a:t>发货管理：主要流程</a:t>
            </a:r>
          </a:p>
        </p:txBody>
      </p:sp>
      <p:grpSp>
        <p:nvGrpSpPr>
          <p:cNvPr id="3" name="组合 2">
            <a:extLst>
              <a:ext uri="{FF2B5EF4-FFF2-40B4-BE49-F238E27FC236}">
                <a16:creationId xmlns:a16="http://schemas.microsoft.com/office/drawing/2014/main" id="{DF263E00-C04D-4636-950D-2C360570BCB5}"/>
              </a:ext>
            </a:extLst>
          </p:cNvPr>
          <p:cNvGrpSpPr/>
          <p:nvPr/>
        </p:nvGrpSpPr>
        <p:grpSpPr>
          <a:xfrm>
            <a:off x="585122" y="1701801"/>
            <a:ext cx="11302078" cy="4476930"/>
            <a:chOff x="2566988" y="1701801"/>
            <a:chExt cx="7200901" cy="4103687"/>
          </a:xfrm>
        </p:grpSpPr>
        <p:sp>
          <p:nvSpPr>
            <p:cNvPr id="4" name="Rectangle 3">
              <a:extLst>
                <a:ext uri="{FF2B5EF4-FFF2-40B4-BE49-F238E27FC236}">
                  <a16:creationId xmlns:a16="http://schemas.microsoft.com/office/drawing/2014/main" id="{C04A786E-8C2C-43B8-BD63-674AEFE68DBE}"/>
                </a:ext>
              </a:extLst>
            </p:cNvPr>
            <p:cNvSpPr>
              <a:spLocks noChangeArrowheads="1"/>
            </p:cNvSpPr>
            <p:nvPr/>
          </p:nvSpPr>
          <p:spPr bwMode="auto">
            <a:xfrm>
              <a:off x="2566988" y="2674938"/>
              <a:ext cx="7200900" cy="1008062"/>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solidFill>
                  <a:schemeClr val="bg1"/>
                </a:solidFill>
              </a:endParaRPr>
            </a:p>
          </p:txBody>
        </p:sp>
        <p:pic>
          <p:nvPicPr>
            <p:cNvPr id="5" name="Picture 4" descr="NarrowAislesTruck">
              <a:extLst>
                <a:ext uri="{FF2B5EF4-FFF2-40B4-BE49-F238E27FC236}">
                  <a16:creationId xmlns:a16="http://schemas.microsoft.com/office/drawing/2014/main" id="{BD972E2F-87A0-4F23-9CE0-E7A735CCD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513" y="2863851"/>
              <a:ext cx="863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E6E3399-E81B-4BE6-8E8B-0600A28A8B0E}"/>
                </a:ext>
              </a:extLst>
            </p:cNvPr>
            <p:cNvSpPr>
              <a:spLocks noChangeArrowheads="1"/>
            </p:cNvSpPr>
            <p:nvPr/>
          </p:nvSpPr>
          <p:spPr bwMode="auto">
            <a:xfrm>
              <a:off x="2640013" y="4149725"/>
              <a:ext cx="1008062" cy="611188"/>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US" sz="1600">
                  <a:solidFill>
                    <a:schemeClr val="bg1"/>
                  </a:solidFill>
                </a:rPr>
                <a:t>接收</a:t>
              </a:r>
              <a:br>
                <a:rPr kumimoji="0" lang="zh-CN" altLang="en-US" sz="1600">
                  <a:solidFill>
                    <a:schemeClr val="bg1"/>
                  </a:solidFill>
                </a:rPr>
              </a:br>
              <a:r>
                <a:rPr kumimoji="0" lang="zh-CN" altLang="en-US" sz="1600">
                  <a:solidFill>
                    <a:schemeClr val="bg1"/>
                  </a:solidFill>
                </a:rPr>
                <a:t>订单</a:t>
              </a:r>
              <a:endParaRPr kumimoji="0" lang="zh-CN" altLang="en-GB" sz="1000">
                <a:solidFill>
                  <a:schemeClr val="bg1"/>
                </a:solidFill>
              </a:endParaRPr>
            </a:p>
          </p:txBody>
        </p:sp>
        <p:sp>
          <p:nvSpPr>
            <p:cNvPr id="7" name="Rectangle 6">
              <a:extLst>
                <a:ext uri="{FF2B5EF4-FFF2-40B4-BE49-F238E27FC236}">
                  <a16:creationId xmlns:a16="http://schemas.microsoft.com/office/drawing/2014/main" id="{E727D878-8E91-417B-9F3A-244CFB8D2E6F}"/>
                </a:ext>
              </a:extLst>
            </p:cNvPr>
            <p:cNvSpPr>
              <a:spLocks noChangeArrowheads="1"/>
            </p:cNvSpPr>
            <p:nvPr/>
          </p:nvSpPr>
          <p:spPr bwMode="auto">
            <a:xfrm>
              <a:off x="3347780" y="2839312"/>
              <a:ext cx="451267" cy="25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200" dirty="0">
                  <a:solidFill>
                    <a:schemeClr val="bg1"/>
                  </a:solidFill>
                </a:rPr>
                <a:t>导入</a:t>
              </a:r>
            </a:p>
          </p:txBody>
        </p:sp>
        <p:sp>
          <p:nvSpPr>
            <p:cNvPr id="8" name="Rectangle 7">
              <a:hlinkClick r:id="rId3" action="ppaction://hlinkpres?slideindex=1&amp;slidetitle="/>
              <a:extLst>
                <a:ext uri="{FF2B5EF4-FFF2-40B4-BE49-F238E27FC236}">
                  <a16:creationId xmlns:a16="http://schemas.microsoft.com/office/drawing/2014/main" id="{608739F9-08DF-4AFF-B432-6830FC4EC4B8}"/>
                </a:ext>
              </a:extLst>
            </p:cNvPr>
            <p:cNvSpPr>
              <a:spLocks noChangeArrowheads="1"/>
            </p:cNvSpPr>
            <p:nvPr/>
          </p:nvSpPr>
          <p:spPr bwMode="auto">
            <a:xfrm>
              <a:off x="4656138" y="4149725"/>
              <a:ext cx="1008062" cy="611188"/>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打印</a:t>
              </a:r>
            </a:p>
            <a:p>
              <a:pPr>
                <a:lnSpc>
                  <a:spcPct val="100000"/>
                </a:lnSpc>
                <a:spcBef>
                  <a:spcPct val="0"/>
                </a:spcBef>
              </a:pPr>
              <a:r>
                <a:rPr kumimoji="0" lang="zh-CN" altLang="en-GB" sz="1600">
                  <a:solidFill>
                    <a:schemeClr val="bg1"/>
                  </a:solidFill>
                </a:rPr>
                <a:t>单据</a:t>
              </a:r>
            </a:p>
          </p:txBody>
        </p:sp>
        <p:sp>
          <p:nvSpPr>
            <p:cNvPr id="9" name="Rectangle 8">
              <a:extLst>
                <a:ext uri="{FF2B5EF4-FFF2-40B4-BE49-F238E27FC236}">
                  <a16:creationId xmlns:a16="http://schemas.microsoft.com/office/drawing/2014/main" id="{7DEB73B4-FA6D-45F9-9394-586BE210DA13}"/>
                </a:ext>
              </a:extLst>
            </p:cNvPr>
            <p:cNvSpPr>
              <a:spLocks noChangeArrowheads="1"/>
            </p:cNvSpPr>
            <p:nvPr/>
          </p:nvSpPr>
          <p:spPr bwMode="auto">
            <a:xfrm>
              <a:off x="2566989" y="5348288"/>
              <a:ext cx="7200900" cy="457200"/>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pPr>
              <a:r>
                <a:rPr kumimoji="0" lang="zh-CN" altLang="en-US" sz="1800" b="1">
                  <a:solidFill>
                    <a:schemeClr val="bg1"/>
                  </a:solidFill>
                </a:rPr>
                <a:t>出货业务</a:t>
              </a:r>
              <a:endParaRPr kumimoji="0" lang="zh-CN" altLang="en-GB" sz="1800">
                <a:solidFill>
                  <a:schemeClr val="bg1"/>
                </a:solidFill>
              </a:endParaRPr>
            </a:p>
          </p:txBody>
        </p:sp>
        <p:sp>
          <p:nvSpPr>
            <p:cNvPr id="10" name="Line 9">
              <a:extLst>
                <a:ext uri="{FF2B5EF4-FFF2-40B4-BE49-F238E27FC236}">
                  <a16:creationId xmlns:a16="http://schemas.microsoft.com/office/drawing/2014/main" id="{D29547C1-4E9E-4D57-BD85-8CA554B89823}"/>
                </a:ext>
              </a:extLst>
            </p:cNvPr>
            <p:cNvSpPr>
              <a:spLocks noChangeShapeType="1"/>
            </p:cNvSpPr>
            <p:nvPr/>
          </p:nvSpPr>
          <p:spPr bwMode="auto">
            <a:xfrm rot="10800000">
              <a:off x="5126039" y="4814888"/>
              <a:ext cx="33337" cy="423862"/>
            </a:xfrm>
            <a:prstGeom prst="line">
              <a:avLst/>
            </a:prstGeom>
            <a:noFill/>
            <a:ln w="38100">
              <a:solidFill>
                <a:schemeClr val="accent1"/>
              </a:solidFill>
              <a:prstDash val="sysDot"/>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 name="Line 10">
              <a:extLst>
                <a:ext uri="{FF2B5EF4-FFF2-40B4-BE49-F238E27FC236}">
                  <a16:creationId xmlns:a16="http://schemas.microsoft.com/office/drawing/2014/main" id="{E5486844-543D-4795-BE8C-D4DF252C3EB7}"/>
                </a:ext>
              </a:extLst>
            </p:cNvPr>
            <p:cNvSpPr>
              <a:spLocks noChangeShapeType="1"/>
            </p:cNvSpPr>
            <p:nvPr/>
          </p:nvSpPr>
          <p:spPr bwMode="auto">
            <a:xfrm rot="10800000" flipV="1">
              <a:off x="7104064" y="4814889"/>
              <a:ext cx="47625" cy="496887"/>
            </a:xfrm>
            <a:prstGeom prst="line">
              <a:avLst/>
            </a:prstGeom>
            <a:noFill/>
            <a:ln w="38100">
              <a:solidFill>
                <a:schemeClr val="accent1"/>
              </a:solidFill>
              <a:prstDash val="sysDot"/>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 name="Rectangle 11">
              <a:hlinkClick r:id="rId3" action="ppaction://hlinkpres?slideindex=1&amp;slidetitle="/>
              <a:extLst>
                <a:ext uri="{FF2B5EF4-FFF2-40B4-BE49-F238E27FC236}">
                  <a16:creationId xmlns:a16="http://schemas.microsoft.com/office/drawing/2014/main" id="{71A7458F-9E91-447B-ADC6-F879573150A4}"/>
                </a:ext>
              </a:extLst>
            </p:cNvPr>
            <p:cNvSpPr>
              <a:spLocks noChangeArrowheads="1"/>
            </p:cNvSpPr>
            <p:nvPr/>
          </p:nvSpPr>
          <p:spPr bwMode="auto">
            <a:xfrm>
              <a:off x="3636964" y="4149725"/>
              <a:ext cx="1019175" cy="611188"/>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波次</a:t>
              </a:r>
              <a:br>
                <a:rPr kumimoji="0" lang="zh-CN" altLang="en-GB" sz="1600">
                  <a:solidFill>
                    <a:schemeClr val="bg1"/>
                  </a:solidFill>
                </a:rPr>
              </a:br>
              <a:r>
                <a:rPr kumimoji="0" lang="zh-CN" altLang="en-GB" sz="1600">
                  <a:solidFill>
                    <a:schemeClr val="bg1"/>
                  </a:solidFill>
                </a:rPr>
                <a:t>下达订单</a:t>
              </a:r>
              <a:endParaRPr kumimoji="0" lang="en-GB" altLang="zh-CN" sz="1600">
                <a:solidFill>
                  <a:schemeClr val="bg1"/>
                </a:solidFill>
              </a:endParaRPr>
            </a:p>
          </p:txBody>
        </p:sp>
        <p:sp>
          <p:nvSpPr>
            <p:cNvPr id="13" name="Rectangle 12">
              <a:hlinkClick r:id="rId3" action="ppaction://hlinkpres?slideindex=1&amp;slidetitle="/>
              <a:extLst>
                <a:ext uri="{FF2B5EF4-FFF2-40B4-BE49-F238E27FC236}">
                  <a16:creationId xmlns:a16="http://schemas.microsoft.com/office/drawing/2014/main" id="{F5DD173B-5693-4D80-B913-B25F8B4CEBCD}"/>
                </a:ext>
              </a:extLst>
            </p:cNvPr>
            <p:cNvSpPr>
              <a:spLocks noChangeArrowheads="1"/>
            </p:cNvSpPr>
            <p:nvPr/>
          </p:nvSpPr>
          <p:spPr bwMode="auto">
            <a:xfrm>
              <a:off x="5668963" y="4149725"/>
              <a:ext cx="914400" cy="611188"/>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发布</a:t>
              </a:r>
            </a:p>
            <a:p>
              <a:pPr>
                <a:lnSpc>
                  <a:spcPct val="100000"/>
                </a:lnSpc>
                <a:spcBef>
                  <a:spcPct val="0"/>
                </a:spcBef>
              </a:pPr>
              <a:r>
                <a:rPr kumimoji="0" lang="zh-CN" altLang="en-GB" sz="1600">
                  <a:solidFill>
                    <a:schemeClr val="bg1"/>
                  </a:solidFill>
                </a:rPr>
                <a:t>拣货任务</a:t>
              </a:r>
            </a:p>
          </p:txBody>
        </p:sp>
        <p:sp>
          <p:nvSpPr>
            <p:cNvPr id="14" name="Rectangle 13">
              <a:hlinkClick r:id="rId3" action="ppaction://hlinkpres?slideindex=1&amp;slidetitle="/>
              <a:extLst>
                <a:ext uri="{FF2B5EF4-FFF2-40B4-BE49-F238E27FC236}">
                  <a16:creationId xmlns:a16="http://schemas.microsoft.com/office/drawing/2014/main" id="{3BDD8C4B-422C-4C45-9412-99983280BFD0}"/>
                </a:ext>
              </a:extLst>
            </p:cNvPr>
            <p:cNvSpPr>
              <a:spLocks noChangeArrowheads="1"/>
            </p:cNvSpPr>
            <p:nvPr/>
          </p:nvSpPr>
          <p:spPr bwMode="auto">
            <a:xfrm>
              <a:off x="7497763" y="4149725"/>
              <a:ext cx="609600" cy="611188"/>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复核</a:t>
              </a:r>
            </a:p>
            <a:p>
              <a:pPr>
                <a:lnSpc>
                  <a:spcPct val="100000"/>
                </a:lnSpc>
                <a:spcBef>
                  <a:spcPct val="0"/>
                </a:spcBef>
              </a:pPr>
              <a:r>
                <a:rPr kumimoji="0" lang="zh-CN" altLang="en-GB" sz="1600">
                  <a:solidFill>
                    <a:schemeClr val="bg1"/>
                  </a:solidFill>
                </a:rPr>
                <a:t>装箱</a:t>
              </a:r>
            </a:p>
          </p:txBody>
        </p:sp>
        <p:sp>
          <p:nvSpPr>
            <p:cNvPr id="15" name="Rectangle 14">
              <a:extLst>
                <a:ext uri="{FF2B5EF4-FFF2-40B4-BE49-F238E27FC236}">
                  <a16:creationId xmlns:a16="http://schemas.microsoft.com/office/drawing/2014/main" id="{E2609D72-2B46-45D4-9FEF-D1F93D65C87A}"/>
                </a:ext>
              </a:extLst>
            </p:cNvPr>
            <p:cNvSpPr>
              <a:spLocks noChangeArrowheads="1"/>
            </p:cNvSpPr>
            <p:nvPr/>
          </p:nvSpPr>
          <p:spPr bwMode="auto">
            <a:xfrm>
              <a:off x="8716963" y="4149725"/>
              <a:ext cx="1008062" cy="611188"/>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发布</a:t>
              </a:r>
            </a:p>
            <a:p>
              <a:pPr>
                <a:lnSpc>
                  <a:spcPct val="100000"/>
                </a:lnSpc>
                <a:spcBef>
                  <a:spcPct val="0"/>
                </a:spcBef>
              </a:pPr>
              <a:r>
                <a:rPr kumimoji="0" lang="zh-CN" altLang="en-GB" sz="1600">
                  <a:solidFill>
                    <a:schemeClr val="bg1"/>
                  </a:solidFill>
                </a:rPr>
                <a:t>出货信息</a:t>
              </a:r>
            </a:p>
          </p:txBody>
        </p:sp>
        <p:pic>
          <p:nvPicPr>
            <p:cNvPr id="16" name="Picture 15" descr="j0292020">
              <a:extLst>
                <a:ext uri="{FF2B5EF4-FFF2-40B4-BE49-F238E27FC236}">
                  <a16:creationId xmlns:a16="http://schemas.microsoft.com/office/drawing/2014/main" id="{B6265E8F-29DE-43B7-9066-5EB09F4924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0014" y="2792414"/>
              <a:ext cx="719137"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j0195384">
              <a:extLst>
                <a:ext uri="{FF2B5EF4-FFF2-40B4-BE49-F238E27FC236}">
                  <a16:creationId xmlns:a16="http://schemas.microsoft.com/office/drawing/2014/main" id="{5EBDACE1-0848-46EF-A4B0-4E0C0F16E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7763" y="2792414"/>
              <a:ext cx="7048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40EB6EAD-593E-4569-AB3D-7E48CEC67C42}"/>
                </a:ext>
              </a:extLst>
            </p:cNvPr>
            <p:cNvSpPr>
              <a:spLocks noChangeArrowheads="1"/>
            </p:cNvSpPr>
            <p:nvPr/>
          </p:nvSpPr>
          <p:spPr bwMode="auto">
            <a:xfrm>
              <a:off x="5607050" y="2730500"/>
              <a:ext cx="592287" cy="42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GB" sz="1200">
                  <a:solidFill>
                    <a:schemeClr val="bg1"/>
                  </a:solidFill>
                </a:rPr>
                <a:t>仓库</a:t>
              </a:r>
            </a:p>
            <a:p>
              <a:pPr algn="l">
                <a:lnSpc>
                  <a:spcPct val="100000"/>
                </a:lnSpc>
                <a:spcBef>
                  <a:spcPct val="0"/>
                </a:spcBef>
              </a:pPr>
              <a:r>
                <a:rPr kumimoji="0" lang="zh-CN" altLang="en-GB" sz="1200">
                  <a:solidFill>
                    <a:schemeClr val="bg1"/>
                  </a:solidFill>
                </a:rPr>
                <a:t>办公室</a:t>
              </a:r>
            </a:p>
          </p:txBody>
        </p:sp>
        <p:sp>
          <p:nvSpPr>
            <p:cNvPr id="19" name="Rectangle 18">
              <a:extLst>
                <a:ext uri="{FF2B5EF4-FFF2-40B4-BE49-F238E27FC236}">
                  <a16:creationId xmlns:a16="http://schemas.microsoft.com/office/drawing/2014/main" id="{B9E34FEE-B49B-4370-9ABB-B9C8398EA3CF}"/>
                </a:ext>
              </a:extLst>
            </p:cNvPr>
            <p:cNvSpPr>
              <a:spLocks noChangeArrowheads="1"/>
            </p:cNvSpPr>
            <p:nvPr/>
          </p:nvSpPr>
          <p:spPr bwMode="auto">
            <a:xfrm>
              <a:off x="8121650" y="2730500"/>
              <a:ext cx="451267" cy="42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GB" sz="1200">
                  <a:solidFill>
                    <a:schemeClr val="bg1"/>
                  </a:solidFill>
                </a:rPr>
                <a:t>仓库</a:t>
              </a:r>
            </a:p>
            <a:p>
              <a:pPr algn="l">
                <a:lnSpc>
                  <a:spcPct val="100000"/>
                </a:lnSpc>
                <a:spcBef>
                  <a:spcPct val="0"/>
                </a:spcBef>
              </a:pPr>
              <a:r>
                <a:rPr kumimoji="0" lang="zh-CN" altLang="en-GB" sz="1200">
                  <a:solidFill>
                    <a:schemeClr val="bg1"/>
                  </a:solidFill>
                </a:rPr>
                <a:t>管理</a:t>
              </a:r>
            </a:p>
          </p:txBody>
        </p:sp>
        <p:pic>
          <p:nvPicPr>
            <p:cNvPr id="20" name="Picture 19" descr="j0285360">
              <a:extLst>
                <a:ext uri="{FF2B5EF4-FFF2-40B4-BE49-F238E27FC236}">
                  <a16:creationId xmlns:a16="http://schemas.microsoft.com/office/drawing/2014/main" id="{60234A34-64C2-4530-A3A4-7BFB75D9AE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51888" y="2792414"/>
              <a:ext cx="584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55F1AC15-DAC0-46A2-BDC7-A819FF80EE0A}"/>
                </a:ext>
              </a:extLst>
            </p:cNvPr>
            <p:cNvSpPr>
              <a:spLocks noChangeArrowheads="1"/>
            </p:cNvSpPr>
            <p:nvPr/>
          </p:nvSpPr>
          <p:spPr bwMode="auto">
            <a:xfrm>
              <a:off x="9273758" y="2847928"/>
              <a:ext cx="451267" cy="25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0"/>
                </a:spcBef>
              </a:pPr>
              <a:r>
                <a:rPr kumimoji="0" lang="zh-CN" altLang="en-GB" sz="1200" dirty="0">
                  <a:solidFill>
                    <a:schemeClr val="bg1"/>
                  </a:solidFill>
                </a:rPr>
                <a:t>供应商</a:t>
              </a:r>
            </a:p>
          </p:txBody>
        </p:sp>
        <p:sp>
          <p:nvSpPr>
            <p:cNvPr id="22" name="Rectangle 21">
              <a:extLst>
                <a:ext uri="{FF2B5EF4-FFF2-40B4-BE49-F238E27FC236}">
                  <a16:creationId xmlns:a16="http://schemas.microsoft.com/office/drawing/2014/main" id="{4CB98D11-B36F-4DC6-A724-7EA43DB879EB}"/>
                </a:ext>
              </a:extLst>
            </p:cNvPr>
            <p:cNvSpPr>
              <a:spLocks noChangeArrowheads="1"/>
            </p:cNvSpPr>
            <p:nvPr/>
          </p:nvSpPr>
          <p:spPr bwMode="auto">
            <a:xfrm>
              <a:off x="6583363" y="4149725"/>
              <a:ext cx="914400" cy="611188"/>
            </a:xfrm>
            <a:prstGeom prst="rect">
              <a:avLst/>
            </a:prstGeom>
            <a:solidFill>
              <a:schemeClr val="accent1">
                <a:lumMod val="75000"/>
              </a:schemeClr>
            </a:solidFill>
            <a:ln w="12700" algn="ctr">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拣选</a:t>
              </a:r>
            </a:p>
          </p:txBody>
        </p:sp>
        <p:sp>
          <p:nvSpPr>
            <p:cNvPr id="23" name="Rectangle 22">
              <a:extLst>
                <a:ext uri="{FF2B5EF4-FFF2-40B4-BE49-F238E27FC236}">
                  <a16:creationId xmlns:a16="http://schemas.microsoft.com/office/drawing/2014/main" id="{D8A0108F-C452-4277-B875-CFD1BB4844EA}"/>
                </a:ext>
              </a:extLst>
            </p:cNvPr>
            <p:cNvSpPr>
              <a:spLocks noChangeArrowheads="1"/>
            </p:cNvSpPr>
            <p:nvPr/>
          </p:nvSpPr>
          <p:spPr bwMode="auto">
            <a:xfrm>
              <a:off x="2566988" y="1701801"/>
              <a:ext cx="1441450" cy="563563"/>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en-GB" altLang="zh-CN" sz="1600">
                  <a:solidFill>
                    <a:schemeClr val="bg1"/>
                  </a:solidFill>
                </a:rPr>
                <a:t>JIS</a:t>
              </a:r>
              <a:r>
                <a:rPr kumimoji="0" lang="zh-CN" altLang="en-GB" sz="1600">
                  <a:solidFill>
                    <a:schemeClr val="bg1"/>
                  </a:solidFill>
                </a:rPr>
                <a:t>、看板要货</a:t>
              </a:r>
              <a:br>
                <a:rPr kumimoji="0" lang="zh-CN" altLang="en-GB" sz="1600">
                  <a:solidFill>
                    <a:schemeClr val="bg1"/>
                  </a:solidFill>
                </a:rPr>
              </a:br>
              <a:r>
                <a:rPr kumimoji="0" lang="zh-CN" altLang="en-GB" sz="1600">
                  <a:solidFill>
                    <a:schemeClr val="bg1"/>
                  </a:solidFill>
                </a:rPr>
                <a:t>销售出货</a:t>
              </a:r>
            </a:p>
          </p:txBody>
        </p:sp>
        <p:sp>
          <p:nvSpPr>
            <p:cNvPr id="24" name="Line 23">
              <a:extLst>
                <a:ext uri="{FF2B5EF4-FFF2-40B4-BE49-F238E27FC236}">
                  <a16:creationId xmlns:a16="http://schemas.microsoft.com/office/drawing/2014/main" id="{93873153-2EC7-42EB-ABED-29DB2751C6E8}"/>
                </a:ext>
              </a:extLst>
            </p:cNvPr>
            <p:cNvSpPr>
              <a:spLocks noChangeShapeType="1"/>
            </p:cNvSpPr>
            <p:nvPr/>
          </p:nvSpPr>
          <p:spPr bwMode="auto">
            <a:xfrm rot="10800000" flipV="1">
              <a:off x="3216276" y="2278063"/>
              <a:ext cx="47625" cy="360362"/>
            </a:xfrm>
            <a:prstGeom prst="line">
              <a:avLst/>
            </a:prstGeom>
            <a:noFill/>
            <a:ln w="38100">
              <a:solidFill>
                <a:schemeClr val="accent1"/>
              </a:solidFill>
              <a:prstDash val="sysDot"/>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5" name="Line 24">
              <a:extLst>
                <a:ext uri="{FF2B5EF4-FFF2-40B4-BE49-F238E27FC236}">
                  <a16:creationId xmlns:a16="http://schemas.microsoft.com/office/drawing/2014/main" id="{D1450C90-13B5-467A-98D2-4BD82BC97731}"/>
                </a:ext>
              </a:extLst>
            </p:cNvPr>
            <p:cNvSpPr>
              <a:spLocks noChangeShapeType="1"/>
            </p:cNvSpPr>
            <p:nvPr/>
          </p:nvSpPr>
          <p:spPr bwMode="auto">
            <a:xfrm rot="10800000" flipV="1">
              <a:off x="3216276" y="3717926"/>
              <a:ext cx="47625" cy="360363"/>
            </a:xfrm>
            <a:prstGeom prst="line">
              <a:avLst/>
            </a:prstGeom>
            <a:noFill/>
            <a:ln w="38100">
              <a:solidFill>
                <a:schemeClr val="accent1"/>
              </a:solidFill>
              <a:prstDash val="sysDot"/>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6" name="Rectangle 25">
              <a:extLst>
                <a:ext uri="{FF2B5EF4-FFF2-40B4-BE49-F238E27FC236}">
                  <a16:creationId xmlns:a16="http://schemas.microsoft.com/office/drawing/2014/main" id="{810AF193-EA0F-44D3-A90D-246772DCF809}"/>
                </a:ext>
              </a:extLst>
            </p:cNvPr>
            <p:cNvSpPr>
              <a:spLocks noChangeArrowheads="1"/>
            </p:cNvSpPr>
            <p:nvPr/>
          </p:nvSpPr>
          <p:spPr bwMode="auto">
            <a:xfrm>
              <a:off x="8107363" y="4149725"/>
              <a:ext cx="609600" cy="611188"/>
            </a:xfrm>
            <a:prstGeom prst="rect">
              <a:avLst/>
            </a:prstGeom>
            <a:solidFill>
              <a:schemeClr val="accent1">
                <a:lumMod val="75000"/>
              </a:schemeClr>
            </a:solidFill>
            <a:ln w="12700">
              <a:no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GB" sz="1600">
                  <a:solidFill>
                    <a:schemeClr val="bg1"/>
                  </a:solidFill>
                </a:rPr>
                <a:t>发运</a:t>
              </a:r>
            </a:p>
          </p:txBody>
        </p:sp>
      </p:grpSp>
    </p:spTree>
    <p:extLst>
      <p:ext uri="{BB962C8B-B14F-4D97-AF65-F5344CB8AC3E}">
        <p14:creationId xmlns:p14="http://schemas.microsoft.com/office/powerpoint/2010/main" val="540159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608E5-994C-4857-B547-9F6EF2595EFC}"/>
              </a:ext>
            </a:extLst>
          </p:cNvPr>
          <p:cNvSpPr>
            <a:spLocks noGrp="1"/>
          </p:cNvSpPr>
          <p:nvPr>
            <p:ph type="title"/>
          </p:nvPr>
        </p:nvSpPr>
        <p:spPr/>
        <p:txBody>
          <a:bodyPr/>
          <a:lstStyle/>
          <a:p>
            <a:r>
              <a:rPr lang="zh-CN" altLang="en-US" dirty="0"/>
              <a:t>发货管理：多种出库方式的支持</a:t>
            </a:r>
          </a:p>
        </p:txBody>
      </p:sp>
      <p:sp>
        <p:nvSpPr>
          <p:cNvPr id="3" name="矩形 2">
            <a:extLst>
              <a:ext uri="{FF2B5EF4-FFF2-40B4-BE49-F238E27FC236}">
                <a16:creationId xmlns:a16="http://schemas.microsoft.com/office/drawing/2014/main" id="{80C6C1BE-A2ED-4B53-A00E-8A64FBA26CEE}"/>
              </a:ext>
            </a:extLst>
          </p:cNvPr>
          <p:cNvSpPr/>
          <p:nvPr/>
        </p:nvSpPr>
        <p:spPr bwMode="auto">
          <a:xfrm>
            <a:off x="8577848" y="1187835"/>
            <a:ext cx="2880320" cy="4951008"/>
          </a:xfrm>
          <a:prstGeom prst="rect">
            <a:avLst/>
          </a:prstGeom>
          <a:solidFill>
            <a:schemeClr val="bg1"/>
          </a:solidFill>
          <a:ln w="9525" cap="flat" cmpd="sng" algn="ctr">
            <a:solidFill>
              <a:srgbClr val="F2B02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 name="矩形 3">
            <a:extLst>
              <a:ext uri="{FF2B5EF4-FFF2-40B4-BE49-F238E27FC236}">
                <a16:creationId xmlns:a16="http://schemas.microsoft.com/office/drawing/2014/main" id="{40858D9C-266D-4728-BEE4-3D2B5C2FFD31}"/>
              </a:ext>
            </a:extLst>
          </p:cNvPr>
          <p:cNvSpPr/>
          <p:nvPr/>
        </p:nvSpPr>
        <p:spPr bwMode="auto">
          <a:xfrm>
            <a:off x="1017008" y="1187835"/>
            <a:ext cx="7416824" cy="4951008"/>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矩形 4">
            <a:extLst>
              <a:ext uri="{FF2B5EF4-FFF2-40B4-BE49-F238E27FC236}">
                <a16:creationId xmlns:a16="http://schemas.microsoft.com/office/drawing/2014/main" id="{CA66DBBE-9C57-4F96-A263-B8F6808EE09D}"/>
              </a:ext>
            </a:extLst>
          </p:cNvPr>
          <p:cNvSpPr/>
          <p:nvPr/>
        </p:nvSpPr>
        <p:spPr bwMode="auto">
          <a:xfrm>
            <a:off x="1521064" y="1386315"/>
            <a:ext cx="6552728" cy="2535766"/>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6" name="组合 5">
            <a:extLst>
              <a:ext uri="{FF2B5EF4-FFF2-40B4-BE49-F238E27FC236}">
                <a16:creationId xmlns:a16="http://schemas.microsoft.com/office/drawing/2014/main" id="{5500A080-1144-46FE-9C8F-66F5D3893BE8}"/>
              </a:ext>
            </a:extLst>
          </p:cNvPr>
          <p:cNvGrpSpPr/>
          <p:nvPr/>
        </p:nvGrpSpPr>
        <p:grpSpPr>
          <a:xfrm>
            <a:off x="4273176" y="2253695"/>
            <a:ext cx="920296" cy="788804"/>
            <a:chOff x="3455194" y="2159967"/>
            <a:chExt cx="920296" cy="788804"/>
          </a:xfrm>
        </p:grpSpPr>
        <p:sp>
          <p:nvSpPr>
            <p:cNvPr id="7" name="TextBox 123">
              <a:extLst>
                <a:ext uri="{FF2B5EF4-FFF2-40B4-BE49-F238E27FC236}">
                  <a16:creationId xmlns:a16="http://schemas.microsoft.com/office/drawing/2014/main" id="{C1992F34-6317-44EF-97BE-1B3EC2147AEC}"/>
                </a:ext>
              </a:extLst>
            </p:cNvPr>
            <p:cNvSpPr txBox="1"/>
            <p:nvPr/>
          </p:nvSpPr>
          <p:spPr>
            <a:xfrm>
              <a:off x="3455194" y="2640994"/>
              <a:ext cx="920296" cy="307777"/>
            </a:xfrm>
            <a:prstGeom prst="rect">
              <a:avLst/>
            </a:prstGeom>
            <a:noFill/>
          </p:spPr>
          <p:txBody>
            <a:bodyPr wrap="square" rtlCol="0">
              <a:spAutoFit/>
            </a:bodyPr>
            <a:lstStyle/>
            <a:p>
              <a:r>
                <a:rPr lang="zh-CN" altLang="en-US" sz="1400" dirty="0">
                  <a:solidFill>
                    <a:srgbClr val="5F74A0"/>
                  </a:solidFill>
                  <a:latin typeface="微软雅黑" panose="020B0503020204020204" charset="-122"/>
                  <a:ea typeface="微软雅黑" panose="020B0503020204020204" charset="-122"/>
                </a:rPr>
                <a:t>拣货分配</a:t>
              </a:r>
              <a:endParaRPr lang="en-US" altLang="zh-CN" sz="1400" dirty="0">
                <a:solidFill>
                  <a:srgbClr val="5F74A0"/>
                </a:solidFill>
                <a:latin typeface="微软雅黑" panose="020B0503020204020204" charset="-122"/>
                <a:ea typeface="微软雅黑" panose="020B0503020204020204" charset="-122"/>
              </a:endParaRPr>
            </a:p>
          </p:txBody>
        </p:sp>
        <p:pic>
          <p:nvPicPr>
            <p:cNvPr id="8" name="图片 7">
              <a:extLst>
                <a:ext uri="{FF2B5EF4-FFF2-40B4-BE49-F238E27FC236}">
                  <a16:creationId xmlns:a16="http://schemas.microsoft.com/office/drawing/2014/main" id="{F92E5C51-C200-46DD-9EEF-1F246A8129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7308" y="2159967"/>
              <a:ext cx="497966" cy="497966"/>
            </a:xfrm>
            <a:prstGeom prst="rect">
              <a:avLst/>
            </a:prstGeom>
          </p:spPr>
        </p:pic>
      </p:grpSp>
      <p:sp>
        <p:nvSpPr>
          <p:cNvPr id="9" name="直角三角形 8">
            <a:extLst>
              <a:ext uri="{FF2B5EF4-FFF2-40B4-BE49-F238E27FC236}">
                <a16:creationId xmlns:a16="http://schemas.microsoft.com/office/drawing/2014/main" id="{716DC14A-DA62-438E-9E83-E923687E2A9B}"/>
              </a:ext>
            </a:extLst>
          </p:cNvPr>
          <p:cNvSpPr/>
          <p:nvPr/>
        </p:nvSpPr>
        <p:spPr bwMode="auto">
          <a:xfrm rot="13404945">
            <a:off x="2791816" y="1844582"/>
            <a:ext cx="1303536" cy="1369350"/>
          </a:xfrm>
          <a:prstGeom prst="rtTriangle">
            <a:avLst/>
          </a:prstGeom>
          <a:solidFill>
            <a:srgbClr val="DCDCD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 name="TextBox 123">
            <a:extLst>
              <a:ext uri="{FF2B5EF4-FFF2-40B4-BE49-F238E27FC236}">
                <a16:creationId xmlns:a16="http://schemas.microsoft.com/office/drawing/2014/main" id="{5D37A310-90B6-4C53-8BD0-A79309E29CAA}"/>
              </a:ext>
            </a:extLst>
          </p:cNvPr>
          <p:cNvSpPr txBox="1"/>
          <p:nvPr/>
        </p:nvSpPr>
        <p:spPr>
          <a:xfrm>
            <a:off x="1953112" y="1583966"/>
            <a:ext cx="1511653" cy="1887696"/>
          </a:xfrm>
          <a:prstGeom prst="rect">
            <a:avLst/>
          </a:prstGeom>
          <a:solidFill>
            <a:srgbClr val="5F74A0"/>
          </a:solidFill>
          <a:ln>
            <a:noFill/>
            <a:prstDash val="dash"/>
          </a:ln>
        </p:spPr>
        <p:txBody>
          <a:bodyPr wrap="square" rtlCol="0">
            <a:spAutoFit/>
          </a:bodyPr>
          <a:lstStyle/>
          <a:p>
            <a:pPr marL="171450" indent="-171450">
              <a:lnSpc>
                <a:spcPts val="2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小批量多品种</a:t>
            </a: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l"/>
            </a:pP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大批量少品种</a:t>
            </a: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l"/>
            </a:pP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l"/>
            </a:pPr>
            <a:r>
              <a:rPr lang="zh-CN" altLang="en-US" sz="1200" dirty="0">
                <a:solidFill>
                  <a:schemeClr val="bg1"/>
                </a:solidFill>
                <a:latin typeface="微软雅黑" panose="020B0503020204020204" charset="-122"/>
                <a:ea typeface="微软雅黑" panose="020B0503020204020204" charset="-122"/>
              </a:rPr>
              <a:t>大批量多品种</a:t>
            </a: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l"/>
            </a:pP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l"/>
            </a:pPr>
            <a:r>
              <a:rPr lang="en-US" altLang="zh-CN" sz="1200" dirty="0">
                <a:solidFill>
                  <a:schemeClr val="bg1"/>
                </a:solidFill>
                <a:latin typeface="微软雅黑" panose="020B0503020204020204" charset="-122"/>
                <a:ea typeface="微软雅黑" panose="020B0503020204020204" charset="-122"/>
                <a:sym typeface="Wingdings 2" panose="05020102010507070707" pitchFamily="18" charset="2"/>
              </a:rPr>
              <a:t>            </a:t>
            </a:r>
            <a:endParaRPr lang="en-US" altLang="zh-CN" sz="1200" dirty="0">
              <a:solidFill>
                <a:schemeClr val="bg1"/>
              </a:solidFill>
              <a:latin typeface="微软雅黑" panose="020B0503020204020204" charset="-122"/>
              <a:ea typeface="微软雅黑" panose="020B0503020204020204" charset="-122"/>
            </a:endParaRPr>
          </a:p>
        </p:txBody>
      </p:sp>
      <p:sp>
        <p:nvSpPr>
          <p:cNvPr id="11" name="矩形 10">
            <a:extLst>
              <a:ext uri="{FF2B5EF4-FFF2-40B4-BE49-F238E27FC236}">
                <a16:creationId xmlns:a16="http://schemas.microsoft.com/office/drawing/2014/main" id="{76A4D8BE-EF1D-42F9-A005-31E30663D804}"/>
              </a:ext>
            </a:extLst>
          </p:cNvPr>
          <p:cNvSpPr/>
          <p:nvPr/>
        </p:nvSpPr>
        <p:spPr bwMode="auto">
          <a:xfrm>
            <a:off x="1521064" y="4256146"/>
            <a:ext cx="6552728" cy="1656186"/>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12" name="组合 11">
            <a:extLst>
              <a:ext uri="{FF2B5EF4-FFF2-40B4-BE49-F238E27FC236}">
                <a16:creationId xmlns:a16="http://schemas.microsoft.com/office/drawing/2014/main" id="{A26093DB-0C86-4693-9223-DEB9314F2D5D}"/>
              </a:ext>
            </a:extLst>
          </p:cNvPr>
          <p:cNvGrpSpPr/>
          <p:nvPr/>
        </p:nvGrpSpPr>
        <p:grpSpPr>
          <a:xfrm>
            <a:off x="4102403" y="3736604"/>
            <a:ext cx="1235085" cy="666503"/>
            <a:chOff x="3419190" y="3502144"/>
            <a:chExt cx="1235085" cy="666503"/>
          </a:xfrm>
        </p:grpSpPr>
        <p:sp>
          <p:nvSpPr>
            <p:cNvPr id="13" name="矩形 12">
              <a:extLst>
                <a:ext uri="{FF2B5EF4-FFF2-40B4-BE49-F238E27FC236}">
                  <a16:creationId xmlns:a16="http://schemas.microsoft.com/office/drawing/2014/main" id="{8C25B71B-C0C8-4A83-9852-879452C99E74}"/>
                </a:ext>
              </a:extLst>
            </p:cNvPr>
            <p:cNvSpPr/>
            <p:nvPr/>
          </p:nvSpPr>
          <p:spPr bwMode="auto">
            <a:xfrm>
              <a:off x="3419190" y="3502144"/>
              <a:ext cx="1235085" cy="666503"/>
            </a:xfrm>
            <a:prstGeom prst="rect">
              <a:avLst/>
            </a:prstGeom>
            <a:solidFill>
              <a:srgbClr val="F2F2F2"/>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4" name="图片 13">
              <a:extLst>
                <a:ext uri="{FF2B5EF4-FFF2-40B4-BE49-F238E27FC236}">
                  <a16:creationId xmlns:a16="http://schemas.microsoft.com/office/drawing/2014/main" id="{A3CC39B0-5322-45C1-A0F6-AA2B9375B1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7884" y="3510077"/>
              <a:ext cx="335562" cy="335562"/>
            </a:xfrm>
            <a:prstGeom prst="rect">
              <a:avLst/>
            </a:prstGeom>
          </p:spPr>
        </p:pic>
        <p:pic>
          <p:nvPicPr>
            <p:cNvPr id="15" name="图片 14">
              <a:extLst>
                <a:ext uri="{FF2B5EF4-FFF2-40B4-BE49-F238E27FC236}">
                  <a16:creationId xmlns:a16="http://schemas.microsoft.com/office/drawing/2014/main" id="{C898E1FA-F037-42EF-A864-85F27838E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1563" y="3826808"/>
              <a:ext cx="335562" cy="335562"/>
            </a:xfrm>
            <a:prstGeom prst="rect">
              <a:avLst/>
            </a:prstGeom>
          </p:spPr>
        </p:pic>
        <p:pic>
          <p:nvPicPr>
            <p:cNvPr id="16" name="图片 15">
              <a:extLst>
                <a:ext uri="{FF2B5EF4-FFF2-40B4-BE49-F238E27FC236}">
                  <a16:creationId xmlns:a16="http://schemas.microsoft.com/office/drawing/2014/main" id="{B5630BDB-4B02-4C9B-A48D-8B16AE69ED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5243" y="3510077"/>
              <a:ext cx="335562" cy="335562"/>
            </a:xfrm>
            <a:prstGeom prst="rect">
              <a:avLst/>
            </a:prstGeom>
          </p:spPr>
        </p:pic>
      </p:grpSp>
      <p:sp>
        <p:nvSpPr>
          <p:cNvPr id="17" name="TextBox 123">
            <a:extLst>
              <a:ext uri="{FF2B5EF4-FFF2-40B4-BE49-F238E27FC236}">
                <a16:creationId xmlns:a16="http://schemas.microsoft.com/office/drawing/2014/main" id="{3966580F-D251-432E-9F6E-7D03041F0593}"/>
              </a:ext>
            </a:extLst>
          </p:cNvPr>
          <p:cNvSpPr txBox="1"/>
          <p:nvPr/>
        </p:nvSpPr>
        <p:spPr>
          <a:xfrm>
            <a:off x="3488363" y="3961600"/>
            <a:ext cx="624989" cy="307777"/>
          </a:xfrm>
          <a:prstGeom prst="rect">
            <a:avLst/>
          </a:prstGeom>
          <a:noFill/>
        </p:spPr>
        <p:txBody>
          <a:bodyPr wrap="square" rtlCol="0">
            <a:spAutoFit/>
          </a:bodyPr>
          <a:lstStyle/>
          <a:p>
            <a:r>
              <a:rPr lang="zh-CN" altLang="en-US" sz="1400" dirty="0">
                <a:solidFill>
                  <a:srgbClr val="5F74A0"/>
                </a:solidFill>
                <a:latin typeface="微软雅黑" panose="020B0503020204020204" charset="-122"/>
                <a:ea typeface="微软雅黑" panose="020B0503020204020204" charset="-122"/>
              </a:rPr>
              <a:t>集 货</a:t>
            </a:r>
            <a:endParaRPr lang="en-US" altLang="zh-CN" sz="1400" dirty="0">
              <a:solidFill>
                <a:srgbClr val="5F74A0"/>
              </a:solidFill>
              <a:latin typeface="微软雅黑" panose="020B0503020204020204" charset="-122"/>
              <a:ea typeface="微软雅黑" panose="020B0503020204020204" charset="-122"/>
            </a:endParaRPr>
          </a:p>
        </p:txBody>
      </p:sp>
      <p:sp>
        <p:nvSpPr>
          <p:cNvPr id="18" name="TextBox 123">
            <a:extLst>
              <a:ext uri="{FF2B5EF4-FFF2-40B4-BE49-F238E27FC236}">
                <a16:creationId xmlns:a16="http://schemas.microsoft.com/office/drawing/2014/main" id="{112A76C4-E1B5-4AE8-816A-F3F9C14B1D2B}"/>
              </a:ext>
            </a:extLst>
          </p:cNvPr>
          <p:cNvSpPr txBox="1"/>
          <p:nvPr/>
        </p:nvSpPr>
        <p:spPr>
          <a:xfrm>
            <a:off x="5360571" y="3961600"/>
            <a:ext cx="624989" cy="307777"/>
          </a:xfrm>
          <a:prstGeom prst="rect">
            <a:avLst/>
          </a:prstGeom>
          <a:noFill/>
        </p:spPr>
        <p:txBody>
          <a:bodyPr wrap="square" rtlCol="0">
            <a:spAutoFit/>
          </a:bodyPr>
          <a:lstStyle/>
          <a:p>
            <a:r>
              <a:rPr lang="zh-CN" altLang="en-US" sz="1400" dirty="0">
                <a:solidFill>
                  <a:srgbClr val="5F74A0"/>
                </a:solidFill>
                <a:latin typeface="微软雅黑" panose="020B0503020204020204" charset="-122"/>
                <a:ea typeface="微软雅黑" panose="020B0503020204020204" charset="-122"/>
              </a:rPr>
              <a:t>分 区</a:t>
            </a:r>
            <a:endParaRPr lang="en-US" altLang="zh-CN" sz="1400" dirty="0">
              <a:solidFill>
                <a:srgbClr val="5F74A0"/>
              </a:solidFill>
              <a:latin typeface="微软雅黑" panose="020B0503020204020204" charset="-122"/>
              <a:ea typeface="微软雅黑" panose="020B0503020204020204" charset="-122"/>
            </a:endParaRPr>
          </a:p>
        </p:txBody>
      </p:sp>
      <p:grpSp>
        <p:nvGrpSpPr>
          <p:cNvPr id="19" name="组合 18">
            <a:extLst>
              <a:ext uri="{FF2B5EF4-FFF2-40B4-BE49-F238E27FC236}">
                <a16:creationId xmlns:a16="http://schemas.microsoft.com/office/drawing/2014/main" id="{FF084447-A4AC-4822-AFA4-5E697EA230AC}"/>
              </a:ext>
            </a:extLst>
          </p:cNvPr>
          <p:cNvGrpSpPr/>
          <p:nvPr/>
        </p:nvGrpSpPr>
        <p:grpSpPr>
          <a:xfrm>
            <a:off x="5406313" y="1586851"/>
            <a:ext cx="2163423" cy="1887696"/>
            <a:chOff x="4659299" y="1352391"/>
            <a:chExt cx="2163423" cy="1887696"/>
          </a:xfrm>
        </p:grpSpPr>
        <p:sp>
          <p:nvSpPr>
            <p:cNvPr id="20" name="TextBox 123">
              <a:extLst>
                <a:ext uri="{FF2B5EF4-FFF2-40B4-BE49-F238E27FC236}">
                  <a16:creationId xmlns:a16="http://schemas.microsoft.com/office/drawing/2014/main" id="{BC9BAD04-EC90-4A3E-B1A9-4DBAB1AAED16}"/>
                </a:ext>
              </a:extLst>
            </p:cNvPr>
            <p:cNvSpPr txBox="1"/>
            <p:nvPr/>
          </p:nvSpPr>
          <p:spPr>
            <a:xfrm>
              <a:off x="5311069" y="1352391"/>
              <a:ext cx="1511653" cy="1887696"/>
            </a:xfrm>
            <a:prstGeom prst="rect">
              <a:avLst/>
            </a:prstGeom>
            <a:solidFill>
              <a:srgbClr val="5F74A0"/>
            </a:solidFill>
            <a:ln>
              <a:noFill/>
              <a:prstDash val="dash"/>
            </a:ln>
          </p:spPr>
          <p:txBody>
            <a:bodyPr wrap="square" rtlCol="0">
              <a:spAutoFit/>
            </a:bodyPr>
            <a:lstStyle/>
            <a:p>
              <a:pPr marL="171450" indent="-171450">
                <a:lnSpc>
                  <a:spcPts val="2000"/>
                </a:lnSpc>
                <a:buFont typeface="Wingdings" panose="05000000000000000000" pitchFamily="2" charset="2"/>
                <a:buChar char="n"/>
              </a:pPr>
              <a:r>
                <a:rPr lang="zh-CN" altLang="en-US" sz="1200" dirty="0">
                  <a:solidFill>
                    <a:schemeClr val="bg1"/>
                  </a:solidFill>
                  <a:latin typeface="微软雅黑" panose="020B0503020204020204" charset="-122"/>
                  <a:ea typeface="微软雅黑" panose="020B0503020204020204" charset="-122"/>
                </a:rPr>
                <a:t>按单拣选</a:t>
              </a: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n"/>
              </a:pP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n"/>
              </a:pPr>
              <a:r>
                <a:rPr lang="zh-CN" altLang="en-US" sz="1200" dirty="0">
                  <a:solidFill>
                    <a:schemeClr val="bg1"/>
                  </a:solidFill>
                  <a:latin typeface="微软雅黑" panose="020B0503020204020204" charset="-122"/>
                  <a:ea typeface="微软雅黑" panose="020B0503020204020204" charset="-122"/>
                </a:rPr>
                <a:t>托盘拣选</a:t>
              </a: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n"/>
              </a:pP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n"/>
              </a:pPr>
              <a:r>
                <a:rPr lang="zh-CN" altLang="en-US" sz="1200" dirty="0">
                  <a:solidFill>
                    <a:schemeClr val="bg1"/>
                  </a:solidFill>
                  <a:latin typeface="微软雅黑" panose="020B0503020204020204" charset="-122"/>
                  <a:ea typeface="微软雅黑" panose="020B0503020204020204" charset="-122"/>
                </a:rPr>
                <a:t>波次拣选</a:t>
              </a: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n"/>
              </a:pPr>
              <a:endParaRPr lang="en-US" altLang="zh-CN" sz="1200" dirty="0">
                <a:solidFill>
                  <a:schemeClr val="bg1"/>
                </a:solidFill>
                <a:latin typeface="微软雅黑" panose="020B0503020204020204" charset="-122"/>
                <a:ea typeface="微软雅黑" panose="020B0503020204020204" charset="-122"/>
              </a:endParaRPr>
            </a:p>
            <a:p>
              <a:pPr marL="171450" indent="-171450">
                <a:lnSpc>
                  <a:spcPts val="2000"/>
                </a:lnSpc>
                <a:buFont typeface="Wingdings" panose="05000000000000000000" pitchFamily="2" charset="2"/>
                <a:buChar char="n"/>
              </a:pPr>
              <a:r>
                <a:rPr lang="en-US" altLang="zh-CN" sz="1200" dirty="0">
                  <a:solidFill>
                    <a:schemeClr val="bg1"/>
                  </a:solidFill>
                  <a:latin typeface="微软雅黑" panose="020B0503020204020204" charset="-122"/>
                  <a:ea typeface="微软雅黑" panose="020B0503020204020204" charset="-122"/>
                  <a:sym typeface="Wingdings 2" panose="05020102010507070707" pitchFamily="18" charset="2"/>
                </a:rPr>
                <a:t>         </a:t>
              </a:r>
              <a:endParaRPr lang="en-US" altLang="zh-CN" sz="1200" dirty="0">
                <a:solidFill>
                  <a:schemeClr val="bg1"/>
                </a:solidFill>
                <a:latin typeface="微软雅黑" panose="020B0503020204020204" charset="-122"/>
                <a:ea typeface="微软雅黑" panose="020B0503020204020204" charset="-122"/>
              </a:endParaRPr>
            </a:p>
          </p:txBody>
        </p:sp>
        <p:sp>
          <p:nvSpPr>
            <p:cNvPr id="21" name="直角三角形 20">
              <a:extLst>
                <a:ext uri="{FF2B5EF4-FFF2-40B4-BE49-F238E27FC236}">
                  <a16:creationId xmlns:a16="http://schemas.microsoft.com/office/drawing/2014/main" id="{EB735AC5-F6DC-44D8-BA7F-C92600A6C25D}"/>
                </a:ext>
              </a:extLst>
            </p:cNvPr>
            <p:cNvSpPr/>
            <p:nvPr/>
          </p:nvSpPr>
          <p:spPr bwMode="auto">
            <a:xfrm rot="8195055" flipH="1">
              <a:off x="4659299" y="1607236"/>
              <a:ext cx="1303536" cy="1369350"/>
            </a:xfrm>
            <a:prstGeom prst="rtTriangle">
              <a:avLst/>
            </a:prstGeom>
            <a:solidFill>
              <a:srgbClr val="DCDCD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sp>
        <p:nvSpPr>
          <p:cNvPr id="22" name="矩形 21">
            <a:extLst>
              <a:ext uri="{FF2B5EF4-FFF2-40B4-BE49-F238E27FC236}">
                <a16:creationId xmlns:a16="http://schemas.microsoft.com/office/drawing/2014/main" id="{0CED35C6-C044-40BA-A732-99AF617C77F5}"/>
              </a:ext>
            </a:extLst>
          </p:cNvPr>
          <p:cNvSpPr/>
          <p:nvPr/>
        </p:nvSpPr>
        <p:spPr bwMode="auto">
          <a:xfrm>
            <a:off x="4102402" y="1712674"/>
            <a:ext cx="1235085" cy="514706"/>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23" name="图片 22">
            <a:extLst>
              <a:ext uri="{FF2B5EF4-FFF2-40B4-BE49-F238E27FC236}">
                <a16:creationId xmlns:a16="http://schemas.microsoft.com/office/drawing/2014/main" id="{9DDF0FBF-4C77-452B-90AD-7447DB0EED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2470" y="1565734"/>
            <a:ext cx="229136" cy="229136"/>
          </a:xfrm>
          <a:prstGeom prst="rect">
            <a:avLst/>
          </a:prstGeom>
        </p:spPr>
      </p:pic>
      <p:sp>
        <p:nvSpPr>
          <p:cNvPr id="24" name="TextBox 123">
            <a:extLst>
              <a:ext uri="{FF2B5EF4-FFF2-40B4-BE49-F238E27FC236}">
                <a16:creationId xmlns:a16="http://schemas.microsoft.com/office/drawing/2014/main" id="{B013389F-A94E-418A-863F-09F69A64C30B}"/>
              </a:ext>
            </a:extLst>
          </p:cNvPr>
          <p:cNvSpPr txBox="1"/>
          <p:nvPr/>
        </p:nvSpPr>
        <p:spPr>
          <a:xfrm>
            <a:off x="4236712" y="1893607"/>
            <a:ext cx="1100775" cy="276999"/>
          </a:xfrm>
          <a:prstGeom prst="rect">
            <a:avLst/>
          </a:prstGeom>
          <a:noFill/>
        </p:spPr>
        <p:txBody>
          <a:bodyPr wrap="square" rtlCol="0">
            <a:spAutoFit/>
          </a:bodyPr>
          <a:lstStyle/>
          <a:p>
            <a:r>
              <a:rPr lang="zh-CN" altLang="en-US" sz="1200" dirty="0">
                <a:solidFill>
                  <a:srgbClr val="5F74A0"/>
                </a:solidFill>
                <a:latin typeface="微软雅黑" panose="020B0503020204020204" charset="-122"/>
                <a:ea typeface="微软雅黑" panose="020B0503020204020204" charset="-122"/>
              </a:rPr>
              <a:t>库存预锁定</a:t>
            </a:r>
            <a:endParaRPr lang="en-US" altLang="zh-CN" sz="1200" dirty="0">
              <a:solidFill>
                <a:srgbClr val="5F74A0"/>
              </a:solidFill>
              <a:latin typeface="微软雅黑" panose="020B0503020204020204" charset="-122"/>
              <a:ea typeface="微软雅黑" panose="020B0503020204020204" charset="-122"/>
            </a:endParaRPr>
          </a:p>
        </p:txBody>
      </p:sp>
      <p:sp>
        <p:nvSpPr>
          <p:cNvPr id="25" name="右箭头 32">
            <a:extLst>
              <a:ext uri="{FF2B5EF4-FFF2-40B4-BE49-F238E27FC236}">
                <a16:creationId xmlns:a16="http://schemas.microsoft.com/office/drawing/2014/main" id="{DC0908AA-A630-465E-B25D-0E3AF5EDC6BC}"/>
              </a:ext>
            </a:extLst>
          </p:cNvPr>
          <p:cNvSpPr/>
          <p:nvPr/>
        </p:nvSpPr>
        <p:spPr bwMode="auto">
          <a:xfrm rot="5400000">
            <a:off x="4644579" y="3288580"/>
            <a:ext cx="218910" cy="446828"/>
          </a:xfrm>
          <a:prstGeom prst="rightArrow">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mn-lt"/>
              <a:ea typeface="+mj-ea"/>
              <a:cs typeface="宋体" panose="02010600030101010101" pitchFamily="2" charset="-122"/>
            </a:endParaRPr>
          </a:p>
        </p:txBody>
      </p:sp>
      <p:sp>
        <p:nvSpPr>
          <p:cNvPr id="26" name="右箭头 33">
            <a:extLst>
              <a:ext uri="{FF2B5EF4-FFF2-40B4-BE49-F238E27FC236}">
                <a16:creationId xmlns:a16="http://schemas.microsoft.com/office/drawing/2014/main" id="{548310EF-2E6C-4080-B680-7C99D49CB2A6}"/>
              </a:ext>
            </a:extLst>
          </p:cNvPr>
          <p:cNvSpPr/>
          <p:nvPr/>
        </p:nvSpPr>
        <p:spPr bwMode="auto">
          <a:xfrm rot="5400000">
            <a:off x="4659359" y="4365814"/>
            <a:ext cx="218910" cy="446828"/>
          </a:xfrm>
          <a:prstGeom prst="rightArrow">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mn-lt"/>
              <a:ea typeface="+mj-ea"/>
              <a:cs typeface="宋体" panose="02010600030101010101" pitchFamily="2" charset="-122"/>
            </a:endParaRPr>
          </a:p>
        </p:txBody>
      </p:sp>
      <p:pic>
        <p:nvPicPr>
          <p:cNvPr id="27" name="图片 26">
            <a:extLst>
              <a:ext uri="{FF2B5EF4-FFF2-40B4-BE49-F238E27FC236}">
                <a16:creationId xmlns:a16="http://schemas.microsoft.com/office/drawing/2014/main" id="{300A8325-3A67-4FA3-9F20-3ED2D6615C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3112" y="4973566"/>
            <a:ext cx="582485" cy="582485"/>
          </a:xfrm>
          <a:prstGeom prst="rect">
            <a:avLst/>
          </a:prstGeom>
        </p:spPr>
      </p:pic>
      <p:pic>
        <p:nvPicPr>
          <p:cNvPr id="28" name="图片 27">
            <a:extLst>
              <a:ext uri="{FF2B5EF4-FFF2-40B4-BE49-F238E27FC236}">
                <a16:creationId xmlns:a16="http://schemas.microsoft.com/office/drawing/2014/main" id="{83529AB2-3007-4D12-84EB-95E0AB8723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4607" y="5032109"/>
            <a:ext cx="465399" cy="465399"/>
          </a:xfrm>
          <a:prstGeom prst="rect">
            <a:avLst/>
          </a:prstGeom>
        </p:spPr>
      </p:pic>
      <p:pic>
        <p:nvPicPr>
          <p:cNvPr id="29" name="图片 28">
            <a:extLst>
              <a:ext uri="{FF2B5EF4-FFF2-40B4-BE49-F238E27FC236}">
                <a16:creationId xmlns:a16="http://schemas.microsoft.com/office/drawing/2014/main" id="{C0544933-C532-498B-A1A6-C3D11691AD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65480" y="5004582"/>
            <a:ext cx="520452" cy="520452"/>
          </a:xfrm>
          <a:prstGeom prst="rect">
            <a:avLst/>
          </a:prstGeom>
        </p:spPr>
      </p:pic>
      <p:pic>
        <p:nvPicPr>
          <p:cNvPr id="30" name="图片 29">
            <a:extLst>
              <a:ext uri="{FF2B5EF4-FFF2-40B4-BE49-F238E27FC236}">
                <a16:creationId xmlns:a16="http://schemas.microsoft.com/office/drawing/2014/main" id="{A96A0C05-4B72-46EF-9717-64C374F3D3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8479" y="4960417"/>
            <a:ext cx="608783" cy="608783"/>
          </a:xfrm>
          <a:prstGeom prst="rect">
            <a:avLst/>
          </a:prstGeom>
        </p:spPr>
      </p:pic>
      <p:grpSp>
        <p:nvGrpSpPr>
          <p:cNvPr id="31" name="组合 30">
            <a:extLst>
              <a:ext uri="{FF2B5EF4-FFF2-40B4-BE49-F238E27FC236}">
                <a16:creationId xmlns:a16="http://schemas.microsoft.com/office/drawing/2014/main" id="{FDAF5F7F-840B-4EDC-B07B-E59E35694B0E}"/>
              </a:ext>
            </a:extLst>
          </p:cNvPr>
          <p:cNvGrpSpPr/>
          <p:nvPr/>
        </p:nvGrpSpPr>
        <p:grpSpPr>
          <a:xfrm>
            <a:off x="1862944" y="4842699"/>
            <a:ext cx="861235" cy="966123"/>
            <a:chOff x="1276794" y="4608239"/>
            <a:chExt cx="861235" cy="966123"/>
          </a:xfrm>
        </p:grpSpPr>
        <p:sp>
          <p:nvSpPr>
            <p:cNvPr id="32" name="矩形 31">
              <a:extLst>
                <a:ext uri="{FF2B5EF4-FFF2-40B4-BE49-F238E27FC236}">
                  <a16:creationId xmlns:a16="http://schemas.microsoft.com/office/drawing/2014/main" id="{119D9438-0648-4AF2-A22C-17FEBA214E6F}"/>
                </a:ext>
              </a:extLst>
            </p:cNvPr>
            <p:cNvSpPr/>
            <p:nvPr/>
          </p:nvSpPr>
          <p:spPr bwMode="auto">
            <a:xfrm>
              <a:off x="1297816" y="4608239"/>
              <a:ext cx="717218" cy="752871"/>
            </a:xfrm>
            <a:prstGeom prst="rect">
              <a:avLst/>
            </a:prstGeom>
            <a:noFill/>
            <a:ln w="9525" cap="flat" cmpd="sng" algn="ctr">
              <a:solidFill>
                <a:srgbClr val="DCDCDC"/>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TextBox 123">
              <a:extLst>
                <a:ext uri="{FF2B5EF4-FFF2-40B4-BE49-F238E27FC236}">
                  <a16:creationId xmlns:a16="http://schemas.microsoft.com/office/drawing/2014/main" id="{631DDB10-7CED-4958-BE11-8E4C6C12B932}"/>
                </a:ext>
              </a:extLst>
            </p:cNvPr>
            <p:cNvSpPr txBox="1"/>
            <p:nvPr/>
          </p:nvSpPr>
          <p:spPr>
            <a:xfrm>
              <a:off x="1276794" y="5297363"/>
              <a:ext cx="861235" cy="276999"/>
            </a:xfrm>
            <a:prstGeom prst="rect">
              <a:avLst/>
            </a:prstGeom>
            <a:solidFill>
              <a:srgbClr val="F2F2F2"/>
            </a:solidFill>
          </p:spPr>
          <p:txBody>
            <a:bodyPr wrap="square" rtlCol="0">
              <a:spAutoFit/>
            </a:bodyPr>
            <a:lstStyle/>
            <a:p>
              <a:r>
                <a:rPr lang="zh-CN" altLang="en-US" sz="1200" dirty="0">
                  <a:solidFill>
                    <a:srgbClr val="5F74A0"/>
                  </a:solidFill>
                  <a:latin typeface="微软雅黑" panose="020B0503020204020204" charset="-122"/>
                  <a:ea typeface="微软雅黑" panose="020B0503020204020204" charset="-122"/>
                </a:rPr>
                <a:t>二次分拣</a:t>
              </a:r>
              <a:endParaRPr lang="en-US" altLang="zh-CN" sz="1200" dirty="0">
                <a:solidFill>
                  <a:srgbClr val="5F74A0"/>
                </a:solidFill>
                <a:latin typeface="微软雅黑" panose="020B0503020204020204" charset="-122"/>
                <a:ea typeface="微软雅黑" panose="020B0503020204020204" charset="-122"/>
              </a:endParaRPr>
            </a:p>
          </p:txBody>
        </p:sp>
      </p:grpSp>
      <p:grpSp>
        <p:nvGrpSpPr>
          <p:cNvPr id="34" name="组合 33">
            <a:extLst>
              <a:ext uri="{FF2B5EF4-FFF2-40B4-BE49-F238E27FC236}">
                <a16:creationId xmlns:a16="http://schemas.microsoft.com/office/drawing/2014/main" id="{B78126C1-A790-4252-928B-3BA5AD04AD73}"/>
              </a:ext>
            </a:extLst>
          </p:cNvPr>
          <p:cNvGrpSpPr/>
          <p:nvPr/>
        </p:nvGrpSpPr>
        <p:grpSpPr>
          <a:xfrm>
            <a:off x="3468141" y="4842699"/>
            <a:ext cx="861235" cy="966123"/>
            <a:chOff x="1276794" y="4608239"/>
            <a:chExt cx="861235" cy="966123"/>
          </a:xfrm>
        </p:grpSpPr>
        <p:sp>
          <p:nvSpPr>
            <p:cNvPr id="35" name="矩形 34">
              <a:extLst>
                <a:ext uri="{FF2B5EF4-FFF2-40B4-BE49-F238E27FC236}">
                  <a16:creationId xmlns:a16="http://schemas.microsoft.com/office/drawing/2014/main" id="{6B33A8D9-348C-45AE-8FBB-62B4EB064CA7}"/>
                </a:ext>
              </a:extLst>
            </p:cNvPr>
            <p:cNvSpPr/>
            <p:nvPr/>
          </p:nvSpPr>
          <p:spPr bwMode="auto">
            <a:xfrm>
              <a:off x="1297816" y="4608239"/>
              <a:ext cx="717218" cy="752871"/>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TextBox 123">
              <a:extLst>
                <a:ext uri="{FF2B5EF4-FFF2-40B4-BE49-F238E27FC236}">
                  <a16:creationId xmlns:a16="http://schemas.microsoft.com/office/drawing/2014/main" id="{D607C85F-5880-4D2A-B6F8-D3E52D0A7467}"/>
                </a:ext>
              </a:extLst>
            </p:cNvPr>
            <p:cNvSpPr txBox="1"/>
            <p:nvPr/>
          </p:nvSpPr>
          <p:spPr>
            <a:xfrm>
              <a:off x="1276794" y="5297363"/>
              <a:ext cx="861235" cy="276999"/>
            </a:xfrm>
            <a:prstGeom prst="rect">
              <a:avLst/>
            </a:prstGeom>
            <a:solidFill>
              <a:srgbClr val="F2F2F2"/>
            </a:solidFill>
          </p:spPr>
          <p:txBody>
            <a:bodyPr wrap="square" rtlCol="0">
              <a:spAutoFit/>
            </a:bodyPr>
            <a:lstStyle/>
            <a:p>
              <a:r>
                <a:rPr lang="zh-CN" altLang="en-US" sz="1200" dirty="0">
                  <a:solidFill>
                    <a:srgbClr val="5F74A0"/>
                  </a:solidFill>
                  <a:latin typeface="微软雅黑" panose="020B0503020204020204" charset="-122"/>
                  <a:ea typeface="微软雅黑" panose="020B0503020204020204" charset="-122"/>
                </a:rPr>
                <a:t>包装管理</a:t>
              </a:r>
              <a:endParaRPr lang="en-US" altLang="zh-CN" sz="1200" dirty="0">
                <a:solidFill>
                  <a:srgbClr val="5F74A0"/>
                </a:solidFill>
                <a:latin typeface="微软雅黑" panose="020B0503020204020204" charset="-122"/>
                <a:ea typeface="微软雅黑" panose="020B0503020204020204" charset="-122"/>
              </a:endParaRPr>
            </a:p>
          </p:txBody>
        </p:sp>
      </p:grpSp>
      <p:grpSp>
        <p:nvGrpSpPr>
          <p:cNvPr id="37" name="组合 36">
            <a:extLst>
              <a:ext uri="{FF2B5EF4-FFF2-40B4-BE49-F238E27FC236}">
                <a16:creationId xmlns:a16="http://schemas.microsoft.com/office/drawing/2014/main" id="{0897EA6D-EC7E-48A3-87F9-613A22583F11}"/>
              </a:ext>
            </a:extLst>
          </p:cNvPr>
          <p:cNvGrpSpPr/>
          <p:nvPr/>
        </p:nvGrpSpPr>
        <p:grpSpPr>
          <a:xfrm>
            <a:off x="6780509" y="4842699"/>
            <a:ext cx="861235" cy="966123"/>
            <a:chOff x="1276794" y="4608239"/>
            <a:chExt cx="861235" cy="966123"/>
          </a:xfrm>
        </p:grpSpPr>
        <p:sp>
          <p:nvSpPr>
            <p:cNvPr id="38" name="矩形 37">
              <a:extLst>
                <a:ext uri="{FF2B5EF4-FFF2-40B4-BE49-F238E27FC236}">
                  <a16:creationId xmlns:a16="http://schemas.microsoft.com/office/drawing/2014/main" id="{9A5C5709-5E2B-49B1-A1C7-6222942445C2}"/>
                </a:ext>
              </a:extLst>
            </p:cNvPr>
            <p:cNvSpPr/>
            <p:nvPr/>
          </p:nvSpPr>
          <p:spPr bwMode="auto">
            <a:xfrm>
              <a:off x="1297816" y="4608239"/>
              <a:ext cx="717218" cy="752871"/>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9" name="TextBox 123">
              <a:extLst>
                <a:ext uri="{FF2B5EF4-FFF2-40B4-BE49-F238E27FC236}">
                  <a16:creationId xmlns:a16="http://schemas.microsoft.com/office/drawing/2014/main" id="{D156938C-0B39-4D91-9208-268F58295F63}"/>
                </a:ext>
              </a:extLst>
            </p:cNvPr>
            <p:cNvSpPr txBox="1"/>
            <p:nvPr/>
          </p:nvSpPr>
          <p:spPr>
            <a:xfrm>
              <a:off x="1276794" y="5297363"/>
              <a:ext cx="861235" cy="276999"/>
            </a:xfrm>
            <a:prstGeom prst="rect">
              <a:avLst/>
            </a:prstGeom>
            <a:solidFill>
              <a:srgbClr val="F2F2F2"/>
            </a:solidFill>
          </p:spPr>
          <p:txBody>
            <a:bodyPr wrap="square" rtlCol="0">
              <a:spAutoFit/>
            </a:bodyPr>
            <a:lstStyle/>
            <a:p>
              <a:r>
                <a:rPr lang="zh-CN" altLang="en-US" sz="1200" dirty="0">
                  <a:solidFill>
                    <a:srgbClr val="5F74A0"/>
                  </a:solidFill>
                  <a:latin typeface="微软雅黑" panose="020B0503020204020204" charset="-122"/>
                  <a:ea typeface="微软雅黑" panose="020B0503020204020204" charset="-122"/>
                </a:rPr>
                <a:t> 发      货</a:t>
              </a:r>
              <a:endParaRPr lang="en-US" altLang="zh-CN" sz="1200" dirty="0">
                <a:solidFill>
                  <a:srgbClr val="5F74A0"/>
                </a:solidFill>
                <a:latin typeface="微软雅黑" panose="020B0503020204020204" charset="-122"/>
                <a:ea typeface="微软雅黑" panose="020B0503020204020204" charset="-122"/>
              </a:endParaRPr>
            </a:p>
          </p:txBody>
        </p:sp>
      </p:grpSp>
      <p:grpSp>
        <p:nvGrpSpPr>
          <p:cNvPr id="40" name="组合 39">
            <a:extLst>
              <a:ext uri="{FF2B5EF4-FFF2-40B4-BE49-F238E27FC236}">
                <a16:creationId xmlns:a16="http://schemas.microsoft.com/office/drawing/2014/main" id="{43DB6EA9-038D-4FD3-961D-32AB211E6EB9}"/>
              </a:ext>
            </a:extLst>
          </p:cNvPr>
          <p:cNvGrpSpPr/>
          <p:nvPr/>
        </p:nvGrpSpPr>
        <p:grpSpPr>
          <a:xfrm>
            <a:off x="5121464" y="4842699"/>
            <a:ext cx="861235" cy="966123"/>
            <a:chOff x="1276794" y="4608239"/>
            <a:chExt cx="861235" cy="966123"/>
          </a:xfrm>
        </p:grpSpPr>
        <p:sp>
          <p:nvSpPr>
            <p:cNvPr id="41" name="矩形 40">
              <a:extLst>
                <a:ext uri="{FF2B5EF4-FFF2-40B4-BE49-F238E27FC236}">
                  <a16:creationId xmlns:a16="http://schemas.microsoft.com/office/drawing/2014/main" id="{D5776C88-1199-4139-ACFF-38C69C571191}"/>
                </a:ext>
              </a:extLst>
            </p:cNvPr>
            <p:cNvSpPr/>
            <p:nvPr/>
          </p:nvSpPr>
          <p:spPr bwMode="auto">
            <a:xfrm>
              <a:off x="1297816" y="4608239"/>
              <a:ext cx="717218" cy="752871"/>
            </a:xfrm>
            <a:prstGeom prst="rect">
              <a:avLst/>
            </a:prstGeom>
            <a:noFill/>
            <a:ln w="9525" cap="flat" cmpd="sng" algn="ctr">
              <a:solidFill>
                <a:srgbClr val="DCDCDC"/>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TextBox 123">
              <a:extLst>
                <a:ext uri="{FF2B5EF4-FFF2-40B4-BE49-F238E27FC236}">
                  <a16:creationId xmlns:a16="http://schemas.microsoft.com/office/drawing/2014/main" id="{9BF6D61B-5197-467B-A286-E4C413D37689}"/>
                </a:ext>
              </a:extLst>
            </p:cNvPr>
            <p:cNvSpPr txBox="1"/>
            <p:nvPr/>
          </p:nvSpPr>
          <p:spPr>
            <a:xfrm>
              <a:off x="1276794" y="5297363"/>
              <a:ext cx="861235" cy="276999"/>
            </a:xfrm>
            <a:prstGeom prst="rect">
              <a:avLst/>
            </a:prstGeom>
            <a:solidFill>
              <a:srgbClr val="F2F2F2"/>
            </a:solidFill>
          </p:spPr>
          <p:txBody>
            <a:bodyPr wrap="square" rtlCol="0">
              <a:spAutoFit/>
            </a:bodyPr>
            <a:lstStyle/>
            <a:p>
              <a:r>
                <a:rPr lang="zh-CN" altLang="en-US" sz="1200" dirty="0">
                  <a:solidFill>
                    <a:srgbClr val="5F74A0"/>
                  </a:solidFill>
                  <a:latin typeface="微软雅黑" panose="020B0503020204020204" charset="-122"/>
                  <a:ea typeface="微软雅黑" panose="020B0503020204020204" charset="-122"/>
                </a:rPr>
                <a:t>月台预约</a:t>
              </a:r>
              <a:endParaRPr lang="en-US" altLang="zh-CN" sz="1200" dirty="0">
                <a:solidFill>
                  <a:srgbClr val="5F74A0"/>
                </a:solidFill>
                <a:latin typeface="微软雅黑" panose="020B0503020204020204" charset="-122"/>
                <a:ea typeface="微软雅黑" panose="020B0503020204020204" charset="-122"/>
              </a:endParaRPr>
            </a:p>
          </p:txBody>
        </p:sp>
      </p:grpSp>
      <p:cxnSp>
        <p:nvCxnSpPr>
          <p:cNvPr id="43" name="直接连接符 42">
            <a:extLst>
              <a:ext uri="{FF2B5EF4-FFF2-40B4-BE49-F238E27FC236}">
                <a16:creationId xmlns:a16="http://schemas.microsoft.com/office/drawing/2014/main" id="{BAB7F9E4-0A71-4368-A9DB-BFA561BAA32E}"/>
              </a:ext>
            </a:extLst>
          </p:cNvPr>
          <p:cNvCxnSpPr/>
          <p:nvPr/>
        </p:nvCxnSpPr>
        <p:spPr bwMode="auto">
          <a:xfrm>
            <a:off x="2817208" y="5206622"/>
            <a:ext cx="431041" cy="0"/>
          </a:xfrm>
          <a:prstGeom prst="line">
            <a:avLst/>
          </a:prstGeom>
          <a:solidFill>
            <a:schemeClr val="accent1"/>
          </a:solidFill>
          <a:ln w="9525" cap="flat" cmpd="sng" algn="ctr">
            <a:solidFill>
              <a:srgbClr val="5F74A0"/>
            </a:solidFill>
            <a:prstDash val="solid"/>
            <a:round/>
            <a:headEnd type="none" w="med" len="med"/>
            <a:tailEnd type="triangle" w="med" len="med"/>
          </a:ln>
          <a:effectLst/>
        </p:spPr>
      </p:cxnSp>
      <p:cxnSp>
        <p:nvCxnSpPr>
          <p:cNvPr id="44" name="直接连接符 43">
            <a:extLst>
              <a:ext uri="{FF2B5EF4-FFF2-40B4-BE49-F238E27FC236}">
                <a16:creationId xmlns:a16="http://schemas.microsoft.com/office/drawing/2014/main" id="{D824C6F2-A4C9-4679-89A9-7F711AFBCE2F}"/>
              </a:ext>
            </a:extLst>
          </p:cNvPr>
          <p:cNvCxnSpPr/>
          <p:nvPr/>
        </p:nvCxnSpPr>
        <p:spPr bwMode="auto">
          <a:xfrm>
            <a:off x="6201584" y="5206622"/>
            <a:ext cx="431041" cy="0"/>
          </a:xfrm>
          <a:prstGeom prst="line">
            <a:avLst/>
          </a:prstGeom>
          <a:solidFill>
            <a:schemeClr val="accent1"/>
          </a:solidFill>
          <a:ln w="9525" cap="flat" cmpd="sng" algn="ctr">
            <a:solidFill>
              <a:srgbClr val="5F74A0"/>
            </a:solidFill>
            <a:prstDash val="solid"/>
            <a:round/>
            <a:headEnd type="none" w="med" len="med"/>
            <a:tailEnd type="triangle" w="med" len="med"/>
          </a:ln>
          <a:effectLst/>
        </p:spPr>
      </p:cxnSp>
      <p:cxnSp>
        <p:nvCxnSpPr>
          <p:cNvPr id="45" name="直接连接符 44">
            <a:extLst>
              <a:ext uri="{FF2B5EF4-FFF2-40B4-BE49-F238E27FC236}">
                <a16:creationId xmlns:a16="http://schemas.microsoft.com/office/drawing/2014/main" id="{89ECD905-DFF9-4E6B-A277-76930F4B7E13}"/>
              </a:ext>
            </a:extLst>
          </p:cNvPr>
          <p:cNvCxnSpPr/>
          <p:nvPr/>
        </p:nvCxnSpPr>
        <p:spPr bwMode="auto">
          <a:xfrm>
            <a:off x="4509396" y="5206622"/>
            <a:ext cx="431041" cy="0"/>
          </a:xfrm>
          <a:prstGeom prst="line">
            <a:avLst/>
          </a:prstGeom>
          <a:solidFill>
            <a:schemeClr val="accent1"/>
          </a:solidFill>
          <a:ln w="9525" cap="flat" cmpd="sng" algn="ctr">
            <a:solidFill>
              <a:srgbClr val="5F74A0"/>
            </a:solidFill>
            <a:prstDash val="solid"/>
            <a:round/>
            <a:headEnd type="none" w="med" len="med"/>
            <a:tailEnd type="triangle" w="med" len="med"/>
          </a:ln>
          <a:effectLst/>
        </p:spPr>
      </p:cxnSp>
      <p:grpSp>
        <p:nvGrpSpPr>
          <p:cNvPr id="46" name="组合 45">
            <a:extLst>
              <a:ext uri="{FF2B5EF4-FFF2-40B4-BE49-F238E27FC236}">
                <a16:creationId xmlns:a16="http://schemas.microsoft.com/office/drawing/2014/main" id="{8DA3BAD1-136E-4E9E-ADD9-10509284982D}"/>
              </a:ext>
            </a:extLst>
          </p:cNvPr>
          <p:cNvGrpSpPr/>
          <p:nvPr/>
        </p:nvGrpSpPr>
        <p:grpSpPr>
          <a:xfrm>
            <a:off x="9235570" y="1386315"/>
            <a:ext cx="1594611" cy="2088232"/>
            <a:chOff x="8649420" y="1151855"/>
            <a:chExt cx="1594611" cy="2088232"/>
          </a:xfrm>
        </p:grpSpPr>
        <p:sp>
          <p:nvSpPr>
            <p:cNvPr id="47" name="矩形 46">
              <a:extLst>
                <a:ext uri="{FF2B5EF4-FFF2-40B4-BE49-F238E27FC236}">
                  <a16:creationId xmlns:a16="http://schemas.microsoft.com/office/drawing/2014/main" id="{C8A03A31-9D9E-4C71-89EA-7867398CEA0B}"/>
                </a:ext>
              </a:extLst>
            </p:cNvPr>
            <p:cNvSpPr/>
            <p:nvPr/>
          </p:nvSpPr>
          <p:spPr>
            <a:xfrm>
              <a:off x="8649420" y="1511895"/>
              <a:ext cx="1594611" cy="307777"/>
            </a:xfrm>
            <a:prstGeom prst="rect">
              <a:avLst/>
            </a:prstGeom>
            <a:solidFill>
              <a:srgbClr val="F2B02C"/>
            </a:solidFill>
          </p:spPr>
          <p:txBody>
            <a:bodyPr wrap="square" anchor="ctr">
              <a:spAutoFit/>
            </a:bodyPr>
            <a:lstStyle/>
            <a:p>
              <a:pPr algn="ctr"/>
              <a:r>
                <a:rPr lang="zh-CN" altLang="en-US" sz="1400" dirty="0">
                  <a:solidFill>
                    <a:schemeClr val="bg1"/>
                  </a:solidFill>
                  <a:latin typeface="微软雅黑" panose="020B0503020204020204" charset="-122"/>
                  <a:ea typeface="微软雅黑" panose="020B0503020204020204" charset="-122"/>
                </a:rPr>
                <a:t>支持多作业模式</a:t>
              </a:r>
            </a:p>
          </p:txBody>
        </p:sp>
        <p:sp>
          <p:nvSpPr>
            <p:cNvPr id="48" name="矩形 47">
              <a:extLst>
                <a:ext uri="{FF2B5EF4-FFF2-40B4-BE49-F238E27FC236}">
                  <a16:creationId xmlns:a16="http://schemas.microsoft.com/office/drawing/2014/main" id="{6790AB80-2E25-4725-B0D7-5B3419B3C1C2}"/>
                </a:ext>
              </a:extLst>
            </p:cNvPr>
            <p:cNvSpPr/>
            <p:nvPr/>
          </p:nvSpPr>
          <p:spPr bwMode="auto">
            <a:xfrm>
              <a:off x="8649815" y="1478214"/>
              <a:ext cx="1594216" cy="1761873"/>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49" name="图片 48">
              <a:extLst>
                <a:ext uri="{FF2B5EF4-FFF2-40B4-BE49-F238E27FC236}">
                  <a16:creationId xmlns:a16="http://schemas.microsoft.com/office/drawing/2014/main" id="{D2239FFE-FF00-4FB8-8CE9-E76AB57F2B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5301" y="1151855"/>
              <a:ext cx="361533" cy="361533"/>
            </a:xfrm>
            <a:prstGeom prst="rect">
              <a:avLst/>
            </a:prstGeom>
          </p:spPr>
        </p:pic>
      </p:grpSp>
      <p:grpSp>
        <p:nvGrpSpPr>
          <p:cNvPr id="50" name="组合 49">
            <a:extLst>
              <a:ext uri="{FF2B5EF4-FFF2-40B4-BE49-F238E27FC236}">
                <a16:creationId xmlns:a16="http://schemas.microsoft.com/office/drawing/2014/main" id="{2EC49C57-7915-434C-A151-73B7347DC972}"/>
              </a:ext>
            </a:extLst>
          </p:cNvPr>
          <p:cNvGrpSpPr/>
          <p:nvPr/>
        </p:nvGrpSpPr>
        <p:grpSpPr>
          <a:xfrm>
            <a:off x="9225920" y="3743100"/>
            <a:ext cx="1604261" cy="2107711"/>
            <a:chOff x="8639770" y="3508640"/>
            <a:chExt cx="1604261" cy="2107711"/>
          </a:xfrm>
        </p:grpSpPr>
        <p:sp>
          <p:nvSpPr>
            <p:cNvPr id="51" name="矩形 50">
              <a:extLst>
                <a:ext uri="{FF2B5EF4-FFF2-40B4-BE49-F238E27FC236}">
                  <a16:creationId xmlns:a16="http://schemas.microsoft.com/office/drawing/2014/main" id="{E8B2555E-7D2A-4600-9F0B-52E6F1F36944}"/>
                </a:ext>
              </a:extLst>
            </p:cNvPr>
            <p:cNvSpPr/>
            <p:nvPr/>
          </p:nvSpPr>
          <p:spPr>
            <a:xfrm>
              <a:off x="8649420" y="3881028"/>
              <a:ext cx="1594611" cy="307777"/>
            </a:xfrm>
            <a:prstGeom prst="rect">
              <a:avLst/>
            </a:prstGeom>
            <a:solidFill>
              <a:srgbClr val="F2B02C"/>
            </a:solidFill>
          </p:spPr>
          <p:txBody>
            <a:bodyPr wrap="square" anchor="ctr">
              <a:spAutoFit/>
            </a:bodyPr>
            <a:lstStyle/>
            <a:p>
              <a:pPr algn="ctr"/>
              <a:r>
                <a:rPr lang="zh-CN" altLang="en-US" sz="1400" dirty="0">
                  <a:solidFill>
                    <a:schemeClr val="bg1"/>
                  </a:solidFill>
                  <a:latin typeface="微软雅黑" panose="020B0503020204020204" charset="-122"/>
                  <a:ea typeface="微软雅黑" panose="020B0503020204020204" charset="-122"/>
                </a:rPr>
                <a:t>支持出库回退</a:t>
              </a:r>
            </a:p>
          </p:txBody>
        </p:sp>
        <p:pic>
          <p:nvPicPr>
            <p:cNvPr id="52" name="图片 51">
              <a:extLst>
                <a:ext uri="{FF2B5EF4-FFF2-40B4-BE49-F238E27FC236}">
                  <a16:creationId xmlns:a16="http://schemas.microsoft.com/office/drawing/2014/main" id="{70BB27F6-8745-4C10-B9E7-F74364464C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72290" y="3508640"/>
              <a:ext cx="367555" cy="367555"/>
            </a:xfrm>
            <a:prstGeom prst="rect">
              <a:avLst/>
            </a:prstGeom>
          </p:spPr>
        </p:pic>
        <p:sp>
          <p:nvSpPr>
            <p:cNvPr id="53" name="矩形 52">
              <a:extLst>
                <a:ext uri="{FF2B5EF4-FFF2-40B4-BE49-F238E27FC236}">
                  <a16:creationId xmlns:a16="http://schemas.microsoft.com/office/drawing/2014/main" id="{CCCE58E1-599A-4D5E-8F17-C8C4876204DE}"/>
                </a:ext>
              </a:extLst>
            </p:cNvPr>
            <p:cNvSpPr/>
            <p:nvPr/>
          </p:nvSpPr>
          <p:spPr bwMode="auto">
            <a:xfrm>
              <a:off x="8639770" y="3854478"/>
              <a:ext cx="1594216" cy="1761873"/>
            </a:xfrm>
            <a:prstGeom prst="rect">
              <a:avLst/>
            </a:prstGeom>
            <a:no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pic>
        <p:nvPicPr>
          <p:cNvPr id="54" name="图片 53">
            <a:extLst>
              <a:ext uri="{FF2B5EF4-FFF2-40B4-BE49-F238E27FC236}">
                <a16:creationId xmlns:a16="http://schemas.microsoft.com/office/drawing/2014/main" id="{62EEAA08-C016-4D84-9E95-9FC86671518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19667" y="2106395"/>
            <a:ext cx="396729" cy="396729"/>
          </a:xfrm>
          <a:prstGeom prst="rect">
            <a:avLst/>
          </a:prstGeom>
        </p:spPr>
      </p:pic>
      <p:pic>
        <p:nvPicPr>
          <p:cNvPr id="55" name="图片 54">
            <a:extLst>
              <a:ext uri="{FF2B5EF4-FFF2-40B4-BE49-F238E27FC236}">
                <a16:creationId xmlns:a16="http://schemas.microsoft.com/office/drawing/2014/main" id="{B5A5C066-2966-4F8C-A4F9-C74169A1519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19667" y="2578351"/>
            <a:ext cx="416816" cy="416816"/>
          </a:xfrm>
          <a:prstGeom prst="rect">
            <a:avLst/>
          </a:prstGeom>
        </p:spPr>
      </p:pic>
      <p:pic>
        <p:nvPicPr>
          <p:cNvPr id="56" name="图片 55">
            <a:extLst>
              <a:ext uri="{FF2B5EF4-FFF2-40B4-BE49-F238E27FC236}">
                <a16:creationId xmlns:a16="http://schemas.microsoft.com/office/drawing/2014/main" id="{1D34E27D-4B83-4F62-81B0-6F40C71CD20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79397" y="3102376"/>
            <a:ext cx="320752" cy="320752"/>
          </a:xfrm>
          <a:prstGeom prst="rect">
            <a:avLst/>
          </a:prstGeom>
        </p:spPr>
      </p:pic>
      <p:sp>
        <p:nvSpPr>
          <p:cNvPr id="57" name="TextBox 123">
            <a:extLst>
              <a:ext uri="{FF2B5EF4-FFF2-40B4-BE49-F238E27FC236}">
                <a16:creationId xmlns:a16="http://schemas.microsoft.com/office/drawing/2014/main" id="{0C4480E2-457C-42AE-AA5C-E72BE28B0F6A}"/>
              </a:ext>
            </a:extLst>
          </p:cNvPr>
          <p:cNvSpPr txBox="1"/>
          <p:nvPr/>
        </p:nvSpPr>
        <p:spPr>
          <a:xfrm>
            <a:off x="9800149" y="2159013"/>
            <a:ext cx="861235" cy="276999"/>
          </a:xfrm>
          <a:prstGeom prst="rect">
            <a:avLst/>
          </a:prstGeom>
          <a:noFill/>
        </p:spPr>
        <p:txBody>
          <a:bodyPr wrap="square" rtlCol="0">
            <a:spAutoFit/>
          </a:bodyPr>
          <a:lstStyle/>
          <a:p>
            <a:r>
              <a:rPr lang="en-US" altLang="zh-CN" sz="1200" dirty="0">
                <a:solidFill>
                  <a:srgbClr val="F2B02C"/>
                </a:solidFill>
                <a:latin typeface="微软雅黑" panose="020B0503020204020204" charset="-122"/>
                <a:ea typeface="微软雅黑" panose="020B0503020204020204" charset="-122"/>
              </a:rPr>
              <a:t>RF</a:t>
            </a:r>
            <a:r>
              <a:rPr lang="zh-CN" altLang="en-US" sz="1200" dirty="0">
                <a:solidFill>
                  <a:srgbClr val="F2B02C"/>
                </a:solidFill>
                <a:latin typeface="微软雅黑" panose="020B0503020204020204" charset="-122"/>
                <a:ea typeface="微软雅黑" panose="020B0503020204020204" charset="-122"/>
              </a:rPr>
              <a:t>作业</a:t>
            </a:r>
            <a:endParaRPr lang="en-US" altLang="zh-CN" sz="1200" dirty="0">
              <a:solidFill>
                <a:srgbClr val="F2B02C"/>
              </a:solidFill>
              <a:latin typeface="微软雅黑" panose="020B0503020204020204" charset="-122"/>
              <a:ea typeface="微软雅黑" panose="020B0503020204020204" charset="-122"/>
            </a:endParaRPr>
          </a:p>
        </p:txBody>
      </p:sp>
      <p:sp>
        <p:nvSpPr>
          <p:cNvPr id="58" name="TextBox 123">
            <a:extLst>
              <a:ext uri="{FF2B5EF4-FFF2-40B4-BE49-F238E27FC236}">
                <a16:creationId xmlns:a16="http://schemas.microsoft.com/office/drawing/2014/main" id="{3A7F7651-940F-4C96-B34F-CAB868E8667D}"/>
              </a:ext>
            </a:extLst>
          </p:cNvPr>
          <p:cNvSpPr txBox="1"/>
          <p:nvPr/>
        </p:nvSpPr>
        <p:spPr>
          <a:xfrm>
            <a:off x="9801984" y="2645440"/>
            <a:ext cx="861235" cy="276999"/>
          </a:xfrm>
          <a:prstGeom prst="rect">
            <a:avLst/>
          </a:prstGeom>
          <a:noFill/>
        </p:spPr>
        <p:txBody>
          <a:bodyPr wrap="square" rtlCol="0">
            <a:spAutoFit/>
          </a:bodyPr>
          <a:lstStyle/>
          <a:p>
            <a:r>
              <a:rPr lang="zh-CN" altLang="en-US" sz="1200" dirty="0">
                <a:solidFill>
                  <a:srgbClr val="F2B02C"/>
                </a:solidFill>
                <a:latin typeface="微软雅黑" panose="020B0503020204020204" charset="-122"/>
                <a:ea typeface="微软雅黑" panose="020B0503020204020204" charset="-122"/>
              </a:rPr>
              <a:t>纸质作业</a:t>
            </a:r>
            <a:endParaRPr lang="en-US" altLang="zh-CN" sz="1200" dirty="0">
              <a:solidFill>
                <a:srgbClr val="F2B02C"/>
              </a:solidFill>
              <a:latin typeface="微软雅黑" panose="020B0503020204020204" charset="-122"/>
              <a:ea typeface="微软雅黑" panose="020B0503020204020204" charset="-122"/>
            </a:endParaRPr>
          </a:p>
        </p:txBody>
      </p:sp>
      <p:sp>
        <p:nvSpPr>
          <p:cNvPr id="59" name="TextBox 123">
            <a:extLst>
              <a:ext uri="{FF2B5EF4-FFF2-40B4-BE49-F238E27FC236}">
                <a16:creationId xmlns:a16="http://schemas.microsoft.com/office/drawing/2014/main" id="{6878B6D1-25AB-4838-AD16-87BDCBAD8805}"/>
              </a:ext>
            </a:extLst>
          </p:cNvPr>
          <p:cNvSpPr txBox="1"/>
          <p:nvPr/>
        </p:nvSpPr>
        <p:spPr>
          <a:xfrm>
            <a:off x="9800148" y="3042499"/>
            <a:ext cx="1019988" cy="461665"/>
          </a:xfrm>
          <a:prstGeom prst="rect">
            <a:avLst/>
          </a:prstGeom>
          <a:noFill/>
        </p:spPr>
        <p:txBody>
          <a:bodyPr wrap="square" rtlCol="0">
            <a:spAutoFit/>
          </a:bodyPr>
          <a:lstStyle/>
          <a:p>
            <a:r>
              <a:rPr lang="en-US" altLang="zh-CN" sz="1200" dirty="0">
                <a:solidFill>
                  <a:srgbClr val="F2B02C"/>
                </a:solidFill>
                <a:latin typeface="微软雅黑" panose="020B0503020204020204" charset="-122"/>
                <a:ea typeface="微软雅黑" panose="020B0503020204020204" charset="-122"/>
              </a:rPr>
              <a:t>DPS</a:t>
            </a:r>
            <a:r>
              <a:rPr lang="zh-CN" altLang="en-US" sz="1200" dirty="0">
                <a:solidFill>
                  <a:srgbClr val="F2B02C"/>
                </a:solidFill>
                <a:latin typeface="微软雅黑" panose="020B0503020204020204" charset="-122"/>
                <a:ea typeface="微软雅黑" panose="020B0503020204020204" charset="-122"/>
              </a:rPr>
              <a:t>等设备集成作业</a:t>
            </a:r>
            <a:endParaRPr lang="en-US" altLang="zh-CN" sz="1200" dirty="0">
              <a:solidFill>
                <a:srgbClr val="F2B02C"/>
              </a:solidFill>
              <a:latin typeface="微软雅黑" panose="020B0503020204020204" charset="-122"/>
              <a:ea typeface="微软雅黑" panose="020B0503020204020204" charset="-122"/>
            </a:endParaRPr>
          </a:p>
        </p:txBody>
      </p:sp>
      <p:sp>
        <p:nvSpPr>
          <p:cNvPr id="60" name="TextBox 123">
            <a:extLst>
              <a:ext uri="{FF2B5EF4-FFF2-40B4-BE49-F238E27FC236}">
                <a16:creationId xmlns:a16="http://schemas.microsoft.com/office/drawing/2014/main" id="{02B1AA7B-F452-4BFE-880A-8BFF45FC88A8}"/>
              </a:ext>
            </a:extLst>
          </p:cNvPr>
          <p:cNvSpPr txBox="1"/>
          <p:nvPr/>
        </p:nvSpPr>
        <p:spPr>
          <a:xfrm>
            <a:off x="9513952" y="4482659"/>
            <a:ext cx="1147432" cy="1384995"/>
          </a:xfrm>
          <a:prstGeom prst="rect">
            <a:avLst/>
          </a:prstGeom>
          <a:noFill/>
        </p:spPr>
        <p:txBody>
          <a:bodyPr wrap="square" rtlCol="0">
            <a:spAutoFit/>
          </a:bodyPr>
          <a:lstStyle/>
          <a:p>
            <a:pPr marL="171450" indent="-171450">
              <a:buFont typeface="Wingdings" panose="05000000000000000000" pitchFamily="2" charset="2"/>
              <a:buChar char="ü"/>
            </a:pPr>
            <a:r>
              <a:rPr lang="zh-CN" altLang="en-US" sz="1200" dirty="0">
                <a:solidFill>
                  <a:srgbClr val="F2B02C"/>
                </a:solidFill>
                <a:latin typeface="微软雅黑" panose="020B0503020204020204" charset="-122"/>
                <a:ea typeface="微软雅黑" panose="020B0503020204020204" charset="-122"/>
              </a:rPr>
              <a:t> 出库回退</a:t>
            </a:r>
            <a:endParaRPr lang="en-US" altLang="zh-CN" sz="1200" dirty="0">
              <a:solidFill>
                <a:srgbClr val="F2B02C"/>
              </a:solidFill>
              <a:latin typeface="微软雅黑" panose="020B0503020204020204" charset="-122"/>
              <a:ea typeface="微软雅黑" panose="020B0503020204020204" charset="-122"/>
            </a:endParaRPr>
          </a:p>
          <a:p>
            <a:pPr marL="171450" indent="-171450">
              <a:buFont typeface="Wingdings" panose="05000000000000000000" pitchFamily="2" charset="2"/>
              <a:buChar char="ü"/>
            </a:pPr>
            <a:endParaRPr lang="en-US" altLang="zh-CN" sz="1200" dirty="0">
              <a:solidFill>
                <a:srgbClr val="F2B02C"/>
              </a:solidFill>
              <a:latin typeface="微软雅黑" panose="020B0503020204020204" charset="-122"/>
              <a:ea typeface="微软雅黑" panose="020B0503020204020204" charset="-122"/>
            </a:endParaRPr>
          </a:p>
          <a:p>
            <a:pPr marL="171450" indent="-171450">
              <a:buFont typeface="Wingdings" panose="05000000000000000000" pitchFamily="2" charset="2"/>
              <a:buChar char="ü"/>
            </a:pPr>
            <a:r>
              <a:rPr lang="zh-CN" altLang="en-US" sz="1200" dirty="0">
                <a:solidFill>
                  <a:srgbClr val="F2B02C"/>
                </a:solidFill>
                <a:latin typeface="微软雅黑" panose="020B0503020204020204" charset="-122"/>
                <a:ea typeface="微软雅黑" panose="020B0503020204020204" charset="-122"/>
              </a:rPr>
              <a:t> 分仓回退</a:t>
            </a:r>
            <a:endParaRPr lang="en-US" altLang="zh-CN" sz="1200" dirty="0">
              <a:solidFill>
                <a:srgbClr val="F2B02C"/>
              </a:solidFill>
              <a:latin typeface="微软雅黑" panose="020B0503020204020204" charset="-122"/>
              <a:ea typeface="微软雅黑" panose="020B0503020204020204" charset="-122"/>
            </a:endParaRPr>
          </a:p>
          <a:p>
            <a:pPr marL="171450" indent="-171450">
              <a:buFont typeface="Wingdings" panose="05000000000000000000" pitchFamily="2" charset="2"/>
              <a:buChar char="ü"/>
            </a:pPr>
            <a:endParaRPr lang="en-US" altLang="zh-CN" sz="1200" dirty="0">
              <a:solidFill>
                <a:srgbClr val="F2B02C"/>
              </a:solidFill>
              <a:latin typeface="微软雅黑" panose="020B0503020204020204" charset="-122"/>
              <a:ea typeface="微软雅黑" panose="020B0503020204020204" charset="-122"/>
            </a:endParaRPr>
          </a:p>
          <a:p>
            <a:pPr marL="171450" indent="-171450">
              <a:buFont typeface="Wingdings" panose="05000000000000000000" pitchFamily="2" charset="2"/>
              <a:buChar char="ü"/>
            </a:pPr>
            <a:r>
              <a:rPr lang="zh-CN" altLang="en-US" sz="1200" dirty="0">
                <a:solidFill>
                  <a:srgbClr val="F2B02C"/>
                </a:solidFill>
                <a:latin typeface="微软雅黑" panose="020B0503020204020204" charset="-122"/>
                <a:ea typeface="微软雅黑" panose="020B0503020204020204" charset="-122"/>
              </a:rPr>
              <a:t> 返厂出库</a:t>
            </a:r>
            <a:endParaRPr lang="en-US" altLang="zh-CN" sz="1200" dirty="0">
              <a:solidFill>
                <a:srgbClr val="F2B02C"/>
              </a:solidFill>
              <a:latin typeface="微软雅黑" panose="020B0503020204020204" charset="-122"/>
              <a:ea typeface="微软雅黑" panose="020B0503020204020204" charset="-122"/>
            </a:endParaRPr>
          </a:p>
          <a:p>
            <a:pPr marL="171450" indent="-171450">
              <a:buFont typeface="Wingdings" panose="05000000000000000000" pitchFamily="2" charset="2"/>
              <a:buChar char="ü"/>
            </a:pPr>
            <a:endParaRPr lang="zh-CN" altLang="en-US" sz="1200" dirty="0">
              <a:solidFill>
                <a:srgbClr val="F2B02C"/>
              </a:solidFill>
              <a:latin typeface="微软雅黑" panose="020B0503020204020204" charset="-122"/>
              <a:ea typeface="微软雅黑" panose="020B0503020204020204" charset="-122"/>
            </a:endParaRPr>
          </a:p>
          <a:p>
            <a:pPr marL="171450" indent="-171450">
              <a:buFont typeface="Wingdings" panose="05000000000000000000" pitchFamily="2" charset="2"/>
              <a:buChar char="ü"/>
            </a:pPr>
            <a:r>
              <a:rPr lang="en-US" altLang="zh-CN" sz="1200" dirty="0">
                <a:solidFill>
                  <a:srgbClr val="F2B02C"/>
                </a:solidFill>
                <a:latin typeface="微软雅黑" panose="020B0503020204020204" charset="-122"/>
                <a:ea typeface="微软雅黑" panose="020B0503020204020204" charset="-122"/>
                <a:sym typeface="Wingdings 2" panose="05020102010507070707" pitchFamily="18" charset="2"/>
              </a:rPr>
              <a:t>       </a:t>
            </a:r>
            <a:endParaRPr lang="en-US" altLang="zh-CN" sz="1200" dirty="0">
              <a:solidFill>
                <a:srgbClr val="F2B02C"/>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171976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132AD-C179-445D-80CE-14844D5A4C8A}"/>
              </a:ext>
            </a:extLst>
          </p:cNvPr>
          <p:cNvSpPr>
            <a:spLocks noGrp="1"/>
          </p:cNvSpPr>
          <p:nvPr>
            <p:ph type="title"/>
          </p:nvPr>
        </p:nvSpPr>
        <p:spPr/>
        <p:txBody>
          <a:bodyPr/>
          <a:lstStyle/>
          <a:p>
            <a:r>
              <a:rPr lang="zh-CN" altLang="en-US" dirty="0"/>
              <a:t>发货管理：波次规则设定提升拣货作业效率</a:t>
            </a:r>
          </a:p>
        </p:txBody>
      </p:sp>
      <p:sp>
        <p:nvSpPr>
          <p:cNvPr id="4" name="矩形 3">
            <a:extLst>
              <a:ext uri="{FF2B5EF4-FFF2-40B4-BE49-F238E27FC236}">
                <a16:creationId xmlns:a16="http://schemas.microsoft.com/office/drawing/2014/main" id="{A9157279-9D68-42F1-B364-FEF89CADCDD9}"/>
              </a:ext>
            </a:extLst>
          </p:cNvPr>
          <p:cNvSpPr/>
          <p:nvPr/>
        </p:nvSpPr>
        <p:spPr bwMode="auto">
          <a:xfrm>
            <a:off x="3161925" y="1133647"/>
            <a:ext cx="7749295" cy="2649064"/>
          </a:xfrm>
          <a:prstGeom prst="rect">
            <a:avLst/>
          </a:prstGeom>
          <a:no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5" name="组合 4">
            <a:extLst>
              <a:ext uri="{FF2B5EF4-FFF2-40B4-BE49-F238E27FC236}">
                <a16:creationId xmlns:a16="http://schemas.microsoft.com/office/drawing/2014/main" id="{73FCDC27-3BB6-483A-9196-5ED5D7DE8EEA}"/>
              </a:ext>
            </a:extLst>
          </p:cNvPr>
          <p:cNvGrpSpPr/>
          <p:nvPr/>
        </p:nvGrpSpPr>
        <p:grpSpPr>
          <a:xfrm>
            <a:off x="4070867" y="2116033"/>
            <a:ext cx="630217" cy="274391"/>
            <a:chOff x="2074963" y="3922599"/>
            <a:chExt cx="703699" cy="326381"/>
          </a:xfrm>
        </p:grpSpPr>
        <p:sp>
          <p:nvSpPr>
            <p:cNvPr id="6" name="矩形 5">
              <a:extLst>
                <a:ext uri="{FF2B5EF4-FFF2-40B4-BE49-F238E27FC236}">
                  <a16:creationId xmlns:a16="http://schemas.microsoft.com/office/drawing/2014/main" id="{22F1B3AB-E6CE-4E24-9851-F4EE4F03D4F3}"/>
                </a:ext>
              </a:extLst>
            </p:cNvPr>
            <p:cNvSpPr/>
            <p:nvPr/>
          </p:nvSpPr>
          <p:spPr bwMode="auto">
            <a:xfrm>
              <a:off x="2074963" y="3922599"/>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7" name="矩形 6">
              <a:extLst>
                <a:ext uri="{FF2B5EF4-FFF2-40B4-BE49-F238E27FC236}">
                  <a16:creationId xmlns:a16="http://schemas.microsoft.com/office/drawing/2014/main" id="{B5FE24AE-B00E-4F60-92AF-D583B0D3C731}"/>
                </a:ext>
              </a:extLst>
            </p:cNvPr>
            <p:cNvSpPr/>
            <p:nvPr/>
          </p:nvSpPr>
          <p:spPr bwMode="auto">
            <a:xfrm>
              <a:off x="2634646" y="3922599"/>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8" name="矩形 7">
              <a:extLst>
                <a:ext uri="{FF2B5EF4-FFF2-40B4-BE49-F238E27FC236}">
                  <a16:creationId xmlns:a16="http://schemas.microsoft.com/office/drawing/2014/main" id="{44F83081-C772-4A95-9210-85198907C420}"/>
                </a:ext>
              </a:extLst>
            </p:cNvPr>
            <p:cNvSpPr/>
            <p:nvPr/>
          </p:nvSpPr>
          <p:spPr bwMode="auto">
            <a:xfrm>
              <a:off x="2261524" y="3922599"/>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 name="矩形 8">
              <a:extLst>
                <a:ext uri="{FF2B5EF4-FFF2-40B4-BE49-F238E27FC236}">
                  <a16:creationId xmlns:a16="http://schemas.microsoft.com/office/drawing/2014/main" id="{217DE355-BB8C-4042-8B22-8636C4927923}"/>
                </a:ext>
              </a:extLst>
            </p:cNvPr>
            <p:cNvSpPr/>
            <p:nvPr/>
          </p:nvSpPr>
          <p:spPr bwMode="auto">
            <a:xfrm>
              <a:off x="2448085" y="3922599"/>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10" name="矩形 9">
              <a:extLst>
                <a:ext uri="{FF2B5EF4-FFF2-40B4-BE49-F238E27FC236}">
                  <a16:creationId xmlns:a16="http://schemas.microsoft.com/office/drawing/2014/main" id="{62B3FDFE-BD07-4C7F-96A3-9D15D1CA3092}"/>
                </a:ext>
              </a:extLst>
            </p:cNvPr>
            <p:cNvSpPr/>
            <p:nvPr/>
          </p:nvSpPr>
          <p:spPr bwMode="auto">
            <a:xfrm>
              <a:off x="2074963" y="4104964"/>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11" name="矩形 10">
              <a:extLst>
                <a:ext uri="{FF2B5EF4-FFF2-40B4-BE49-F238E27FC236}">
                  <a16:creationId xmlns:a16="http://schemas.microsoft.com/office/drawing/2014/main" id="{45A00149-7E87-4D63-9385-A6B5C7352B46}"/>
                </a:ext>
              </a:extLst>
            </p:cNvPr>
            <p:cNvSpPr/>
            <p:nvPr/>
          </p:nvSpPr>
          <p:spPr bwMode="auto">
            <a:xfrm>
              <a:off x="2634646" y="4104964"/>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12" name="矩形 11">
              <a:extLst>
                <a:ext uri="{FF2B5EF4-FFF2-40B4-BE49-F238E27FC236}">
                  <a16:creationId xmlns:a16="http://schemas.microsoft.com/office/drawing/2014/main" id="{E5968595-DECF-4C69-835B-A4C2358CA4D4}"/>
                </a:ext>
              </a:extLst>
            </p:cNvPr>
            <p:cNvSpPr/>
            <p:nvPr/>
          </p:nvSpPr>
          <p:spPr bwMode="auto">
            <a:xfrm>
              <a:off x="2261524" y="4104964"/>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矩形 12">
              <a:extLst>
                <a:ext uri="{FF2B5EF4-FFF2-40B4-BE49-F238E27FC236}">
                  <a16:creationId xmlns:a16="http://schemas.microsoft.com/office/drawing/2014/main" id="{2DD01780-6726-41B7-8CBF-AC01E89D2281}"/>
                </a:ext>
              </a:extLst>
            </p:cNvPr>
            <p:cNvSpPr/>
            <p:nvPr/>
          </p:nvSpPr>
          <p:spPr bwMode="auto">
            <a:xfrm>
              <a:off x="2448085" y="4104964"/>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grpSp>
      <p:grpSp>
        <p:nvGrpSpPr>
          <p:cNvPr id="14" name="组合 13">
            <a:extLst>
              <a:ext uri="{FF2B5EF4-FFF2-40B4-BE49-F238E27FC236}">
                <a16:creationId xmlns:a16="http://schemas.microsoft.com/office/drawing/2014/main" id="{79C16879-2446-4509-BB03-17EFFF1A71B0}"/>
              </a:ext>
            </a:extLst>
          </p:cNvPr>
          <p:cNvGrpSpPr/>
          <p:nvPr/>
        </p:nvGrpSpPr>
        <p:grpSpPr>
          <a:xfrm>
            <a:off x="4069949" y="1610455"/>
            <a:ext cx="630217" cy="274391"/>
            <a:chOff x="2073938" y="3360008"/>
            <a:chExt cx="703699" cy="326381"/>
          </a:xfrm>
        </p:grpSpPr>
        <p:sp>
          <p:nvSpPr>
            <p:cNvPr id="15" name="矩形 14">
              <a:extLst>
                <a:ext uri="{FF2B5EF4-FFF2-40B4-BE49-F238E27FC236}">
                  <a16:creationId xmlns:a16="http://schemas.microsoft.com/office/drawing/2014/main" id="{D869AE6D-2A76-4F85-A4D4-04AE0D7D9571}"/>
                </a:ext>
              </a:extLst>
            </p:cNvPr>
            <p:cNvSpPr/>
            <p:nvPr/>
          </p:nvSpPr>
          <p:spPr bwMode="auto">
            <a:xfrm>
              <a:off x="2073938" y="3360008"/>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6" name="矩形 15">
              <a:extLst>
                <a:ext uri="{FF2B5EF4-FFF2-40B4-BE49-F238E27FC236}">
                  <a16:creationId xmlns:a16="http://schemas.microsoft.com/office/drawing/2014/main" id="{C6392A2E-6663-4971-9CFA-754B4C7446B3}"/>
                </a:ext>
              </a:extLst>
            </p:cNvPr>
            <p:cNvSpPr/>
            <p:nvPr/>
          </p:nvSpPr>
          <p:spPr bwMode="auto">
            <a:xfrm>
              <a:off x="2633621" y="3360008"/>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17" name="矩形 16">
              <a:extLst>
                <a:ext uri="{FF2B5EF4-FFF2-40B4-BE49-F238E27FC236}">
                  <a16:creationId xmlns:a16="http://schemas.microsoft.com/office/drawing/2014/main" id="{05C7496F-D96F-4593-BAD6-B51DF67F6DBF}"/>
                </a:ext>
              </a:extLst>
            </p:cNvPr>
            <p:cNvSpPr/>
            <p:nvPr/>
          </p:nvSpPr>
          <p:spPr bwMode="auto">
            <a:xfrm>
              <a:off x="2260499" y="3360008"/>
              <a:ext cx="144016" cy="144016"/>
            </a:xfrm>
            <a:prstGeom prst="rect">
              <a:avLst/>
            </a:prstGeom>
            <a:solidFill>
              <a:srgbClr val="5F73A0"/>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8" name="矩形 17">
              <a:extLst>
                <a:ext uri="{FF2B5EF4-FFF2-40B4-BE49-F238E27FC236}">
                  <a16:creationId xmlns:a16="http://schemas.microsoft.com/office/drawing/2014/main" id="{9B7C3337-1FAF-4F09-8F91-9953818D2525}"/>
                </a:ext>
              </a:extLst>
            </p:cNvPr>
            <p:cNvSpPr/>
            <p:nvPr/>
          </p:nvSpPr>
          <p:spPr bwMode="auto">
            <a:xfrm>
              <a:off x="2447060" y="3360008"/>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9" name="矩形 18">
              <a:extLst>
                <a:ext uri="{FF2B5EF4-FFF2-40B4-BE49-F238E27FC236}">
                  <a16:creationId xmlns:a16="http://schemas.microsoft.com/office/drawing/2014/main" id="{19344218-0AD0-4A19-8153-25961786D031}"/>
                </a:ext>
              </a:extLst>
            </p:cNvPr>
            <p:cNvSpPr/>
            <p:nvPr/>
          </p:nvSpPr>
          <p:spPr bwMode="auto">
            <a:xfrm>
              <a:off x="2073938" y="3542373"/>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 name="矩形 19">
              <a:extLst>
                <a:ext uri="{FF2B5EF4-FFF2-40B4-BE49-F238E27FC236}">
                  <a16:creationId xmlns:a16="http://schemas.microsoft.com/office/drawing/2014/main" id="{FBD3266E-B264-4324-815E-523382F18787}"/>
                </a:ext>
              </a:extLst>
            </p:cNvPr>
            <p:cNvSpPr/>
            <p:nvPr/>
          </p:nvSpPr>
          <p:spPr bwMode="auto">
            <a:xfrm>
              <a:off x="2633621" y="3542373"/>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21" name="矩形 20">
              <a:extLst>
                <a:ext uri="{FF2B5EF4-FFF2-40B4-BE49-F238E27FC236}">
                  <a16:creationId xmlns:a16="http://schemas.microsoft.com/office/drawing/2014/main" id="{BA0B52CC-0739-43F1-9F6D-CE76A9FFF14B}"/>
                </a:ext>
              </a:extLst>
            </p:cNvPr>
            <p:cNvSpPr/>
            <p:nvPr/>
          </p:nvSpPr>
          <p:spPr bwMode="auto">
            <a:xfrm>
              <a:off x="2260499" y="3542373"/>
              <a:ext cx="144016" cy="144016"/>
            </a:xfrm>
            <a:prstGeom prst="rect">
              <a:avLst/>
            </a:prstGeom>
            <a:solidFill>
              <a:srgbClr val="5F73A0"/>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2" name="矩形 21">
              <a:extLst>
                <a:ext uri="{FF2B5EF4-FFF2-40B4-BE49-F238E27FC236}">
                  <a16:creationId xmlns:a16="http://schemas.microsoft.com/office/drawing/2014/main" id="{1B504C83-3DDB-4E6D-9DE4-75166B224B23}"/>
                </a:ext>
              </a:extLst>
            </p:cNvPr>
            <p:cNvSpPr/>
            <p:nvPr/>
          </p:nvSpPr>
          <p:spPr bwMode="auto">
            <a:xfrm>
              <a:off x="2447060" y="3542373"/>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grpSp>
        <p:nvGrpSpPr>
          <p:cNvPr id="23" name="组合 22">
            <a:extLst>
              <a:ext uri="{FF2B5EF4-FFF2-40B4-BE49-F238E27FC236}">
                <a16:creationId xmlns:a16="http://schemas.microsoft.com/office/drawing/2014/main" id="{6A9DFAA1-00C6-4814-AB9F-570DA083E91A}"/>
              </a:ext>
            </a:extLst>
          </p:cNvPr>
          <p:cNvGrpSpPr/>
          <p:nvPr/>
        </p:nvGrpSpPr>
        <p:grpSpPr>
          <a:xfrm>
            <a:off x="4079293" y="3127189"/>
            <a:ext cx="630217" cy="274391"/>
            <a:chOff x="2084372" y="5164123"/>
            <a:chExt cx="703699" cy="326381"/>
          </a:xfrm>
        </p:grpSpPr>
        <p:sp>
          <p:nvSpPr>
            <p:cNvPr id="24" name="矩形 23">
              <a:extLst>
                <a:ext uri="{FF2B5EF4-FFF2-40B4-BE49-F238E27FC236}">
                  <a16:creationId xmlns:a16="http://schemas.microsoft.com/office/drawing/2014/main" id="{6F206929-188F-4350-A01D-8F2EBEE2CDC7}"/>
                </a:ext>
              </a:extLst>
            </p:cNvPr>
            <p:cNvSpPr/>
            <p:nvPr/>
          </p:nvSpPr>
          <p:spPr bwMode="auto">
            <a:xfrm>
              <a:off x="2084372" y="5164123"/>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25" name="矩形 24">
              <a:extLst>
                <a:ext uri="{FF2B5EF4-FFF2-40B4-BE49-F238E27FC236}">
                  <a16:creationId xmlns:a16="http://schemas.microsoft.com/office/drawing/2014/main" id="{2A3C360D-C961-49A5-9C63-B4E0706E4244}"/>
                </a:ext>
              </a:extLst>
            </p:cNvPr>
            <p:cNvSpPr/>
            <p:nvPr/>
          </p:nvSpPr>
          <p:spPr bwMode="auto">
            <a:xfrm>
              <a:off x="2644055" y="5164123"/>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26" name="矩形 25">
              <a:extLst>
                <a:ext uri="{FF2B5EF4-FFF2-40B4-BE49-F238E27FC236}">
                  <a16:creationId xmlns:a16="http://schemas.microsoft.com/office/drawing/2014/main" id="{9B884A78-F517-4E44-B5B2-AF3357B31D0B}"/>
                </a:ext>
              </a:extLst>
            </p:cNvPr>
            <p:cNvSpPr/>
            <p:nvPr/>
          </p:nvSpPr>
          <p:spPr bwMode="auto">
            <a:xfrm>
              <a:off x="2270933" y="5164123"/>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7" name="矩形 26">
              <a:extLst>
                <a:ext uri="{FF2B5EF4-FFF2-40B4-BE49-F238E27FC236}">
                  <a16:creationId xmlns:a16="http://schemas.microsoft.com/office/drawing/2014/main" id="{2B855FB6-69AB-4F21-BE6B-E1DDCCB073F0}"/>
                </a:ext>
              </a:extLst>
            </p:cNvPr>
            <p:cNvSpPr/>
            <p:nvPr/>
          </p:nvSpPr>
          <p:spPr bwMode="auto">
            <a:xfrm>
              <a:off x="2457494" y="5164123"/>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28" name="矩形 27">
              <a:extLst>
                <a:ext uri="{FF2B5EF4-FFF2-40B4-BE49-F238E27FC236}">
                  <a16:creationId xmlns:a16="http://schemas.microsoft.com/office/drawing/2014/main" id="{E812BFFD-3070-4983-96DF-2323DE9C50AB}"/>
                </a:ext>
              </a:extLst>
            </p:cNvPr>
            <p:cNvSpPr/>
            <p:nvPr/>
          </p:nvSpPr>
          <p:spPr bwMode="auto">
            <a:xfrm>
              <a:off x="2084372" y="5346488"/>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29" name="矩形 28">
              <a:extLst>
                <a:ext uri="{FF2B5EF4-FFF2-40B4-BE49-F238E27FC236}">
                  <a16:creationId xmlns:a16="http://schemas.microsoft.com/office/drawing/2014/main" id="{843E98E7-8A5D-43DD-818D-6B2C9AC7E8FF}"/>
                </a:ext>
              </a:extLst>
            </p:cNvPr>
            <p:cNvSpPr/>
            <p:nvPr/>
          </p:nvSpPr>
          <p:spPr bwMode="auto">
            <a:xfrm>
              <a:off x="2644055" y="5346488"/>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30" name="矩形 29">
              <a:extLst>
                <a:ext uri="{FF2B5EF4-FFF2-40B4-BE49-F238E27FC236}">
                  <a16:creationId xmlns:a16="http://schemas.microsoft.com/office/drawing/2014/main" id="{194E5C5A-09D8-40B4-A88F-8F83D52813ED}"/>
                </a:ext>
              </a:extLst>
            </p:cNvPr>
            <p:cNvSpPr/>
            <p:nvPr/>
          </p:nvSpPr>
          <p:spPr bwMode="auto">
            <a:xfrm>
              <a:off x="2270933" y="5346488"/>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1" name="矩形 30">
              <a:extLst>
                <a:ext uri="{FF2B5EF4-FFF2-40B4-BE49-F238E27FC236}">
                  <a16:creationId xmlns:a16="http://schemas.microsoft.com/office/drawing/2014/main" id="{4180B471-217C-424D-864C-7AEE4B44B288}"/>
                </a:ext>
              </a:extLst>
            </p:cNvPr>
            <p:cNvSpPr/>
            <p:nvPr/>
          </p:nvSpPr>
          <p:spPr bwMode="auto">
            <a:xfrm>
              <a:off x="2457494" y="5346488"/>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grpSp>
      <p:grpSp>
        <p:nvGrpSpPr>
          <p:cNvPr id="32" name="组合 31">
            <a:extLst>
              <a:ext uri="{FF2B5EF4-FFF2-40B4-BE49-F238E27FC236}">
                <a16:creationId xmlns:a16="http://schemas.microsoft.com/office/drawing/2014/main" id="{A3BA720C-391D-48BD-B300-DC471C32DA77}"/>
              </a:ext>
            </a:extLst>
          </p:cNvPr>
          <p:cNvGrpSpPr/>
          <p:nvPr/>
        </p:nvGrpSpPr>
        <p:grpSpPr>
          <a:xfrm>
            <a:off x="4078375" y="2621611"/>
            <a:ext cx="630217" cy="274391"/>
            <a:chOff x="2083347" y="4601532"/>
            <a:chExt cx="703699" cy="326381"/>
          </a:xfrm>
        </p:grpSpPr>
        <p:sp>
          <p:nvSpPr>
            <p:cNvPr id="33" name="矩形 32">
              <a:extLst>
                <a:ext uri="{FF2B5EF4-FFF2-40B4-BE49-F238E27FC236}">
                  <a16:creationId xmlns:a16="http://schemas.microsoft.com/office/drawing/2014/main" id="{3AC88049-DCBF-45AA-91F2-71608F7F6EB3}"/>
                </a:ext>
              </a:extLst>
            </p:cNvPr>
            <p:cNvSpPr/>
            <p:nvPr/>
          </p:nvSpPr>
          <p:spPr bwMode="auto">
            <a:xfrm>
              <a:off x="2083347" y="4601532"/>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34" name="矩形 33">
              <a:extLst>
                <a:ext uri="{FF2B5EF4-FFF2-40B4-BE49-F238E27FC236}">
                  <a16:creationId xmlns:a16="http://schemas.microsoft.com/office/drawing/2014/main" id="{E9CCB8AC-9D2E-4294-8D54-1BEC98D66B3B}"/>
                </a:ext>
              </a:extLst>
            </p:cNvPr>
            <p:cNvSpPr/>
            <p:nvPr/>
          </p:nvSpPr>
          <p:spPr bwMode="auto">
            <a:xfrm>
              <a:off x="2643030" y="4601532"/>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35" name="矩形 34">
              <a:extLst>
                <a:ext uri="{FF2B5EF4-FFF2-40B4-BE49-F238E27FC236}">
                  <a16:creationId xmlns:a16="http://schemas.microsoft.com/office/drawing/2014/main" id="{4081FF32-EB20-49CC-8259-70352B83B693}"/>
                </a:ext>
              </a:extLst>
            </p:cNvPr>
            <p:cNvSpPr/>
            <p:nvPr/>
          </p:nvSpPr>
          <p:spPr bwMode="auto">
            <a:xfrm>
              <a:off x="2269908" y="4601532"/>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36" name="矩形 35">
              <a:extLst>
                <a:ext uri="{FF2B5EF4-FFF2-40B4-BE49-F238E27FC236}">
                  <a16:creationId xmlns:a16="http://schemas.microsoft.com/office/drawing/2014/main" id="{4507C9C9-729C-4CFE-B8B4-DA8C2DFB1474}"/>
                </a:ext>
              </a:extLst>
            </p:cNvPr>
            <p:cNvSpPr/>
            <p:nvPr/>
          </p:nvSpPr>
          <p:spPr bwMode="auto">
            <a:xfrm>
              <a:off x="2456469" y="4601532"/>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7" name="矩形 36">
              <a:extLst>
                <a:ext uri="{FF2B5EF4-FFF2-40B4-BE49-F238E27FC236}">
                  <a16:creationId xmlns:a16="http://schemas.microsoft.com/office/drawing/2014/main" id="{69288C9B-AA42-4671-8834-014DD03E1D6E}"/>
                </a:ext>
              </a:extLst>
            </p:cNvPr>
            <p:cNvSpPr/>
            <p:nvPr/>
          </p:nvSpPr>
          <p:spPr bwMode="auto">
            <a:xfrm>
              <a:off x="2083347" y="4783897"/>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38" name="矩形 37">
              <a:extLst>
                <a:ext uri="{FF2B5EF4-FFF2-40B4-BE49-F238E27FC236}">
                  <a16:creationId xmlns:a16="http://schemas.microsoft.com/office/drawing/2014/main" id="{C50389E1-7225-4B50-8D79-B532076693BC}"/>
                </a:ext>
              </a:extLst>
            </p:cNvPr>
            <p:cNvSpPr/>
            <p:nvPr/>
          </p:nvSpPr>
          <p:spPr bwMode="auto">
            <a:xfrm>
              <a:off x="2643030" y="4783897"/>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39" name="矩形 38">
              <a:extLst>
                <a:ext uri="{FF2B5EF4-FFF2-40B4-BE49-F238E27FC236}">
                  <a16:creationId xmlns:a16="http://schemas.microsoft.com/office/drawing/2014/main" id="{E3F236D4-E183-4F4D-87FF-78189096D676}"/>
                </a:ext>
              </a:extLst>
            </p:cNvPr>
            <p:cNvSpPr/>
            <p:nvPr/>
          </p:nvSpPr>
          <p:spPr bwMode="auto">
            <a:xfrm>
              <a:off x="2269908" y="4783897"/>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40" name="矩形 39">
              <a:extLst>
                <a:ext uri="{FF2B5EF4-FFF2-40B4-BE49-F238E27FC236}">
                  <a16:creationId xmlns:a16="http://schemas.microsoft.com/office/drawing/2014/main" id="{CEC000E3-AE65-4351-865C-C0EC59E9358A}"/>
                </a:ext>
              </a:extLst>
            </p:cNvPr>
            <p:cNvSpPr/>
            <p:nvPr/>
          </p:nvSpPr>
          <p:spPr bwMode="auto">
            <a:xfrm>
              <a:off x="2456469" y="4783897"/>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grpSp>
        <p:nvGrpSpPr>
          <p:cNvPr id="41" name="组合 40">
            <a:extLst>
              <a:ext uri="{FF2B5EF4-FFF2-40B4-BE49-F238E27FC236}">
                <a16:creationId xmlns:a16="http://schemas.microsoft.com/office/drawing/2014/main" id="{93B8BFCF-060F-4642-8DA6-4296004F7E81}"/>
              </a:ext>
            </a:extLst>
          </p:cNvPr>
          <p:cNvGrpSpPr/>
          <p:nvPr/>
        </p:nvGrpSpPr>
        <p:grpSpPr>
          <a:xfrm>
            <a:off x="7073679" y="1719547"/>
            <a:ext cx="462765" cy="274391"/>
            <a:chOff x="4899611" y="1226207"/>
            <a:chExt cx="516723" cy="326381"/>
          </a:xfrm>
        </p:grpSpPr>
        <p:sp>
          <p:nvSpPr>
            <p:cNvPr id="42" name="矩形 41">
              <a:extLst>
                <a:ext uri="{FF2B5EF4-FFF2-40B4-BE49-F238E27FC236}">
                  <a16:creationId xmlns:a16="http://schemas.microsoft.com/office/drawing/2014/main" id="{57B6F0FA-E750-4C7D-8E51-4EFDB8D4569F}"/>
                </a:ext>
              </a:extLst>
            </p:cNvPr>
            <p:cNvSpPr/>
            <p:nvPr/>
          </p:nvSpPr>
          <p:spPr bwMode="auto">
            <a:xfrm>
              <a:off x="5272318" y="1226207"/>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43" name="矩形 42">
              <a:extLst>
                <a:ext uri="{FF2B5EF4-FFF2-40B4-BE49-F238E27FC236}">
                  <a16:creationId xmlns:a16="http://schemas.microsoft.com/office/drawing/2014/main" id="{5AEAAD20-10CA-47D5-B365-04B42D776129}"/>
                </a:ext>
              </a:extLst>
            </p:cNvPr>
            <p:cNvSpPr/>
            <p:nvPr/>
          </p:nvSpPr>
          <p:spPr bwMode="auto">
            <a:xfrm>
              <a:off x="5085965" y="1226207"/>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4" name="矩形 43">
              <a:extLst>
                <a:ext uri="{FF2B5EF4-FFF2-40B4-BE49-F238E27FC236}">
                  <a16:creationId xmlns:a16="http://schemas.microsoft.com/office/drawing/2014/main" id="{9FE9AF0E-45F6-4A04-A950-EE48CF1537FD}"/>
                </a:ext>
              </a:extLst>
            </p:cNvPr>
            <p:cNvSpPr/>
            <p:nvPr/>
          </p:nvSpPr>
          <p:spPr bwMode="auto">
            <a:xfrm>
              <a:off x="5272318" y="1408572"/>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45" name="矩形 44">
              <a:extLst>
                <a:ext uri="{FF2B5EF4-FFF2-40B4-BE49-F238E27FC236}">
                  <a16:creationId xmlns:a16="http://schemas.microsoft.com/office/drawing/2014/main" id="{ECC28199-88E1-4E46-9997-775A940D5FAF}"/>
                </a:ext>
              </a:extLst>
            </p:cNvPr>
            <p:cNvSpPr/>
            <p:nvPr/>
          </p:nvSpPr>
          <p:spPr bwMode="auto">
            <a:xfrm>
              <a:off x="5085965" y="1408572"/>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6" name="矩形 45">
              <a:extLst>
                <a:ext uri="{FF2B5EF4-FFF2-40B4-BE49-F238E27FC236}">
                  <a16:creationId xmlns:a16="http://schemas.microsoft.com/office/drawing/2014/main" id="{17B4470C-CAA7-4C91-BD2C-5E41AF548DFE}"/>
                </a:ext>
              </a:extLst>
            </p:cNvPr>
            <p:cNvSpPr/>
            <p:nvPr/>
          </p:nvSpPr>
          <p:spPr bwMode="auto">
            <a:xfrm>
              <a:off x="4899611" y="1226207"/>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7" name="矩形 46">
              <a:extLst>
                <a:ext uri="{FF2B5EF4-FFF2-40B4-BE49-F238E27FC236}">
                  <a16:creationId xmlns:a16="http://schemas.microsoft.com/office/drawing/2014/main" id="{E5A5D316-187D-4B7A-845E-7EB7BBC3DC25}"/>
                </a:ext>
              </a:extLst>
            </p:cNvPr>
            <p:cNvSpPr/>
            <p:nvPr/>
          </p:nvSpPr>
          <p:spPr bwMode="auto">
            <a:xfrm>
              <a:off x="4899611" y="1408572"/>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grpSp>
        <p:nvGrpSpPr>
          <p:cNvPr id="48" name="组合 47">
            <a:extLst>
              <a:ext uri="{FF2B5EF4-FFF2-40B4-BE49-F238E27FC236}">
                <a16:creationId xmlns:a16="http://schemas.microsoft.com/office/drawing/2014/main" id="{3665423D-F6F2-456D-96B1-AC3AFDD11B69}"/>
              </a:ext>
            </a:extLst>
          </p:cNvPr>
          <p:cNvGrpSpPr/>
          <p:nvPr/>
        </p:nvGrpSpPr>
        <p:grpSpPr>
          <a:xfrm>
            <a:off x="7073679" y="2337574"/>
            <a:ext cx="462765" cy="274391"/>
            <a:chOff x="4899403" y="2195971"/>
            <a:chExt cx="516723" cy="326381"/>
          </a:xfrm>
        </p:grpSpPr>
        <p:sp>
          <p:nvSpPr>
            <p:cNvPr id="49" name="矩形 48">
              <a:extLst>
                <a:ext uri="{FF2B5EF4-FFF2-40B4-BE49-F238E27FC236}">
                  <a16:creationId xmlns:a16="http://schemas.microsoft.com/office/drawing/2014/main" id="{87256D9F-C207-45B3-BCCD-AD9CFCAB7D80}"/>
                </a:ext>
              </a:extLst>
            </p:cNvPr>
            <p:cNvSpPr/>
            <p:nvPr/>
          </p:nvSpPr>
          <p:spPr bwMode="auto">
            <a:xfrm>
              <a:off x="5272110" y="2195971"/>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50" name="矩形 49">
              <a:extLst>
                <a:ext uri="{FF2B5EF4-FFF2-40B4-BE49-F238E27FC236}">
                  <a16:creationId xmlns:a16="http://schemas.microsoft.com/office/drawing/2014/main" id="{B7072F7F-5946-4431-AF58-A09EAB463ABE}"/>
                </a:ext>
              </a:extLst>
            </p:cNvPr>
            <p:cNvSpPr/>
            <p:nvPr/>
          </p:nvSpPr>
          <p:spPr bwMode="auto">
            <a:xfrm>
              <a:off x="5085757" y="2195971"/>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51" name="矩形 50">
              <a:extLst>
                <a:ext uri="{FF2B5EF4-FFF2-40B4-BE49-F238E27FC236}">
                  <a16:creationId xmlns:a16="http://schemas.microsoft.com/office/drawing/2014/main" id="{3B8E1327-BDC7-4C21-96CD-3C72EA1819C6}"/>
                </a:ext>
              </a:extLst>
            </p:cNvPr>
            <p:cNvSpPr/>
            <p:nvPr/>
          </p:nvSpPr>
          <p:spPr bwMode="auto">
            <a:xfrm>
              <a:off x="5272110" y="2378336"/>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52" name="矩形 51">
              <a:extLst>
                <a:ext uri="{FF2B5EF4-FFF2-40B4-BE49-F238E27FC236}">
                  <a16:creationId xmlns:a16="http://schemas.microsoft.com/office/drawing/2014/main" id="{8C3B4875-A365-44B6-8F1C-CC31C73EE0BE}"/>
                </a:ext>
              </a:extLst>
            </p:cNvPr>
            <p:cNvSpPr/>
            <p:nvPr/>
          </p:nvSpPr>
          <p:spPr bwMode="auto">
            <a:xfrm>
              <a:off x="5085757" y="2378336"/>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53" name="矩形 52">
              <a:extLst>
                <a:ext uri="{FF2B5EF4-FFF2-40B4-BE49-F238E27FC236}">
                  <a16:creationId xmlns:a16="http://schemas.microsoft.com/office/drawing/2014/main" id="{3991CA49-5BE3-47D1-A93F-2C0F01C82ADD}"/>
                </a:ext>
              </a:extLst>
            </p:cNvPr>
            <p:cNvSpPr/>
            <p:nvPr/>
          </p:nvSpPr>
          <p:spPr bwMode="auto">
            <a:xfrm>
              <a:off x="4899403" y="2195971"/>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54" name="矩形 53">
              <a:extLst>
                <a:ext uri="{FF2B5EF4-FFF2-40B4-BE49-F238E27FC236}">
                  <a16:creationId xmlns:a16="http://schemas.microsoft.com/office/drawing/2014/main" id="{7E9B8BED-D14D-432C-BEB5-BDE31DBFFCA9}"/>
                </a:ext>
              </a:extLst>
            </p:cNvPr>
            <p:cNvSpPr/>
            <p:nvPr/>
          </p:nvSpPr>
          <p:spPr bwMode="auto">
            <a:xfrm>
              <a:off x="4899403" y="2378336"/>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grpSp>
      <p:grpSp>
        <p:nvGrpSpPr>
          <p:cNvPr id="55" name="组合 54">
            <a:extLst>
              <a:ext uri="{FF2B5EF4-FFF2-40B4-BE49-F238E27FC236}">
                <a16:creationId xmlns:a16="http://schemas.microsoft.com/office/drawing/2014/main" id="{28EA5B1F-91FF-4D98-88BA-AC7E821CD782}"/>
              </a:ext>
            </a:extLst>
          </p:cNvPr>
          <p:cNvGrpSpPr/>
          <p:nvPr/>
        </p:nvGrpSpPr>
        <p:grpSpPr>
          <a:xfrm>
            <a:off x="7073679" y="2962541"/>
            <a:ext cx="462765" cy="274391"/>
            <a:chOff x="4895354" y="3219932"/>
            <a:chExt cx="516723" cy="326381"/>
          </a:xfrm>
        </p:grpSpPr>
        <p:sp>
          <p:nvSpPr>
            <p:cNvPr id="56" name="矩形 55">
              <a:extLst>
                <a:ext uri="{FF2B5EF4-FFF2-40B4-BE49-F238E27FC236}">
                  <a16:creationId xmlns:a16="http://schemas.microsoft.com/office/drawing/2014/main" id="{727FA06C-9EF2-4EF7-8D14-C50136B51185}"/>
                </a:ext>
              </a:extLst>
            </p:cNvPr>
            <p:cNvSpPr/>
            <p:nvPr/>
          </p:nvSpPr>
          <p:spPr bwMode="auto">
            <a:xfrm>
              <a:off x="5268061" y="3219932"/>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57" name="矩形 56">
              <a:extLst>
                <a:ext uri="{FF2B5EF4-FFF2-40B4-BE49-F238E27FC236}">
                  <a16:creationId xmlns:a16="http://schemas.microsoft.com/office/drawing/2014/main" id="{0C0BF342-A939-4695-87E0-058C2D927492}"/>
                </a:ext>
              </a:extLst>
            </p:cNvPr>
            <p:cNvSpPr/>
            <p:nvPr/>
          </p:nvSpPr>
          <p:spPr bwMode="auto">
            <a:xfrm>
              <a:off x="5081708" y="3219932"/>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58" name="矩形 57">
              <a:extLst>
                <a:ext uri="{FF2B5EF4-FFF2-40B4-BE49-F238E27FC236}">
                  <a16:creationId xmlns:a16="http://schemas.microsoft.com/office/drawing/2014/main" id="{F8F7ACA4-5761-4F1A-9483-66F01A119208}"/>
                </a:ext>
              </a:extLst>
            </p:cNvPr>
            <p:cNvSpPr/>
            <p:nvPr/>
          </p:nvSpPr>
          <p:spPr bwMode="auto">
            <a:xfrm>
              <a:off x="5268061" y="3402297"/>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59" name="矩形 58">
              <a:extLst>
                <a:ext uri="{FF2B5EF4-FFF2-40B4-BE49-F238E27FC236}">
                  <a16:creationId xmlns:a16="http://schemas.microsoft.com/office/drawing/2014/main" id="{175B1BD3-F1C8-487B-B589-2D7F8F116443}"/>
                </a:ext>
              </a:extLst>
            </p:cNvPr>
            <p:cNvSpPr/>
            <p:nvPr/>
          </p:nvSpPr>
          <p:spPr bwMode="auto">
            <a:xfrm>
              <a:off x="5081708" y="3402297"/>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60" name="矩形 59">
              <a:extLst>
                <a:ext uri="{FF2B5EF4-FFF2-40B4-BE49-F238E27FC236}">
                  <a16:creationId xmlns:a16="http://schemas.microsoft.com/office/drawing/2014/main" id="{0EEA063A-21D6-4B2A-989F-01382A4EEDB9}"/>
                </a:ext>
              </a:extLst>
            </p:cNvPr>
            <p:cNvSpPr/>
            <p:nvPr/>
          </p:nvSpPr>
          <p:spPr bwMode="auto">
            <a:xfrm>
              <a:off x="4895354" y="3219932"/>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61" name="矩形 60">
              <a:extLst>
                <a:ext uri="{FF2B5EF4-FFF2-40B4-BE49-F238E27FC236}">
                  <a16:creationId xmlns:a16="http://schemas.microsoft.com/office/drawing/2014/main" id="{33468D2B-9C2C-44FB-9F46-94C55C797A0D}"/>
                </a:ext>
              </a:extLst>
            </p:cNvPr>
            <p:cNvSpPr/>
            <p:nvPr/>
          </p:nvSpPr>
          <p:spPr bwMode="auto">
            <a:xfrm>
              <a:off x="4895354" y="3402297"/>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grpSp>
      <p:grpSp>
        <p:nvGrpSpPr>
          <p:cNvPr id="62" name="组合 61">
            <a:extLst>
              <a:ext uri="{FF2B5EF4-FFF2-40B4-BE49-F238E27FC236}">
                <a16:creationId xmlns:a16="http://schemas.microsoft.com/office/drawing/2014/main" id="{6BCAB072-99E5-456A-AEAF-B17C707F064B}"/>
              </a:ext>
            </a:extLst>
          </p:cNvPr>
          <p:cNvGrpSpPr/>
          <p:nvPr/>
        </p:nvGrpSpPr>
        <p:grpSpPr>
          <a:xfrm>
            <a:off x="9833185" y="1717533"/>
            <a:ext cx="474633" cy="275428"/>
            <a:chOff x="8444677" y="3181057"/>
            <a:chExt cx="529974" cy="327614"/>
          </a:xfrm>
        </p:grpSpPr>
        <p:sp>
          <p:nvSpPr>
            <p:cNvPr id="63" name="矩形 62">
              <a:extLst>
                <a:ext uri="{FF2B5EF4-FFF2-40B4-BE49-F238E27FC236}">
                  <a16:creationId xmlns:a16="http://schemas.microsoft.com/office/drawing/2014/main" id="{07AD198C-52BF-4007-A3F2-48A77DED215B}"/>
                </a:ext>
              </a:extLst>
            </p:cNvPr>
            <p:cNvSpPr/>
            <p:nvPr/>
          </p:nvSpPr>
          <p:spPr bwMode="auto">
            <a:xfrm>
              <a:off x="8830635" y="3364655"/>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64" name="矩形 63">
              <a:extLst>
                <a:ext uri="{FF2B5EF4-FFF2-40B4-BE49-F238E27FC236}">
                  <a16:creationId xmlns:a16="http://schemas.microsoft.com/office/drawing/2014/main" id="{1A0B412F-2463-4C76-8423-9B884280B6CF}"/>
                </a:ext>
              </a:extLst>
            </p:cNvPr>
            <p:cNvSpPr/>
            <p:nvPr/>
          </p:nvSpPr>
          <p:spPr bwMode="auto">
            <a:xfrm>
              <a:off x="8631238" y="3181057"/>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65" name="矩形 64">
              <a:extLst>
                <a:ext uri="{FF2B5EF4-FFF2-40B4-BE49-F238E27FC236}">
                  <a16:creationId xmlns:a16="http://schemas.microsoft.com/office/drawing/2014/main" id="{99FEF644-251B-46E4-A28A-CC0B44202F49}"/>
                </a:ext>
              </a:extLst>
            </p:cNvPr>
            <p:cNvSpPr/>
            <p:nvPr/>
          </p:nvSpPr>
          <p:spPr bwMode="auto">
            <a:xfrm>
              <a:off x="8444677" y="3181057"/>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66" name="矩形 65">
              <a:extLst>
                <a:ext uri="{FF2B5EF4-FFF2-40B4-BE49-F238E27FC236}">
                  <a16:creationId xmlns:a16="http://schemas.microsoft.com/office/drawing/2014/main" id="{02254A46-4368-437D-B815-688CEDF1B94F}"/>
                </a:ext>
              </a:extLst>
            </p:cNvPr>
            <p:cNvSpPr/>
            <p:nvPr/>
          </p:nvSpPr>
          <p:spPr bwMode="auto">
            <a:xfrm>
              <a:off x="8631238" y="3363422"/>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67" name="矩形 66">
              <a:extLst>
                <a:ext uri="{FF2B5EF4-FFF2-40B4-BE49-F238E27FC236}">
                  <a16:creationId xmlns:a16="http://schemas.microsoft.com/office/drawing/2014/main" id="{98629927-D573-4B7F-A820-32830F76B2C2}"/>
                </a:ext>
              </a:extLst>
            </p:cNvPr>
            <p:cNvSpPr/>
            <p:nvPr/>
          </p:nvSpPr>
          <p:spPr bwMode="auto">
            <a:xfrm>
              <a:off x="8444677" y="3363422"/>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grpSp>
      <p:grpSp>
        <p:nvGrpSpPr>
          <p:cNvPr id="68" name="组合 67">
            <a:extLst>
              <a:ext uri="{FF2B5EF4-FFF2-40B4-BE49-F238E27FC236}">
                <a16:creationId xmlns:a16="http://schemas.microsoft.com/office/drawing/2014/main" id="{7B88DB04-07D9-4950-8F33-3C5E0E9FF86F}"/>
              </a:ext>
            </a:extLst>
          </p:cNvPr>
          <p:cNvGrpSpPr/>
          <p:nvPr/>
        </p:nvGrpSpPr>
        <p:grpSpPr>
          <a:xfrm>
            <a:off x="9833185" y="3008682"/>
            <a:ext cx="474633" cy="275428"/>
            <a:chOff x="8444677" y="5396993"/>
            <a:chExt cx="529974" cy="327614"/>
          </a:xfrm>
        </p:grpSpPr>
        <p:sp>
          <p:nvSpPr>
            <p:cNvPr id="69" name="矩形 68">
              <a:extLst>
                <a:ext uri="{FF2B5EF4-FFF2-40B4-BE49-F238E27FC236}">
                  <a16:creationId xmlns:a16="http://schemas.microsoft.com/office/drawing/2014/main" id="{33896F02-1F3B-4683-9ABF-511AD89CACF5}"/>
                </a:ext>
              </a:extLst>
            </p:cNvPr>
            <p:cNvSpPr/>
            <p:nvPr/>
          </p:nvSpPr>
          <p:spPr bwMode="auto">
            <a:xfrm>
              <a:off x="8830635" y="5398226"/>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70" name="矩形 69">
              <a:extLst>
                <a:ext uri="{FF2B5EF4-FFF2-40B4-BE49-F238E27FC236}">
                  <a16:creationId xmlns:a16="http://schemas.microsoft.com/office/drawing/2014/main" id="{18220DCE-2BAB-48DA-9097-01FEDDC6A0AC}"/>
                </a:ext>
              </a:extLst>
            </p:cNvPr>
            <p:cNvSpPr/>
            <p:nvPr/>
          </p:nvSpPr>
          <p:spPr bwMode="auto">
            <a:xfrm>
              <a:off x="8830635" y="5580591"/>
              <a:ext cx="144016" cy="144016"/>
            </a:xfrm>
            <a:prstGeom prst="rect">
              <a:avLst/>
            </a:prstGeom>
            <a:solidFill>
              <a:srgbClr val="97C8EB"/>
            </a:solidFill>
            <a:ln w="9525" cap="flat" cmpd="sng" algn="ctr">
              <a:solidFill>
                <a:srgbClr val="97C8EB"/>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71" name="矩形 70">
              <a:extLst>
                <a:ext uri="{FF2B5EF4-FFF2-40B4-BE49-F238E27FC236}">
                  <a16:creationId xmlns:a16="http://schemas.microsoft.com/office/drawing/2014/main" id="{62102C05-8790-48C9-9CCF-8732F86ACE9A}"/>
                </a:ext>
              </a:extLst>
            </p:cNvPr>
            <p:cNvSpPr/>
            <p:nvPr/>
          </p:nvSpPr>
          <p:spPr bwMode="auto">
            <a:xfrm>
              <a:off x="8631238" y="5396993"/>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72" name="矩形 71">
              <a:extLst>
                <a:ext uri="{FF2B5EF4-FFF2-40B4-BE49-F238E27FC236}">
                  <a16:creationId xmlns:a16="http://schemas.microsoft.com/office/drawing/2014/main" id="{23E29E22-D518-42EC-9499-A570BBDB2C11}"/>
                </a:ext>
              </a:extLst>
            </p:cNvPr>
            <p:cNvSpPr/>
            <p:nvPr/>
          </p:nvSpPr>
          <p:spPr bwMode="auto">
            <a:xfrm>
              <a:off x="8444677" y="5396993"/>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73" name="矩形 72">
              <a:extLst>
                <a:ext uri="{FF2B5EF4-FFF2-40B4-BE49-F238E27FC236}">
                  <a16:creationId xmlns:a16="http://schemas.microsoft.com/office/drawing/2014/main" id="{6B016F1A-90FA-411C-A1D7-C811BF014E83}"/>
                </a:ext>
              </a:extLst>
            </p:cNvPr>
            <p:cNvSpPr/>
            <p:nvPr/>
          </p:nvSpPr>
          <p:spPr bwMode="auto">
            <a:xfrm>
              <a:off x="8631238" y="5579358"/>
              <a:ext cx="144016" cy="144016"/>
            </a:xfrm>
            <a:prstGeom prst="rect">
              <a:avLst/>
            </a:prstGeom>
            <a:solidFill>
              <a:srgbClr val="DCDCDC"/>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74" name="矩形 73">
              <a:extLst>
                <a:ext uri="{FF2B5EF4-FFF2-40B4-BE49-F238E27FC236}">
                  <a16:creationId xmlns:a16="http://schemas.microsoft.com/office/drawing/2014/main" id="{126EFE9A-437B-459D-9993-11711AD5EE4D}"/>
                </a:ext>
              </a:extLst>
            </p:cNvPr>
            <p:cNvSpPr/>
            <p:nvPr/>
          </p:nvSpPr>
          <p:spPr bwMode="auto">
            <a:xfrm>
              <a:off x="8444677" y="5579358"/>
              <a:ext cx="144016" cy="144016"/>
            </a:xfrm>
            <a:prstGeom prst="rect">
              <a:avLst/>
            </a:prstGeom>
            <a:solidFill>
              <a:srgbClr val="5F73A0"/>
            </a:solidFill>
            <a:ln w="9525" cap="flat" cmpd="sng" algn="ctr">
              <a:solidFill>
                <a:srgbClr val="DCDCDC"/>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grpSp>
      <p:sp>
        <p:nvSpPr>
          <p:cNvPr id="75" name="矩形 74">
            <a:extLst>
              <a:ext uri="{FF2B5EF4-FFF2-40B4-BE49-F238E27FC236}">
                <a16:creationId xmlns:a16="http://schemas.microsoft.com/office/drawing/2014/main" id="{C8923B4C-74A2-4AAD-ACDD-029CE548F90F}"/>
              </a:ext>
            </a:extLst>
          </p:cNvPr>
          <p:cNvSpPr/>
          <p:nvPr/>
        </p:nvSpPr>
        <p:spPr bwMode="auto">
          <a:xfrm>
            <a:off x="3560171" y="1429972"/>
            <a:ext cx="1482692" cy="2057355"/>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黑体" panose="02010609060101010101" charset="-122"/>
                <a:ea typeface="黑体" panose="02010609060101010101" charset="-122"/>
              </a:rPr>
              <a:t>仓库</a:t>
            </a:r>
          </a:p>
        </p:txBody>
      </p:sp>
      <p:sp>
        <p:nvSpPr>
          <p:cNvPr id="76" name="矩形 75">
            <a:extLst>
              <a:ext uri="{FF2B5EF4-FFF2-40B4-BE49-F238E27FC236}">
                <a16:creationId xmlns:a16="http://schemas.microsoft.com/office/drawing/2014/main" id="{EC1BC64B-119E-4182-AEB8-E68E939BBBB7}"/>
              </a:ext>
            </a:extLst>
          </p:cNvPr>
          <p:cNvSpPr/>
          <p:nvPr/>
        </p:nvSpPr>
        <p:spPr bwMode="auto">
          <a:xfrm>
            <a:off x="6517989" y="1429502"/>
            <a:ext cx="1482692" cy="2057355"/>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黑体" panose="02010609060101010101" charset="-122"/>
                <a:ea typeface="黑体" panose="02010609060101010101" charset="-122"/>
              </a:rPr>
              <a:t>分拣区</a:t>
            </a:r>
          </a:p>
        </p:txBody>
      </p:sp>
      <p:sp>
        <p:nvSpPr>
          <p:cNvPr id="77" name="右箭头 230">
            <a:extLst>
              <a:ext uri="{FF2B5EF4-FFF2-40B4-BE49-F238E27FC236}">
                <a16:creationId xmlns:a16="http://schemas.microsoft.com/office/drawing/2014/main" id="{D2579E16-B75A-4D5E-B4BA-4675696810EE}"/>
              </a:ext>
            </a:extLst>
          </p:cNvPr>
          <p:cNvSpPr/>
          <p:nvPr/>
        </p:nvSpPr>
        <p:spPr bwMode="auto">
          <a:xfrm>
            <a:off x="5409367" y="2349850"/>
            <a:ext cx="902842" cy="282079"/>
          </a:xfrm>
          <a:prstGeom prst="rightArrow">
            <a:avLst/>
          </a:prstGeom>
          <a:solidFill>
            <a:srgbClr val="7F8FB3"/>
          </a:solidFill>
          <a:ln w="9525" cap="flat" cmpd="sng" algn="ctr">
            <a:solidFill>
              <a:srgbClr val="7F8FB3"/>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8" name="右箭头 232">
            <a:extLst>
              <a:ext uri="{FF2B5EF4-FFF2-40B4-BE49-F238E27FC236}">
                <a16:creationId xmlns:a16="http://schemas.microsoft.com/office/drawing/2014/main" id="{35CFF247-1FF4-4FF3-B05F-01339FEE98DC}"/>
              </a:ext>
            </a:extLst>
          </p:cNvPr>
          <p:cNvSpPr/>
          <p:nvPr/>
        </p:nvSpPr>
        <p:spPr bwMode="auto">
          <a:xfrm rot="20417914">
            <a:off x="8323398" y="1877535"/>
            <a:ext cx="771145" cy="282079"/>
          </a:xfrm>
          <a:prstGeom prst="rightArrow">
            <a:avLst/>
          </a:prstGeom>
          <a:solidFill>
            <a:srgbClr val="7F8FB3"/>
          </a:solidFill>
          <a:ln w="9525" cap="flat" cmpd="sng" algn="ctr">
            <a:solidFill>
              <a:srgbClr val="7F8FB3"/>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9" name="右箭头 233">
            <a:extLst>
              <a:ext uri="{FF2B5EF4-FFF2-40B4-BE49-F238E27FC236}">
                <a16:creationId xmlns:a16="http://schemas.microsoft.com/office/drawing/2014/main" id="{AAFA0BA2-C364-47A7-8D2F-C02F869E510D}"/>
              </a:ext>
            </a:extLst>
          </p:cNvPr>
          <p:cNvSpPr/>
          <p:nvPr/>
        </p:nvSpPr>
        <p:spPr bwMode="auto">
          <a:xfrm rot="1131555">
            <a:off x="8329665" y="2729346"/>
            <a:ext cx="771145" cy="282079"/>
          </a:xfrm>
          <a:prstGeom prst="rightArrow">
            <a:avLst/>
          </a:prstGeom>
          <a:solidFill>
            <a:srgbClr val="7F8FB3"/>
          </a:solidFill>
          <a:ln w="9525" cap="flat" cmpd="sng" algn="ctr">
            <a:solidFill>
              <a:srgbClr val="7F8FB3"/>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0" name="矩形 79">
            <a:extLst>
              <a:ext uri="{FF2B5EF4-FFF2-40B4-BE49-F238E27FC236}">
                <a16:creationId xmlns:a16="http://schemas.microsoft.com/office/drawing/2014/main" id="{C5099E43-4AB2-42E0-AE30-2E0F8CB13ACF}"/>
              </a:ext>
            </a:extLst>
          </p:cNvPr>
          <p:cNvSpPr/>
          <p:nvPr/>
        </p:nvSpPr>
        <p:spPr bwMode="auto">
          <a:xfrm>
            <a:off x="9312673" y="1429502"/>
            <a:ext cx="1262274" cy="727477"/>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sz="1400" dirty="0">
                <a:latin typeface="黑体" panose="02010609060101010101" charset="-122"/>
                <a:ea typeface="黑体" panose="02010609060101010101" charset="-122"/>
              </a:rPr>
              <a:t>订单 </a:t>
            </a:r>
            <a:r>
              <a:rPr lang="en-US" altLang="zh-CN" sz="1400" dirty="0">
                <a:latin typeface="黑体" panose="02010609060101010101" charset="-122"/>
                <a:ea typeface="黑体" panose="02010609060101010101" charset="-122"/>
              </a:rPr>
              <a:t>1</a:t>
            </a:r>
            <a:endParaRPr kumimoji="0" lang="zh-CN" altLang="en-US" sz="1400" b="0" i="0" u="none" strike="noStrike" cap="none" normalizeH="0" baseline="0" dirty="0">
              <a:ln>
                <a:noFill/>
              </a:ln>
              <a:solidFill>
                <a:schemeClr val="tx1"/>
              </a:solidFill>
              <a:effectLst/>
              <a:latin typeface="黑体" panose="02010609060101010101" charset="-122"/>
              <a:ea typeface="黑体" panose="02010609060101010101" charset="-122"/>
            </a:endParaRPr>
          </a:p>
        </p:txBody>
      </p:sp>
      <p:sp>
        <p:nvSpPr>
          <p:cNvPr id="81" name="矩形 80">
            <a:extLst>
              <a:ext uri="{FF2B5EF4-FFF2-40B4-BE49-F238E27FC236}">
                <a16:creationId xmlns:a16="http://schemas.microsoft.com/office/drawing/2014/main" id="{85242130-BD50-4F12-AE01-64D7B356592D}"/>
              </a:ext>
            </a:extLst>
          </p:cNvPr>
          <p:cNvSpPr/>
          <p:nvPr/>
        </p:nvSpPr>
        <p:spPr bwMode="auto">
          <a:xfrm>
            <a:off x="9303138" y="2739917"/>
            <a:ext cx="1262274" cy="727477"/>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dirty="0">
                <a:ln>
                  <a:noFill/>
                </a:ln>
                <a:solidFill>
                  <a:schemeClr val="tx1"/>
                </a:solidFill>
                <a:effectLst/>
                <a:latin typeface="黑体" panose="02010609060101010101" charset="-122"/>
                <a:ea typeface="黑体" panose="02010609060101010101" charset="-122"/>
              </a:rPr>
              <a:t>订单 </a:t>
            </a:r>
            <a:r>
              <a:rPr kumimoji="0" lang="en-US" altLang="zh-CN" sz="1400" b="0" i="0" u="none" strike="noStrike" cap="none" normalizeH="0" baseline="0" dirty="0">
                <a:ln>
                  <a:noFill/>
                </a:ln>
                <a:solidFill>
                  <a:schemeClr val="tx1"/>
                </a:solidFill>
                <a:effectLst/>
                <a:latin typeface="黑体" panose="02010609060101010101" charset="-122"/>
                <a:ea typeface="黑体" panose="02010609060101010101" charset="-122"/>
              </a:rPr>
              <a:t>2</a:t>
            </a:r>
            <a:endParaRPr kumimoji="0" lang="zh-CN" altLang="en-US" sz="1400" b="0" i="0" u="none" strike="noStrike" cap="none" normalizeH="0" baseline="0" dirty="0">
              <a:ln>
                <a:noFill/>
              </a:ln>
              <a:solidFill>
                <a:schemeClr val="tx1"/>
              </a:solidFill>
              <a:effectLst/>
              <a:latin typeface="黑体" panose="02010609060101010101" charset="-122"/>
              <a:ea typeface="黑体" panose="02010609060101010101" charset="-122"/>
            </a:endParaRPr>
          </a:p>
        </p:txBody>
      </p:sp>
      <p:sp>
        <p:nvSpPr>
          <p:cNvPr id="82" name="文本框 81">
            <a:extLst>
              <a:ext uri="{FF2B5EF4-FFF2-40B4-BE49-F238E27FC236}">
                <a16:creationId xmlns:a16="http://schemas.microsoft.com/office/drawing/2014/main" id="{34EBB01B-413B-4BDB-BE9D-D5B3B70FB4C8}"/>
              </a:ext>
            </a:extLst>
          </p:cNvPr>
          <p:cNvSpPr txBox="1"/>
          <p:nvPr/>
        </p:nvSpPr>
        <p:spPr>
          <a:xfrm>
            <a:off x="5302783" y="2603214"/>
            <a:ext cx="1081211" cy="307777"/>
          </a:xfrm>
          <a:prstGeom prst="rect">
            <a:avLst/>
          </a:prstGeom>
          <a:noFill/>
        </p:spPr>
        <p:txBody>
          <a:bodyPr wrap="square" rtlCol="0" anchor="ctr">
            <a:spAutoFit/>
          </a:bodyPr>
          <a:lstStyle/>
          <a:p>
            <a:pPr algn="ctr"/>
            <a:r>
              <a:rPr lang="zh-CN" altLang="en-US" sz="1400" dirty="0">
                <a:latin typeface="黑体" panose="02010609060101010101" charset="-122"/>
                <a:ea typeface="黑体" panose="02010609060101010101" charset="-122"/>
              </a:rPr>
              <a:t>批量拣货</a:t>
            </a:r>
          </a:p>
        </p:txBody>
      </p:sp>
      <p:sp>
        <p:nvSpPr>
          <p:cNvPr id="83" name="文本框 82">
            <a:extLst>
              <a:ext uri="{FF2B5EF4-FFF2-40B4-BE49-F238E27FC236}">
                <a16:creationId xmlns:a16="http://schemas.microsoft.com/office/drawing/2014/main" id="{E7A51B62-289B-4751-8A66-056F6260CCE1}"/>
              </a:ext>
            </a:extLst>
          </p:cNvPr>
          <p:cNvSpPr txBox="1"/>
          <p:nvPr/>
        </p:nvSpPr>
        <p:spPr>
          <a:xfrm rot="20297386">
            <a:off x="8283344" y="1645357"/>
            <a:ext cx="622980" cy="258751"/>
          </a:xfrm>
          <a:prstGeom prst="rect">
            <a:avLst/>
          </a:prstGeom>
          <a:noFill/>
        </p:spPr>
        <p:txBody>
          <a:bodyPr wrap="square" rtlCol="0">
            <a:spAutoFit/>
          </a:bodyPr>
          <a:lstStyle/>
          <a:p>
            <a:r>
              <a:rPr lang="zh-CN" altLang="en-US" sz="1400" dirty="0">
                <a:latin typeface="黑体" panose="02010609060101010101" charset="-122"/>
                <a:ea typeface="黑体" panose="02010609060101010101" charset="-122"/>
              </a:rPr>
              <a:t>分拣</a:t>
            </a:r>
          </a:p>
        </p:txBody>
      </p:sp>
      <p:sp>
        <p:nvSpPr>
          <p:cNvPr id="84" name="文本框 83">
            <a:extLst>
              <a:ext uri="{FF2B5EF4-FFF2-40B4-BE49-F238E27FC236}">
                <a16:creationId xmlns:a16="http://schemas.microsoft.com/office/drawing/2014/main" id="{34C77164-98E0-4E20-83B1-BBC67548D177}"/>
              </a:ext>
            </a:extLst>
          </p:cNvPr>
          <p:cNvSpPr txBox="1"/>
          <p:nvPr/>
        </p:nvSpPr>
        <p:spPr>
          <a:xfrm rot="958017">
            <a:off x="8281085" y="2934637"/>
            <a:ext cx="622980" cy="258751"/>
          </a:xfrm>
          <a:prstGeom prst="rect">
            <a:avLst/>
          </a:prstGeom>
          <a:noFill/>
        </p:spPr>
        <p:txBody>
          <a:bodyPr wrap="square" rtlCol="0">
            <a:spAutoFit/>
          </a:bodyPr>
          <a:lstStyle/>
          <a:p>
            <a:r>
              <a:rPr lang="zh-CN" altLang="en-US" sz="1400" dirty="0">
                <a:latin typeface="黑体" panose="02010609060101010101" charset="-122"/>
                <a:ea typeface="黑体" panose="02010609060101010101" charset="-122"/>
              </a:rPr>
              <a:t>分拣</a:t>
            </a:r>
          </a:p>
        </p:txBody>
      </p:sp>
      <p:pic>
        <p:nvPicPr>
          <p:cNvPr id="85" name="图片 6">
            <a:extLst>
              <a:ext uri="{FF2B5EF4-FFF2-40B4-BE49-F238E27FC236}">
                <a16:creationId xmlns:a16="http://schemas.microsoft.com/office/drawing/2014/main" id="{B1CBA492-155C-4FAE-A23A-CD3288806D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6303" y="4056868"/>
            <a:ext cx="6829425" cy="20224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6" name="图片 7">
            <a:extLst>
              <a:ext uri="{FF2B5EF4-FFF2-40B4-BE49-F238E27FC236}">
                <a16:creationId xmlns:a16="http://schemas.microsoft.com/office/drawing/2014/main" id="{A2B0FD0D-0707-495C-8185-F219894D86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7153" y="4174215"/>
            <a:ext cx="5894067" cy="212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7" name="文本框 86">
            <a:extLst>
              <a:ext uri="{FF2B5EF4-FFF2-40B4-BE49-F238E27FC236}">
                <a16:creationId xmlns:a16="http://schemas.microsoft.com/office/drawing/2014/main" id="{5CBB1A91-62AE-4EE9-9DE1-FFFB4ED11D62}"/>
              </a:ext>
            </a:extLst>
          </p:cNvPr>
          <p:cNvSpPr txBox="1"/>
          <p:nvPr/>
        </p:nvSpPr>
        <p:spPr>
          <a:xfrm>
            <a:off x="1990415" y="4133433"/>
            <a:ext cx="1082348" cy="307777"/>
          </a:xfrm>
          <a:prstGeom prst="rect">
            <a:avLst/>
          </a:prstGeom>
          <a:solidFill>
            <a:srgbClr val="5F73A0"/>
          </a:solidFill>
        </p:spPr>
        <p:txBody>
          <a:bodyPr wrap="none" rtlCol="0">
            <a:spAutoFit/>
          </a:bodyPr>
          <a:lstStyle>
            <a:defPPr>
              <a:defRPr lang="zh-CN"/>
            </a:defPPr>
            <a:lvl1pPr>
              <a:defRPr kumimoji="1" sz="1400">
                <a:solidFill>
                  <a:schemeClr val="bg1"/>
                </a:solidFill>
                <a:latin typeface="+mj-ea"/>
                <a:ea typeface="+mj-ea"/>
              </a:defRPr>
            </a:lvl1pPr>
          </a:lstStyle>
          <a:p>
            <a:r>
              <a:rPr lang="zh-CN" altLang="en-US" dirty="0"/>
              <a:t>波次单生成</a:t>
            </a:r>
          </a:p>
        </p:txBody>
      </p:sp>
      <p:sp>
        <p:nvSpPr>
          <p:cNvPr id="88" name="文本框 87">
            <a:extLst>
              <a:ext uri="{FF2B5EF4-FFF2-40B4-BE49-F238E27FC236}">
                <a16:creationId xmlns:a16="http://schemas.microsoft.com/office/drawing/2014/main" id="{8734C577-9E4A-4BE3-9035-6E71B2B9C0D1}"/>
              </a:ext>
            </a:extLst>
          </p:cNvPr>
          <p:cNvSpPr txBox="1"/>
          <p:nvPr/>
        </p:nvSpPr>
        <p:spPr>
          <a:xfrm>
            <a:off x="9289173" y="5583136"/>
            <a:ext cx="1261884" cy="307777"/>
          </a:xfrm>
          <a:prstGeom prst="rect">
            <a:avLst/>
          </a:prstGeom>
          <a:solidFill>
            <a:srgbClr val="5F73A0"/>
          </a:solidFill>
        </p:spPr>
        <p:txBody>
          <a:bodyPr wrap="none" rtlCol="0">
            <a:spAutoFit/>
          </a:bodyPr>
          <a:lstStyle/>
          <a:p>
            <a:r>
              <a:rPr kumimoji="1" lang="zh-CN" altLang="en-US" sz="1400" dirty="0">
                <a:solidFill>
                  <a:schemeClr val="bg1"/>
                </a:solidFill>
                <a:latin typeface="+mj-ea"/>
                <a:ea typeface="+mj-ea"/>
              </a:rPr>
              <a:t>订单加入波次</a:t>
            </a:r>
          </a:p>
        </p:txBody>
      </p:sp>
      <p:sp>
        <p:nvSpPr>
          <p:cNvPr id="89" name="矩形 88">
            <a:extLst>
              <a:ext uri="{FF2B5EF4-FFF2-40B4-BE49-F238E27FC236}">
                <a16:creationId xmlns:a16="http://schemas.microsoft.com/office/drawing/2014/main" id="{75D52E57-EC63-4984-90A3-847EB271F1E4}"/>
              </a:ext>
            </a:extLst>
          </p:cNvPr>
          <p:cNvSpPr/>
          <p:nvPr/>
        </p:nvSpPr>
        <p:spPr bwMode="auto">
          <a:xfrm>
            <a:off x="5185155" y="4986532"/>
            <a:ext cx="5584451" cy="1312180"/>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cxnSp>
        <p:nvCxnSpPr>
          <p:cNvPr id="90" name="直线连接符 6">
            <a:extLst>
              <a:ext uri="{FF2B5EF4-FFF2-40B4-BE49-F238E27FC236}">
                <a16:creationId xmlns:a16="http://schemas.microsoft.com/office/drawing/2014/main" id="{5AB4D284-32B6-431C-BF9A-585BF60F60CE}"/>
              </a:ext>
            </a:extLst>
          </p:cNvPr>
          <p:cNvCxnSpPr/>
          <p:nvPr/>
        </p:nvCxnSpPr>
        <p:spPr bwMode="auto">
          <a:xfrm>
            <a:off x="766303" y="3906041"/>
            <a:ext cx="10144917" cy="0"/>
          </a:xfrm>
          <a:prstGeom prst="line">
            <a:avLst/>
          </a:prstGeom>
          <a:solidFill>
            <a:schemeClr val="accent1"/>
          </a:solidFill>
          <a:ln w="28575" cap="flat" cmpd="sng" algn="ctr">
            <a:solidFill>
              <a:srgbClr val="5F73A0"/>
            </a:solidFill>
            <a:prstDash val="dash"/>
            <a:round/>
            <a:headEnd type="none" w="med" len="med"/>
            <a:tailEnd type="none" w="med" len="med"/>
          </a:ln>
          <a:effectLst/>
        </p:spPr>
      </p:cxnSp>
      <p:sp>
        <p:nvSpPr>
          <p:cNvPr id="91" name="文本框 90">
            <a:extLst>
              <a:ext uri="{FF2B5EF4-FFF2-40B4-BE49-F238E27FC236}">
                <a16:creationId xmlns:a16="http://schemas.microsoft.com/office/drawing/2014/main" id="{5656C3D5-8213-4BB9-884B-323A25DFF4C4}"/>
              </a:ext>
            </a:extLst>
          </p:cNvPr>
          <p:cNvSpPr txBox="1"/>
          <p:nvPr/>
        </p:nvSpPr>
        <p:spPr>
          <a:xfrm>
            <a:off x="5392577" y="1852357"/>
            <a:ext cx="902811" cy="307777"/>
          </a:xfrm>
          <a:prstGeom prst="rect">
            <a:avLst/>
          </a:prstGeom>
          <a:solidFill>
            <a:srgbClr val="F2B02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marR="0" indent="0" algn="ctr" defTabSz="914400" eaLnBrk="1" latinLnBrk="0" hangingPunct="1">
              <a:lnSpc>
                <a:spcPct val="100000"/>
              </a:lnSpc>
              <a:buClrTx/>
              <a:buSzTx/>
              <a:buFont typeface="Arial" panose="020B0604020202020204" pitchFamily="34" charset="0"/>
              <a:buNone/>
              <a:defRPr sz="1400">
                <a:solidFill>
                  <a:schemeClr val="bg1"/>
                </a:solidFill>
              </a:defRPr>
            </a:lvl1pPr>
          </a:lstStyle>
          <a:p>
            <a:r>
              <a:rPr lang="zh-CN" altLang="en-US" dirty="0"/>
              <a:t>波次策略</a:t>
            </a:r>
          </a:p>
        </p:txBody>
      </p:sp>
      <p:sp>
        <p:nvSpPr>
          <p:cNvPr id="92" name="文本框 91">
            <a:extLst>
              <a:ext uri="{FF2B5EF4-FFF2-40B4-BE49-F238E27FC236}">
                <a16:creationId xmlns:a16="http://schemas.microsoft.com/office/drawing/2014/main" id="{2FFE6A26-6413-4511-A6E6-2D504B9BAEDA}"/>
              </a:ext>
            </a:extLst>
          </p:cNvPr>
          <p:cNvSpPr txBox="1"/>
          <p:nvPr/>
        </p:nvSpPr>
        <p:spPr>
          <a:xfrm>
            <a:off x="766304" y="1133647"/>
            <a:ext cx="2269606" cy="2939266"/>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支持多种波次规则：</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SzPct val="75000"/>
              <a:buFont typeface="Wingdings" panose="05000000000000000000" pitchFamily="2" charset="2"/>
              <a:buChar char="n"/>
            </a:pPr>
            <a:r>
              <a:rPr lang="zh-CN" altLang="en-US" sz="1400" dirty="0">
                <a:latin typeface="微软雅黑" panose="020B0503020204020204" pitchFamily="34" charset="-122"/>
                <a:ea typeface="微软雅黑" panose="020B0503020204020204" pitchFamily="34" charset="-122"/>
              </a:rPr>
              <a:t>订单优先级</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SzPct val="75000"/>
              <a:buFont typeface="Wingdings" panose="05000000000000000000" pitchFamily="2" charset="2"/>
              <a:buChar char="n"/>
            </a:pPr>
            <a:r>
              <a:rPr lang="zh-CN" altLang="en-US" sz="1400" dirty="0">
                <a:latin typeface="微软雅黑" panose="020B0503020204020204" pitchFamily="34" charset="-122"/>
                <a:ea typeface="微软雅黑" panose="020B0503020204020204" pitchFamily="34" charset="-122"/>
              </a:rPr>
              <a:t>客户</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SzPct val="75000"/>
              <a:buFont typeface="Wingdings" panose="05000000000000000000" pitchFamily="2" charset="2"/>
              <a:buChar char="n"/>
            </a:pPr>
            <a:r>
              <a:rPr lang="zh-CN" altLang="en-US" sz="1400" dirty="0">
                <a:latin typeface="微软雅黑" panose="020B0503020204020204" pitchFamily="34" charset="-122"/>
                <a:ea typeface="微软雅黑" panose="020B0503020204020204" pitchFamily="34" charset="-122"/>
              </a:rPr>
              <a:t>发货时间</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SzPct val="75000"/>
              <a:buFont typeface="Wingdings" panose="05000000000000000000" pitchFamily="2" charset="2"/>
              <a:buChar char="n"/>
            </a:pPr>
            <a:r>
              <a:rPr lang="zh-CN" altLang="en-US" sz="1400" dirty="0">
                <a:latin typeface="微软雅黑" panose="020B0503020204020204" pitchFamily="34" charset="-122"/>
                <a:ea typeface="微软雅黑" panose="020B0503020204020204" pitchFamily="34" charset="-122"/>
              </a:rPr>
              <a:t>承运商</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SzPct val="75000"/>
              <a:buFont typeface="Wingdings" panose="05000000000000000000" pitchFamily="2" charset="2"/>
              <a:buChar char="n"/>
            </a:pPr>
            <a:r>
              <a:rPr lang="zh-CN" altLang="en-US" sz="1400" dirty="0">
                <a:latin typeface="微软雅黑" panose="020B0503020204020204" pitchFamily="34" charset="-122"/>
                <a:ea typeface="微软雅黑" panose="020B0503020204020204" pitchFamily="34" charset="-122"/>
              </a:rPr>
              <a:t>运输路线／方式</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SzPct val="75000"/>
              <a:buFont typeface="Wingdings" panose="05000000000000000000" pitchFamily="2" charset="2"/>
              <a:buChar char="n"/>
            </a:pPr>
            <a:r>
              <a:rPr lang="zh-CN" altLang="en-US" sz="1400" dirty="0">
                <a:latin typeface="微软雅黑" panose="020B0503020204020204" pitchFamily="34" charset="-122"/>
                <a:ea typeface="微软雅黑" panose="020B0503020204020204" pitchFamily="34" charset="-122"/>
              </a:rPr>
              <a:t>月台</a:t>
            </a:r>
          </a:p>
          <a:p>
            <a:pPr marL="285750" indent="-285750">
              <a:lnSpc>
                <a:spcPct val="150000"/>
              </a:lnSpc>
              <a:buSzPct val="75000"/>
              <a:buFont typeface="Wingdings" panose="05000000000000000000" pitchFamily="2" charset="2"/>
              <a:buChar char="n"/>
            </a:pPr>
            <a:r>
              <a:rPr lang="en-US" altLang="zh-CN" sz="1400" dirty="0">
                <a:latin typeface="微软雅黑" panose="020B0503020204020204" pitchFamily="34" charset="-122"/>
                <a:ea typeface="微软雅黑" panose="020B0503020204020204" pitchFamily="34" charset="-122"/>
              </a:rPr>
              <a:t>……</a:t>
            </a:r>
          </a:p>
          <a:p>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1824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AD8A9-BD25-4614-AF6F-1C75E2A1E03D}"/>
              </a:ext>
            </a:extLst>
          </p:cNvPr>
          <p:cNvSpPr>
            <a:spLocks noGrp="1"/>
          </p:cNvSpPr>
          <p:nvPr>
            <p:ph type="title"/>
          </p:nvPr>
        </p:nvSpPr>
        <p:spPr/>
        <p:txBody>
          <a:bodyPr/>
          <a:lstStyle/>
          <a:p>
            <a:r>
              <a:rPr lang="zh-CN" altLang="en-US" dirty="0"/>
              <a:t>发货管理：拣选作业任务分配及指派</a:t>
            </a:r>
          </a:p>
        </p:txBody>
      </p:sp>
      <p:sp>
        <p:nvSpPr>
          <p:cNvPr id="3" name="矩形 2">
            <a:extLst>
              <a:ext uri="{FF2B5EF4-FFF2-40B4-BE49-F238E27FC236}">
                <a16:creationId xmlns:a16="http://schemas.microsoft.com/office/drawing/2014/main" id="{0202F8DD-7499-4DC6-A82A-BB56AF8EFBBB}"/>
              </a:ext>
            </a:extLst>
          </p:cNvPr>
          <p:cNvSpPr/>
          <p:nvPr/>
        </p:nvSpPr>
        <p:spPr bwMode="auto">
          <a:xfrm>
            <a:off x="1252733" y="147038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 name="矩形 3">
            <a:extLst>
              <a:ext uri="{FF2B5EF4-FFF2-40B4-BE49-F238E27FC236}">
                <a16:creationId xmlns:a16="http://schemas.microsoft.com/office/drawing/2014/main" id="{CCB565A0-F87F-4301-A14A-6922C4040A8F}"/>
              </a:ext>
            </a:extLst>
          </p:cNvPr>
          <p:cNvSpPr/>
          <p:nvPr/>
        </p:nvSpPr>
        <p:spPr bwMode="auto">
          <a:xfrm>
            <a:off x="1416353" y="147038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 name="矩形 4">
            <a:extLst>
              <a:ext uri="{FF2B5EF4-FFF2-40B4-BE49-F238E27FC236}">
                <a16:creationId xmlns:a16="http://schemas.microsoft.com/office/drawing/2014/main" id="{7A76F718-315E-4FE6-AF8B-5B4F231CCACB}"/>
              </a:ext>
            </a:extLst>
          </p:cNvPr>
          <p:cNvSpPr/>
          <p:nvPr/>
        </p:nvSpPr>
        <p:spPr bwMode="auto">
          <a:xfrm>
            <a:off x="1252733" y="159298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6" name="矩形 5">
            <a:extLst>
              <a:ext uri="{FF2B5EF4-FFF2-40B4-BE49-F238E27FC236}">
                <a16:creationId xmlns:a16="http://schemas.microsoft.com/office/drawing/2014/main" id="{95B76535-A614-49CA-B1D6-488E7915DF6D}"/>
              </a:ext>
            </a:extLst>
          </p:cNvPr>
          <p:cNvSpPr/>
          <p:nvPr/>
        </p:nvSpPr>
        <p:spPr bwMode="auto">
          <a:xfrm>
            <a:off x="1416353" y="159298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 name="矩形 6">
            <a:extLst>
              <a:ext uri="{FF2B5EF4-FFF2-40B4-BE49-F238E27FC236}">
                <a16:creationId xmlns:a16="http://schemas.microsoft.com/office/drawing/2014/main" id="{AC9E6B47-3FE2-498D-A912-1D058257FFF3}"/>
              </a:ext>
            </a:extLst>
          </p:cNvPr>
          <p:cNvSpPr/>
          <p:nvPr/>
        </p:nvSpPr>
        <p:spPr bwMode="auto">
          <a:xfrm>
            <a:off x="1579975" y="147038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 name="矩形 7">
            <a:extLst>
              <a:ext uri="{FF2B5EF4-FFF2-40B4-BE49-F238E27FC236}">
                <a16:creationId xmlns:a16="http://schemas.microsoft.com/office/drawing/2014/main" id="{FE870961-B3E8-434C-9341-7AD086A82769}"/>
              </a:ext>
            </a:extLst>
          </p:cNvPr>
          <p:cNvSpPr/>
          <p:nvPr/>
        </p:nvSpPr>
        <p:spPr bwMode="auto">
          <a:xfrm>
            <a:off x="1743595" y="147038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 name="矩形 8">
            <a:extLst>
              <a:ext uri="{FF2B5EF4-FFF2-40B4-BE49-F238E27FC236}">
                <a16:creationId xmlns:a16="http://schemas.microsoft.com/office/drawing/2014/main" id="{362DEB3D-8A86-4F02-B2DD-10A56F9E5DA7}"/>
              </a:ext>
            </a:extLst>
          </p:cNvPr>
          <p:cNvSpPr/>
          <p:nvPr/>
        </p:nvSpPr>
        <p:spPr bwMode="auto">
          <a:xfrm>
            <a:off x="1579975" y="159298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 name="矩形 9">
            <a:extLst>
              <a:ext uri="{FF2B5EF4-FFF2-40B4-BE49-F238E27FC236}">
                <a16:creationId xmlns:a16="http://schemas.microsoft.com/office/drawing/2014/main" id="{72B1E6AE-F408-4AC4-BDD1-0AD0F2C9CEF6}"/>
              </a:ext>
            </a:extLst>
          </p:cNvPr>
          <p:cNvSpPr/>
          <p:nvPr/>
        </p:nvSpPr>
        <p:spPr bwMode="auto">
          <a:xfrm>
            <a:off x="1743595" y="159298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1" name="矩形 10">
            <a:extLst>
              <a:ext uri="{FF2B5EF4-FFF2-40B4-BE49-F238E27FC236}">
                <a16:creationId xmlns:a16="http://schemas.microsoft.com/office/drawing/2014/main" id="{5B07541D-9D01-4DA8-B5C3-B961FA5D788C}"/>
              </a:ext>
            </a:extLst>
          </p:cNvPr>
          <p:cNvSpPr/>
          <p:nvPr/>
        </p:nvSpPr>
        <p:spPr bwMode="auto">
          <a:xfrm>
            <a:off x="1252733" y="1715588"/>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 name="矩形 11">
            <a:extLst>
              <a:ext uri="{FF2B5EF4-FFF2-40B4-BE49-F238E27FC236}">
                <a16:creationId xmlns:a16="http://schemas.microsoft.com/office/drawing/2014/main" id="{72BD7042-C007-43C8-9B74-6BE9D3D1A4E6}"/>
              </a:ext>
            </a:extLst>
          </p:cNvPr>
          <p:cNvSpPr/>
          <p:nvPr/>
        </p:nvSpPr>
        <p:spPr bwMode="auto">
          <a:xfrm>
            <a:off x="1416353" y="1715588"/>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 name="矩形 12">
            <a:extLst>
              <a:ext uri="{FF2B5EF4-FFF2-40B4-BE49-F238E27FC236}">
                <a16:creationId xmlns:a16="http://schemas.microsoft.com/office/drawing/2014/main" id="{709A38A0-5617-4AB9-B46F-A1902BC3B46B}"/>
              </a:ext>
            </a:extLst>
          </p:cNvPr>
          <p:cNvSpPr/>
          <p:nvPr/>
        </p:nvSpPr>
        <p:spPr bwMode="auto">
          <a:xfrm>
            <a:off x="1252733" y="1838189"/>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 name="矩形 13">
            <a:extLst>
              <a:ext uri="{FF2B5EF4-FFF2-40B4-BE49-F238E27FC236}">
                <a16:creationId xmlns:a16="http://schemas.microsoft.com/office/drawing/2014/main" id="{AD98F656-5980-48D0-A630-1EA16263DBD1}"/>
              </a:ext>
            </a:extLst>
          </p:cNvPr>
          <p:cNvSpPr/>
          <p:nvPr/>
        </p:nvSpPr>
        <p:spPr bwMode="auto">
          <a:xfrm>
            <a:off x="1416353" y="1838189"/>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 name="矩形 14">
            <a:extLst>
              <a:ext uri="{FF2B5EF4-FFF2-40B4-BE49-F238E27FC236}">
                <a16:creationId xmlns:a16="http://schemas.microsoft.com/office/drawing/2014/main" id="{CF7457D2-FC4C-4295-BEDB-F5620988A05A}"/>
              </a:ext>
            </a:extLst>
          </p:cNvPr>
          <p:cNvSpPr/>
          <p:nvPr/>
        </p:nvSpPr>
        <p:spPr bwMode="auto">
          <a:xfrm>
            <a:off x="1579975" y="1715588"/>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6" name="矩形 15">
            <a:extLst>
              <a:ext uri="{FF2B5EF4-FFF2-40B4-BE49-F238E27FC236}">
                <a16:creationId xmlns:a16="http://schemas.microsoft.com/office/drawing/2014/main" id="{69848097-E6C8-4202-8E79-1C3FEE6C380A}"/>
              </a:ext>
            </a:extLst>
          </p:cNvPr>
          <p:cNvSpPr/>
          <p:nvPr/>
        </p:nvSpPr>
        <p:spPr bwMode="auto">
          <a:xfrm>
            <a:off x="1743595" y="1715588"/>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7" name="矩形 16">
            <a:extLst>
              <a:ext uri="{FF2B5EF4-FFF2-40B4-BE49-F238E27FC236}">
                <a16:creationId xmlns:a16="http://schemas.microsoft.com/office/drawing/2014/main" id="{9D018008-18DE-4C70-8B15-B2DE4ADB8A48}"/>
              </a:ext>
            </a:extLst>
          </p:cNvPr>
          <p:cNvSpPr/>
          <p:nvPr/>
        </p:nvSpPr>
        <p:spPr bwMode="auto">
          <a:xfrm>
            <a:off x="1579975" y="1838189"/>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 name="矩形 17">
            <a:extLst>
              <a:ext uri="{FF2B5EF4-FFF2-40B4-BE49-F238E27FC236}">
                <a16:creationId xmlns:a16="http://schemas.microsoft.com/office/drawing/2014/main" id="{84620ADA-65FE-4F9A-BD7E-4C7F6ECA6950}"/>
              </a:ext>
            </a:extLst>
          </p:cNvPr>
          <p:cNvSpPr/>
          <p:nvPr/>
        </p:nvSpPr>
        <p:spPr bwMode="auto">
          <a:xfrm>
            <a:off x="1743595" y="1838189"/>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 name="矩形 18">
            <a:extLst>
              <a:ext uri="{FF2B5EF4-FFF2-40B4-BE49-F238E27FC236}">
                <a16:creationId xmlns:a16="http://schemas.microsoft.com/office/drawing/2014/main" id="{AF29174E-863A-449A-83BB-75D67E1819A8}"/>
              </a:ext>
            </a:extLst>
          </p:cNvPr>
          <p:cNvSpPr/>
          <p:nvPr/>
        </p:nvSpPr>
        <p:spPr bwMode="auto">
          <a:xfrm>
            <a:off x="1907216" y="147038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 name="矩形 19">
            <a:extLst>
              <a:ext uri="{FF2B5EF4-FFF2-40B4-BE49-F238E27FC236}">
                <a16:creationId xmlns:a16="http://schemas.microsoft.com/office/drawing/2014/main" id="{4CA66299-A134-49A6-81A0-1F20017301EB}"/>
              </a:ext>
            </a:extLst>
          </p:cNvPr>
          <p:cNvSpPr/>
          <p:nvPr/>
        </p:nvSpPr>
        <p:spPr bwMode="auto">
          <a:xfrm>
            <a:off x="2070836" y="147038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 name="矩形 20">
            <a:extLst>
              <a:ext uri="{FF2B5EF4-FFF2-40B4-BE49-F238E27FC236}">
                <a16:creationId xmlns:a16="http://schemas.microsoft.com/office/drawing/2014/main" id="{A3DB089D-C9A9-49E3-8C7F-FC8722DEC945}"/>
              </a:ext>
            </a:extLst>
          </p:cNvPr>
          <p:cNvSpPr/>
          <p:nvPr/>
        </p:nvSpPr>
        <p:spPr bwMode="auto">
          <a:xfrm>
            <a:off x="1907216" y="159298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2" name="矩形 21">
            <a:extLst>
              <a:ext uri="{FF2B5EF4-FFF2-40B4-BE49-F238E27FC236}">
                <a16:creationId xmlns:a16="http://schemas.microsoft.com/office/drawing/2014/main" id="{26E9DF6C-71D5-4EC7-A29F-D81A0E392527}"/>
              </a:ext>
            </a:extLst>
          </p:cNvPr>
          <p:cNvSpPr/>
          <p:nvPr/>
        </p:nvSpPr>
        <p:spPr bwMode="auto">
          <a:xfrm>
            <a:off x="2070836" y="159298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3" name="矩形 22">
            <a:extLst>
              <a:ext uri="{FF2B5EF4-FFF2-40B4-BE49-F238E27FC236}">
                <a16:creationId xmlns:a16="http://schemas.microsoft.com/office/drawing/2014/main" id="{528DBDF1-86DA-47F8-ADAF-9BFCDEB99FF0}"/>
              </a:ext>
            </a:extLst>
          </p:cNvPr>
          <p:cNvSpPr/>
          <p:nvPr/>
        </p:nvSpPr>
        <p:spPr bwMode="auto">
          <a:xfrm>
            <a:off x="2234458" y="147038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4" name="矩形 23">
            <a:extLst>
              <a:ext uri="{FF2B5EF4-FFF2-40B4-BE49-F238E27FC236}">
                <a16:creationId xmlns:a16="http://schemas.microsoft.com/office/drawing/2014/main" id="{094FC494-44F4-4809-8741-A5505FFEB070}"/>
              </a:ext>
            </a:extLst>
          </p:cNvPr>
          <p:cNvSpPr/>
          <p:nvPr/>
        </p:nvSpPr>
        <p:spPr bwMode="auto">
          <a:xfrm>
            <a:off x="2398078" y="147038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5" name="矩形 24">
            <a:extLst>
              <a:ext uri="{FF2B5EF4-FFF2-40B4-BE49-F238E27FC236}">
                <a16:creationId xmlns:a16="http://schemas.microsoft.com/office/drawing/2014/main" id="{9EA2F84F-B0C2-4580-84DF-9AF458A45E91}"/>
              </a:ext>
            </a:extLst>
          </p:cNvPr>
          <p:cNvSpPr/>
          <p:nvPr/>
        </p:nvSpPr>
        <p:spPr bwMode="auto">
          <a:xfrm>
            <a:off x="2234458" y="159298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6" name="矩形 25">
            <a:extLst>
              <a:ext uri="{FF2B5EF4-FFF2-40B4-BE49-F238E27FC236}">
                <a16:creationId xmlns:a16="http://schemas.microsoft.com/office/drawing/2014/main" id="{057BDD71-16DF-4E07-929A-31279778EACF}"/>
              </a:ext>
            </a:extLst>
          </p:cNvPr>
          <p:cNvSpPr/>
          <p:nvPr/>
        </p:nvSpPr>
        <p:spPr bwMode="auto">
          <a:xfrm>
            <a:off x="2398078" y="159298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7" name="矩形 26">
            <a:extLst>
              <a:ext uri="{FF2B5EF4-FFF2-40B4-BE49-F238E27FC236}">
                <a16:creationId xmlns:a16="http://schemas.microsoft.com/office/drawing/2014/main" id="{5DC1D9D6-CC76-4766-895B-237ED2024CA3}"/>
              </a:ext>
            </a:extLst>
          </p:cNvPr>
          <p:cNvSpPr/>
          <p:nvPr/>
        </p:nvSpPr>
        <p:spPr bwMode="auto">
          <a:xfrm>
            <a:off x="1907216" y="1715588"/>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8" name="矩形 27">
            <a:extLst>
              <a:ext uri="{FF2B5EF4-FFF2-40B4-BE49-F238E27FC236}">
                <a16:creationId xmlns:a16="http://schemas.microsoft.com/office/drawing/2014/main" id="{F39EBDFC-B280-401A-8975-75FA838E6923}"/>
              </a:ext>
            </a:extLst>
          </p:cNvPr>
          <p:cNvSpPr/>
          <p:nvPr/>
        </p:nvSpPr>
        <p:spPr bwMode="auto">
          <a:xfrm>
            <a:off x="2070836" y="1715588"/>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9" name="矩形 28">
            <a:extLst>
              <a:ext uri="{FF2B5EF4-FFF2-40B4-BE49-F238E27FC236}">
                <a16:creationId xmlns:a16="http://schemas.microsoft.com/office/drawing/2014/main" id="{0158B3CF-7700-45F5-B47F-68C1F7CDDADB}"/>
              </a:ext>
            </a:extLst>
          </p:cNvPr>
          <p:cNvSpPr/>
          <p:nvPr/>
        </p:nvSpPr>
        <p:spPr bwMode="auto">
          <a:xfrm>
            <a:off x="1907216" y="1838189"/>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0" name="矩形 29">
            <a:extLst>
              <a:ext uri="{FF2B5EF4-FFF2-40B4-BE49-F238E27FC236}">
                <a16:creationId xmlns:a16="http://schemas.microsoft.com/office/drawing/2014/main" id="{295AC5E8-B50E-4CF4-8488-2F010B7E7F26}"/>
              </a:ext>
            </a:extLst>
          </p:cNvPr>
          <p:cNvSpPr/>
          <p:nvPr/>
        </p:nvSpPr>
        <p:spPr bwMode="auto">
          <a:xfrm>
            <a:off x="2070836" y="1838189"/>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1" name="矩形 30">
            <a:extLst>
              <a:ext uri="{FF2B5EF4-FFF2-40B4-BE49-F238E27FC236}">
                <a16:creationId xmlns:a16="http://schemas.microsoft.com/office/drawing/2014/main" id="{14908586-97F3-405C-A0F1-62EA40A360E4}"/>
              </a:ext>
            </a:extLst>
          </p:cNvPr>
          <p:cNvSpPr/>
          <p:nvPr/>
        </p:nvSpPr>
        <p:spPr bwMode="auto">
          <a:xfrm>
            <a:off x="2234458" y="1715588"/>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2" name="矩形 31">
            <a:extLst>
              <a:ext uri="{FF2B5EF4-FFF2-40B4-BE49-F238E27FC236}">
                <a16:creationId xmlns:a16="http://schemas.microsoft.com/office/drawing/2014/main" id="{E57A1DD5-08CA-4FB9-A351-6F7877636479}"/>
              </a:ext>
            </a:extLst>
          </p:cNvPr>
          <p:cNvSpPr/>
          <p:nvPr/>
        </p:nvSpPr>
        <p:spPr bwMode="auto">
          <a:xfrm>
            <a:off x="2398078" y="1715588"/>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3" name="矩形 32">
            <a:extLst>
              <a:ext uri="{FF2B5EF4-FFF2-40B4-BE49-F238E27FC236}">
                <a16:creationId xmlns:a16="http://schemas.microsoft.com/office/drawing/2014/main" id="{F895271C-B5A1-4233-B726-D2325026FFA0}"/>
              </a:ext>
            </a:extLst>
          </p:cNvPr>
          <p:cNvSpPr/>
          <p:nvPr/>
        </p:nvSpPr>
        <p:spPr bwMode="auto">
          <a:xfrm>
            <a:off x="2234458" y="1838189"/>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4" name="矩形 33">
            <a:extLst>
              <a:ext uri="{FF2B5EF4-FFF2-40B4-BE49-F238E27FC236}">
                <a16:creationId xmlns:a16="http://schemas.microsoft.com/office/drawing/2014/main" id="{84BD8897-F181-4540-90F3-8D587D19CC79}"/>
              </a:ext>
            </a:extLst>
          </p:cNvPr>
          <p:cNvSpPr/>
          <p:nvPr/>
        </p:nvSpPr>
        <p:spPr bwMode="auto">
          <a:xfrm>
            <a:off x="2398078" y="1838189"/>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5" name="矩形 34">
            <a:extLst>
              <a:ext uri="{FF2B5EF4-FFF2-40B4-BE49-F238E27FC236}">
                <a16:creationId xmlns:a16="http://schemas.microsoft.com/office/drawing/2014/main" id="{A43FB72A-4704-4712-91C7-BD82126E05FD}"/>
              </a:ext>
            </a:extLst>
          </p:cNvPr>
          <p:cNvSpPr/>
          <p:nvPr/>
        </p:nvSpPr>
        <p:spPr bwMode="auto">
          <a:xfrm>
            <a:off x="1252733" y="1960791"/>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6" name="矩形 35">
            <a:extLst>
              <a:ext uri="{FF2B5EF4-FFF2-40B4-BE49-F238E27FC236}">
                <a16:creationId xmlns:a16="http://schemas.microsoft.com/office/drawing/2014/main" id="{B7C5C16D-9C9E-4E94-B845-6D914E8722AC}"/>
              </a:ext>
            </a:extLst>
          </p:cNvPr>
          <p:cNvSpPr/>
          <p:nvPr/>
        </p:nvSpPr>
        <p:spPr bwMode="auto">
          <a:xfrm>
            <a:off x="1416353" y="1960791"/>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7" name="矩形 36">
            <a:extLst>
              <a:ext uri="{FF2B5EF4-FFF2-40B4-BE49-F238E27FC236}">
                <a16:creationId xmlns:a16="http://schemas.microsoft.com/office/drawing/2014/main" id="{47192871-5453-45D7-AB79-3108DBD7A60A}"/>
              </a:ext>
            </a:extLst>
          </p:cNvPr>
          <p:cNvSpPr/>
          <p:nvPr/>
        </p:nvSpPr>
        <p:spPr bwMode="auto">
          <a:xfrm>
            <a:off x="1252733" y="2083393"/>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8" name="矩形 37">
            <a:extLst>
              <a:ext uri="{FF2B5EF4-FFF2-40B4-BE49-F238E27FC236}">
                <a16:creationId xmlns:a16="http://schemas.microsoft.com/office/drawing/2014/main" id="{B7469D51-3DDF-4D3C-B026-8961ACCBD0DA}"/>
              </a:ext>
            </a:extLst>
          </p:cNvPr>
          <p:cNvSpPr/>
          <p:nvPr/>
        </p:nvSpPr>
        <p:spPr bwMode="auto">
          <a:xfrm>
            <a:off x="1416353" y="2083393"/>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39" name="矩形 38">
            <a:extLst>
              <a:ext uri="{FF2B5EF4-FFF2-40B4-BE49-F238E27FC236}">
                <a16:creationId xmlns:a16="http://schemas.microsoft.com/office/drawing/2014/main" id="{845536E4-EDE4-4121-9C0A-C1F4E8A5352B}"/>
              </a:ext>
            </a:extLst>
          </p:cNvPr>
          <p:cNvSpPr/>
          <p:nvPr/>
        </p:nvSpPr>
        <p:spPr bwMode="auto">
          <a:xfrm>
            <a:off x="1579975" y="1960791"/>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0" name="矩形 39">
            <a:extLst>
              <a:ext uri="{FF2B5EF4-FFF2-40B4-BE49-F238E27FC236}">
                <a16:creationId xmlns:a16="http://schemas.microsoft.com/office/drawing/2014/main" id="{1D38E0E4-EEA5-41E0-B44E-A1AB9172047C}"/>
              </a:ext>
            </a:extLst>
          </p:cNvPr>
          <p:cNvSpPr/>
          <p:nvPr/>
        </p:nvSpPr>
        <p:spPr bwMode="auto">
          <a:xfrm>
            <a:off x="1743595" y="1960791"/>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1" name="矩形 40">
            <a:extLst>
              <a:ext uri="{FF2B5EF4-FFF2-40B4-BE49-F238E27FC236}">
                <a16:creationId xmlns:a16="http://schemas.microsoft.com/office/drawing/2014/main" id="{F685B58E-D938-4BB5-9C13-46283403B2EF}"/>
              </a:ext>
            </a:extLst>
          </p:cNvPr>
          <p:cNvSpPr/>
          <p:nvPr/>
        </p:nvSpPr>
        <p:spPr bwMode="auto">
          <a:xfrm>
            <a:off x="1579975" y="2083393"/>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2" name="矩形 41">
            <a:extLst>
              <a:ext uri="{FF2B5EF4-FFF2-40B4-BE49-F238E27FC236}">
                <a16:creationId xmlns:a16="http://schemas.microsoft.com/office/drawing/2014/main" id="{24DD1F5F-617F-4C50-8483-989F90EA5B5A}"/>
              </a:ext>
            </a:extLst>
          </p:cNvPr>
          <p:cNvSpPr/>
          <p:nvPr/>
        </p:nvSpPr>
        <p:spPr bwMode="auto">
          <a:xfrm>
            <a:off x="1743595" y="2083393"/>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3" name="矩形 42">
            <a:extLst>
              <a:ext uri="{FF2B5EF4-FFF2-40B4-BE49-F238E27FC236}">
                <a16:creationId xmlns:a16="http://schemas.microsoft.com/office/drawing/2014/main" id="{D83B0AB3-B06E-4D97-9130-FF6127A2791A}"/>
              </a:ext>
            </a:extLst>
          </p:cNvPr>
          <p:cNvSpPr/>
          <p:nvPr/>
        </p:nvSpPr>
        <p:spPr bwMode="auto">
          <a:xfrm>
            <a:off x="1252733" y="220599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4" name="矩形 43">
            <a:extLst>
              <a:ext uri="{FF2B5EF4-FFF2-40B4-BE49-F238E27FC236}">
                <a16:creationId xmlns:a16="http://schemas.microsoft.com/office/drawing/2014/main" id="{9BFD4649-D445-49BB-9C3B-5AC40DE15355}"/>
              </a:ext>
            </a:extLst>
          </p:cNvPr>
          <p:cNvSpPr/>
          <p:nvPr/>
        </p:nvSpPr>
        <p:spPr bwMode="auto">
          <a:xfrm>
            <a:off x="1416353" y="220599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5" name="矩形 44">
            <a:extLst>
              <a:ext uri="{FF2B5EF4-FFF2-40B4-BE49-F238E27FC236}">
                <a16:creationId xmlns:a16="http://schemas.microsoft.com/office/drawing/2014/main" id="{4F9AEB7C-C0BE-4C06-ACBC-0084F480EB82}"/>
              </a:ext>
            </a:extLst>
          </p:cNvPr>
          <p:cNvSpPr/>
          <p:nvPr/>
        </p:nvSpPr>
        <p:spPr bwMode="auto">
          <a:xfrm>
            <a:off x="1252733" y="232859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6" name="矩形 45">
            <a:extLst>
              <a:ext uri="{FF2B5EF4-FFF2-40B4-BE49-F238E27FC236}">
                <a16:creationId xmlns:a16="http://schemas.microsoft.com/office/drawing/2014/main" id="{90F0F60B-9ADF-4391-88CE-69BD5E79DC97}"/>
              </a:ext>
            </a:extLst>
          </p:cNvPr>
          <p:cNvSpPr/>
          <p:nvPr/>
        </p:nvSpPr>
        <p:spPr bwMode="auto">
          <a:xfrm>
            <a:off x="1416353" y="232859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7" name="矩形 46">
            <a:extLst>
              <a:ext uri="{FF2B5EF4-FFF2-40B4-BE49-F238E27FC236}">
                <a16:creationId xmlns:a16="http://schemas.microsoft.com/office/drawing/2014/main" id="{575307BB-744F-4CE4-932A-54C3D1C5A1B4}"/>
              </a:ext>
            </a:extLst>
          </p:cNvPr>
          <p:cNvSpPr/>
          <p:nvPr/>
        </p:nvSpPr>
        <p:spPr bwMode="auto">
          <a:xfrm>
            <a:off x="1579975" y="220599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8" name="矩形 47">
            <a:extLst>
              <a:ext uri="{FF2B5EF4-FFF2-40B4-BE49-F238E27FC236}">
                <a16:creationId xmlns:a16="http://schemas.microsoft.com/office/drawing/2014/main" id="{D314D5D6-A7CA-4BE3-913A-95130B79F9B6}"/>
              </a:ext>
            </a:extLst>
          </p:cNvPr>
          <p:cNvSpPr/>
          <p:nvPr/>
        </p:nvSpPr>
        <p:spPr bwMode="auto">
          <a:xfrm>
            <a:off x="1743595" y="220599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49" name="矩形 48">
            <a:extLst>
              <a:ext uri="{FF2B5EF4-FFF2-40B4-BE49-F238E27FC236}">
                <a16:creationId xmlns:a16="http://schemas.microsoft.com/office/drawing/2014/main" id="{F26FE13F-F5B5-4F63-AD28-DAD5F7EC8C0F}"/>
              </a:ext>
            </a:extLst>
          </p:cNvPr>
          <p:cNvSpPr/>
          <p:nvPr/>
        </p:nvSpPr>
        <p:spPr bwMode="auto">
          <a:xfrm>
            <a:off x="1579975" y="232859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0" name="矩形 49">
            <a:extLst>
              <a:ext uri="{FF2B5EF4-FFF2-40B4-BE49-F238E27FC236}">
                <a16:creationId xmlns:a16="http://schemas.microsoft.com/office/drawing/2014/main" id="{5943D575-44B0-48D1-94DE-FC9F2C489B21}"/>
              </a:ext>
            </a:extLst>
          </p:cNvPr>
          <p:cNvSpPr/>
          <p:nvPr/>
        </p:nvSpPr>
        <p:spPr bwMode="auto">
          <a:xfrm>
            <a:off x="1743595" y="232859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1" name="矩形 50">
            <a:extLst>
              <a:ext uri="{FF2B5EF4-FFF2-40B4-BE49-F238E27FC236}">
                <a16:creationId xmlns:a16="http://schemas.microsoft.com/office/drawing/2014/main" id="{CB534413-A632-46F5-8E95-1E1FB051509A}"/>
              </a:ext>
            </a:extLst>
          </p:cNvPr>
          <p:cNvSpPr/>
          <p:nvPr/>
        </p:nvSpPr>
        <p:spPr bwMode="auto">
          <a:xfrm>
            <a:off x="1907216" y="1960791"/>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2" name="矩形 51">
            <a:extLst>
              <a:ext uri="{FF2B5EF4-FFF2-40B4-BE49-F238E27FC236}">
                <a16:creationId xmlns:a16="http://schemas.microsoft.com/office/drawing/2014/main" id="{262872F0-9F5F-4D84-9549-6F3BC61E22D6}"/>
              </a:ext>
            </a:extLst>
          </p:cNvPr>
          <p:cNvSpPr/>
          <p:nvPr/>
        </p:nvSpPr>
        <p:spPr bwMode="auto">
          <a:xfrm>
            <a:off x="2070836" y="1960791"/>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3" name="矩形 52">
            <a:extLst>
              <a:ext uri="{FF2B5EF4-FFF2-40B4-BE49-F238E27FC236}">
                <a16:creationId xmlns:a16="http://schemas.microsoft.com/office/drawing/2014/main" id="{023A4356-7EFB-4028-B9CF-D0FF5EEAF9A6}"/>
              </a:ext>
            </a:extLst>
          </p:cNvPr>
          <p:cNvSpPr/>
          <p:nvPr/>
        </p:nvSpPr>
        <p:spPr bwMode="auto">
          <a:xfrm>
            <a:off x="1907216" y="2083393"/>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4" name="矩形 53">
            <a:extLst>
              <a:ext uri="{FF2B5EF4-FFF2-40B4-BE49-F238E27FC236}">
                <a16:creationId xmlns:a16="http://schemas.microsoft.com/office/drawing/2014/main" id="{834B5A61-0C84-43F1-A430-29FF0778A410}"/>
              </a:ext>
            </a:extLst>
          </p:cNvPr>
          <p:cNvSpPr/>
          <p:nvPr/>
        </p:nvSpPr>
        <p:spPr bwMode="auto">
          <a:xfrm>
            <a:off x="2070836" y="2083393"/>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5" name="矩形 54">
            <a:extLst>
              <a:ext uri="{FF2B5EF4-FFF2-40B4-BE49-F238E27FC236}">
                <a16:creationId xmlns:a16="http://schemas.microsoft.com/office/drawing/2014/main" id="{9403E573-E531-4725-80AD-D615118B37A5}"/>
              </a:ext>
            </a:extLst>
          </p:cNvPr>
          <p:cNvSpPr/>
          <p:nvPr/>
        </p:nvSpPr>
        <p:spPr bwMode="auto">
          <a:xfrm>
            <a:off x="2234458" y="1960791"/>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6" name="矩形 55">
            <a:extLst>
              <a:ext uri="{FF2B5EF4-FFF2-40B4-BE49-F238E27FC236}">
                <a16:creationId xmlns:a16="http://schemas.microsoft.com/office/drawing/2014/main" id="{60EAE0AD-246F-494B-96AE-B0DB7F323CBC}"/>
              </a:ext>
            </a:extLst>
          </p:cNvPr>
          <p:cNvSpPr/>
          <p:nvPr/>
        </p:nvSpPr>
        <p:spPr bwMode="auto">
          <a:xfrm>
            <a:off x="2398078" y="1960791"/>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7" name="矩形 56">
            <a:extLst>
              <a:ext uri="{FF2B5EF4-FFF2-40B4-BE49-F238E27FC236}">
                <a16:creationId xmlns:a16="http://schemas.microsoft.com/office/drawing/2014/main" id="{36FE88FA-A285-463C-9038-598A3E2D7951}"/>
              </a:ext>
            </a:extLst>
          </p:cNvPr>
          <p:cNvSpPr/>
          <p:nvPr/>
        </p:nvSpPr>
        <p:spPr bwMode="auto">
          <a:xfrm>
            <a:off x="2234458" y="2083393"/>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8" name="矩形 57">
            <a:extLst>
              <a:ext uri="{FF2B5EF4-FFF2-40B4-BE49-F238E27FC236}">
                <a16:creationId xmlns:a16="http://schemas.microsoft.com/office/drawing/2014/main" id="{5E4E1037-3524-4C3E-87F6-09DC90385AF1}"/>
              </a:ext>
            </a:extLst>
          </p:cNvPr>
          <p:cNvSpPr/>
          <p:nvPr/>
        </p:nvSpPr>
        <p:spPr bwMode="auto">
          <a:xfrm>
            <a:off x="2398078" y="2083393"/>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59" name="矩形 58">
            <a:extLst>
              <a:ext uri="{FF2B5EF4-FFF2-40B4-BE49-F238E27FC236}">
                <a16:creationId xmlns:a16="http://schemas.microsoft.com/office/drawing/2014/main" id="{42060962-6569-484B-8A4E-21B2A1EBF7DD}"/>
              </a:ext>
            </a:extLst>
          </p:cNvPr>
          <p:cNvSpPr/>
          <p:nvPr/>
        </p:nvSpPr>
        <p:spPr bwMode="auto">
          <a:xfrm>
            <a:off x="1907216" y="220599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60" name="矩形 59">
            <a:extLst>
              <a:ext uri="{FF2B5EF4-FFF2-40B4-BE49-F238E27FC236}">
                <a16:creationId xmlns:a16="http://schemas.microsoft.com/office/drawing/2014/main" id="{E074A42C-9AE4-481A-8BBF-C2D667354116}"/>
              </a:ext>
            </a:extLst>
          </p:cNvPr>
          <p:cNvSpPr/>
          <p:nvPr/>
        </p:nvSpPr>
        <p:spPr bwMode="auto">
          <a:xfrm>
            <a:off x="2070836" y="220599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61" name="矩形 60">
            <a:extLst>
              <a:ext uri="{FF2B5EF4-FFF2-40B4-BE49-F238E27FC236}">
                <a16:creationId xmlns:a16="http://schemas.microsoft.com/office/drawing/2014/main" id="{E074A517-F63A-4670-AA7E-D3CF21F6C046}"/>
              </a:ext>
            </a:extLst>
          </p:cNvPr>
          <p:cNvSpPr/>
          <p:nvPr/>
        </p:nvSpPr>
        <p:spPr bwMode="auto">
          <a:xfrm>
            <a:off x="1907216" y="232859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62" name="矩形 61">
            <a:extLst>
              <a:ext uri="{FF2B5EF4-FFF2-40B4-BE49-F238E27FC236}">
                <a16:creationId xmlns:a16="http://schemas.microsoft.com/office/drawing/2014/main" id="{689D3245-C162-4FB3-81E4-68DD6EF49B13}"/>
              </a:ext>
            </a:extLst>
          </p:cNvPr>
          <p:cNvSpPr/>
          <p:nvPr/>
        </p:nvSpPr>
        <p:spPr bwMode="auto">
          <a:xfrm>
            <a:off x="2070836" y="232859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63" name="矩形 62">
            <a:extLst>
              <a:ext uri="{FF2B5EF4-FFF2-40B4-BE49-F238E27FC236}">
                <a16:creationId xmlns:a16="http://schemas.microsoft.com/office/drawing/2014/main" id="{EE4EB3C7-4729-4123-A1DE-6090851EAFE2}"/>
              </a:ext>
            </a:extLst>
          </p:cNvPr>
          <p:cNvSpPr/>
          <p:nvPr/>
        </p:nvSpPr>
        <p:spPr bwMode="auto">
          <a:xfrm>
            <a:off x="2234458" y="220599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64" name="矩形 63">
            <a:extLst>
              <a:ext uri="{FF2B5EF4-FFF2-40B4-BE49-F238E27FC236}">
                <a16:creationId xmlns:a16="http://schemas.microsoft.com/office/drawing/2014/main" id="{44F4EB7A-DACC-4415-B921-D53322071280}"/>
              </a:ext>
            </a:extLst>
          </p:cNvPr>
          <p:cNvSpPr/>
          <p:nvPr/>
        </p:nvSpPr>
        <p:spPr bwMode="auto">
          <a:xfrm>
            <a:off x="2398078" y="2205994"/>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65" name="矩形 64">
            <a:extLst>
              <a:ext uri="{FF2B5EF4-FFF2-40B4-BE49-F238E27FC236}">
                <a16:creationId xmlns:a16="http://schemas.microsoft.com/office/drawing/2014/main" id="{1A9DED5E-3EFB-4BC5-9C18-5212B52C5A2E}"/>
              </a:ext>
            </a:extLst>
          </p:cNvPr>
          <p:cNvSpPr/>
          <p:nvPr/>
        </p:nvSpPr>
        <p:spPr bwMode="auto">
          <a:xfrm>
            <a:off x="2234458" y="232859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66" name="矩形 65">
            <a:extLst>
              <a:ext uri="{FF2B5EF4-FFF2-40B4-BE49-F238E27FC236}">
                <a16:creationId xmlns:a16="http://schemas.microsoft.com/office/drawing/2014/main" id="{9573E502-3C02-4C14-BE61-136D93640414}"/>
              </a:ext>
            </a:extLst>
          </p:cNvPr>
          <p:cNvSpPr/>
          <p:nvPr/>
        </p:nvSpPr>
        <p:spPr bwMode="auto">
          <a:xfrm>
            <a:off x="2398078" y="2328595"/>
            <a:ext cx="81811" cy="61302"/>
          </a:xfrm>
          <a:prstGeom prst="rect">
            <a:avLst/>
          </a:prstGeom>
          <a:solidFill>
            <a:srgbClr val="7F7F7F"/>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67" name="TextBox 231">
            <a:extLst>
              <a:ext uri="{FF2B5EF4-FFF2-40B4-BE49-F238E27FC236}">
                <a16:creationId xmlns:a16="http://schemas.microsoft.com/office/drawing/2014/main" id="{9B8EB2E7-54B4-488E-8DC6-48F6D3BB2D03}"/>
              </a:ext>
            </a:extLst>
          </p:cNvPr>
          <p:cNvSpPr>
            <a:spLocks noChangeArrowheads="1"/>
          </p:cNvSpPr>
          <p:nvPr/>
        </p:nvSpPr>
        <p:spPr bwMode="auto">
          <a:xfrm>
            <a:off x="1170923" y="1102579"/>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chemeClr val="tx1">
                    <a:lumMod val="65000"/>
                    <a:lumOff val="35000"/>
                  </a:schemeClr>
                </a:solidFill>
                <a:effectLst/>
                <a:uLnTx/>
                <a:uFillTx/>
                <a:latin typeface="+mj-ea"/>
                <a:ea typeface="+mj-ea"/>
                <a:sym typeface="宋体" panose="02010600030101010101" pitchFamily="2" charset="-122"/>
              </a:rPr>
              <a:t>订单</a:t>
            </a:r>
            <a:endParaRPr kumimoji="0" lang="zh-CN" altLang="en-US" sz="1800" b="1" i="0" u="none" strike="noStrike" kern="0" cap="none" spc="0" normalizeH="0" baseline="0" noProof="0">
              <a:ln>
                <a:noFill/>
              </a:ln>
              <a:solidFill>
                <a:schemeClr val="tx1">
                  <a:lumMod val="65000"/>
                  <a:lumOff val="35000"/>
                </a:schemeClr>
              </a:solidFill>
              <a:effectLst/>
              <a:uLnTx/>
              <a:uFillTx/>
              <a:latin typeface="+mj-ea"/>
              <a:ea typeface="+mj-ea"/>
            </a:endParaRPr>
          </a:p>
        </p:txBody>
      </p:sp>
      <p:cxnSp>
        <p:nvCxnSpPr>
          <p:cNvPr id="68" name="直接箭头连接符 234">
            <a:extLst>
              <a:ext uri="{FF2B5EF4-FFF2-40B4-BE49-F238E27FC236}">
                <a16:creationId xmlns:a16="http://schemas.microsoft.com/office/drawing/2014/main" id="{6DBD5A38-127B-4389-9EAB-C37F1DFE871A}"/>
              </a:ext>
            </a:extLst>
          </p:cNvPr>
          <p:cNvCxnSpPr>
            <a:cxnSpLocks noChangeShapeType="1"/>
          </p:cNvCxnSpPr>
          <p:nvPr/>
        </p:nvCxnSpPr>
        <p:spPr bwMode="auto">
          <a:xfrm>
            <a:off x="2545621" y="1985504"/>
            <a:ext cx="368874" cy="1364"/>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sp>
        <p:nvSpPr>
          <p:cNvPr id="69" name="矩形 68">
            <a:extLst>
              <a:ext uri="{FF2B5EF4-FFF2-40B4-BE49-F238E27FC236}">
                <a16:creationId xmlns:a16="http://schemas.microsoft.com/office/drawing/2014/main" id="{27580F44-DAD4-47A6-81CE-3154C5045D55}"/>
              </a:ext>
            </a:extLst>
          </p:cNvPr>
          <p:cNvSpPr/>
          <p:nvPr/>
        </p:nvSpPr>
        <p:spPr bwMode="auto">
          <a:xfrm>
            <a:off x="4242924" y="1548485"/>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0" name="矩形 69">
            <a:extLst>
              <a:ext uri="{FF2B5EF4-FFF2-40B4-BE49-F238E27FC236}">
                <a16:creationId xmlns:a16="http://schemas.microsoft.com/office/drawing/2014/main" id="{EA948D7C-F843-4CFF-BE48-5AFC30EC11A3}"/>
              </a:ext>
            </a:extLst>
          </p:cNvPr>
          <p:cNvSpPr/>
          <p:nvPr/>
        </p:nvSpPr>
        <p:spPr bwMode="auto">
          <a:xfrm>
            <a:off x="4406580" y="1548485"/>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1" name="矩形 70">
            <a:extLst>
              <a:ext uri="{FF2B5EF4-FFF2-40B4-BE49-F238E27FC236}">
                <a16:creationId xmlns:a16="http://schemas.microsoft.com/office/drawing/2014/main" id="{700DF687-D916-4F11-9A58-CC3848741B44}"/>
              </a:ext>
            </a:extLst>
          </p:cNvPr>
          <p:cNvSpPr/>
          <p:nvPr/>
        </p:nvSpPr>
        <p:spPr bwMode="auto">
          <a:xfrm>
            <a:off x="4242924" y="1671247"/>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2" name="矩形 71">
            <a:extLst>
              <a:ext uri="{FF2B5EF4-FFF2-40B4-BE49-F238E27FC236}">
                <a16:creationId xmlns:a16="http://schemas.microsoft.com/office/drawing/2014/main" id="{FA16A461-30A5-4A78-9BE5-87D47EFD778E}"/>
              </a:ext>
            </a:extLst>
          </p:cNvPr>
          <p:cNvSpPr/>
          <p:nvPr/>
        </p:nvSpPr>
        <p:spPr bwMode="auto">
          <a:xfrm>
            <a:off x="4406580" y="1671247"/>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3" name="矩形 72">
            <a:extLst>
              <a:ext uri="{FF2B5EF4-FFF2-40B4-BE49-F238E27FC236}">
                <a16:creationId xmlns:a16="http://schemas.microsoft.com/office/drawing/2014/main" id="{C8329B2C-F6AD-4AE3-ABA0-31B6A24EEDDC}"/>
              </a:ext>
            </a:extLst>
          </p:cNvPr>
          <p:cNvSpPr/>
          <p:nvPr/>
        </p:nvSpPr>
        <p:spPr bwMode="auto">
          <a:xfrm>
            <a:off x="4570238" y="1548485"/>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4" name="矩形 73">
            <a:extLst>
              <a:ext uri="{FF2B5EF4-FFF2-40B4-BE49-F238E27FC236}">
                <a16:creationId xmlns:a16="http://schemas.microsoft.com/office/drawing/2014/main" id="{9BD24215-755B-4635-9664-12AD8EFA9A98}"/>
              </a:ext>
            </a:extLst>
          </p:cNvPr>
          <p:cNvSpPr/>
          <p:nvPr/>
        </p:nvSpPr>
        <p:spPr bwMode="auto">
          <a:xfrm>
            <a:off x="4733894" y="1548485"/>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5" name="矩形 74">
            <a:extLst>
              <a:ext uri="{FF2B5EF4-FFF2-40B4-BE49-F238E27FC236}">
                <a16:creationId xmlns:a16="http://schemas.microsoft.com/office/drawing/2014/main" id="{6AEDE2EF-8B46-4EAF-BE8A-5C247706143B}"/>
              </a:ext>
            </a:extLst>
          </p:cNvPr>
          <p:cNvSpPr/>
          <p:nvPr/>
        </p:nvSpPr>
        <p:spPr bwMode="auto">
          <a:xfrm>
            <a:off x="4570238" y="1671247"/>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6" name="矩形 75">
            <a:extLst>
              <a:ext uri="{FF2B5EF4-FFF2-40B4-BE49-F238E27FC236}">
                <a16:creationId xmlns:a16="http://schemas.microsoft.com/office/drawing/2014/main" id="{AD2E2970-CB55-4F79-8125-40778E78F999}"/>
              </a:ext>
            </a:extLst>
          </p:cNvPr>
          <p:cNvSpPr/>
          <p:nvPr/>
        </p:nvSpPr>
        <p:spPr bwMode="auto">
          <a:xfrm>
            <a:off x="4733894" y="1671247"/>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7" name="矩形 76">
            <a:extLst>
              <a:ext uri="{FF2B5EF4-FFF2-40B4-BE49-F238E27FC236}">
                <a16:creationId xmlns:a16="http://schemas.microsoft.com/office/drawing/2014/main" id="{EA3A1446-D241-4AE7-8757-13DC1D3CFACD}"/>
              </a:ext>
            </a:extLst>
          </p:cNvPr>
          <p:cNvSpPr/>
          <p:nvPr/>
        </p:nvSpPr>
        <p:spPr bwMode="auto">
          <a:xfrm>
            <a:off x="4242924" y="1794009"/>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8" name="矩形 77">
            <a:extLst>
              <a:ext uri="{FF2B5EF4-FFF2-40B4-BE49-F238E27FC236}">
                <a16:creationId xmlns:a16="http://schemas.microsoft.com/office/drawing/2014/main" id="{55B79849-082B-432F-B295-1D9DBB16488F}"/>
              </a:ext>
            </a:extLst>
          </p:cNvPr>
          <p:cNvSpPr/>
          <p:nvPr/>
        </p:nvSpPr>
        <p:spPr bwMode="auto">
          <a:xfrm>
            <a:off x="4406580" y="1794009"/>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79" name="矩形 78">
            <a:extLst>
              <a:ext uri="{FF2B5EF4-FFF2-40B4-BE49-F238E27FC236}">
                <a16:creationId xmlns:a16="http://schemas.microsoft.com/office/drawing/2014/main" id="{DDE43319-5140-48BC-A683-5BA21149AD20}"/>
              </a:ext>
            </a:extLst>
          </p:cNvPr>
          <p:cNvSpPr/>
          <p:nvPr/>
        </p:nvSpPr>
        <p:spPr bwMode="auto">
          <a:xfrm>
            <a:off x="4242924" y="2100915"/>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0" name="矩形 79">
            <a:extLst>
              <a:ext uri="{FF2B5EF4-FFF2-40B4-BE49-F238E27FC236}">
                <a16:creationId xmlns:a16="http://schemas.microsoft.com/office/drawing/2014/main" id="{C0D0FE3D-4A7A-4DE4-858A-9697A0936639}"/>
              </a:ext>
            </a:extLst>
          </p:cNvPr>
          <p:cNvSpPr/>
          <p:nvPr/>
        </p:nvSpPr>
        <p:spPr bwMode="auto">
          <a:xfrm>
            <a:off x="4406580" y="2100915"/>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1" name="矩形 80">
            <a:extLst>
              <a:ext uri="{FF2B5EF4-FFF2-40B4-BE49-F238E27FC236}">
                <a16:creationId xmlns:a16="http://schemas.microsoft.com/office/drawing/2014/main" id="{654A2B86-8899-447A-A167-32F5216813BA}"/>
              </a:ext>
            </a:extLst>
          </p:cNvPr>
          <p:cNvSpPr/>
          <p:nvPr/>
        </p:nvSpPr>
        <p:spPr bwMode="auto">
          <a:xfrm>
            <a:off x="4570238" y="1794009"/>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2" name="矩形 81">
            <a:extLst>
              <a:ext uri="{FF2B5EF4-FFF2-40B4-BE49-F238E27FC236}">
                <a16:creationId xmlns:a16="http://schemas.microsoft.com/office/drawing/2014/main" id="{13FE446A-E9CB-4E04-9269-879246BCD641}"/>
              </a:ext>
            </a:extLst>
          </p:cNvPr>
          <p:cNvSpPr/>
          <p:nvPr/>
        </p:nvSpPr>
        <p:spPr bwMode="auto">
          <a:xfrm>
            <a:off x="4733894" y="1794009"/>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3" name="矩形 82">
            <a:extLst>
              <a:ext uri="{FF2B5EF4-FFF2-40B4-BE49-F238E27FC236}">
                <a16:creationId xmlns:a16="http://schemas.microsoft.com/office/drawing/2014/main" id="{8767CF11-174A-498E-9AC4-25ECCCF83A24}"/>
              </a:ext>
            </a:extLst>
          </p:cNvPr>
          <p:cNvSpPr/>
          <p:nvPr/>
        </p:nvSpPr>
        <p:spPr bwMode="auto">
          <a:xfrm>
            <a:off x="4570238" y="2100915"/>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4" name="矩形 83">
            <a:extLst>
              <a:ext uri="{FF2B5EF4-FFF2-40B4-BE49-F238E27FC236}">
                <a16:creationId xmlns:a16="http://schemas.microsoft.com/office/drawing/2014/main" id="{829E4705-C295-40FD-BED1-4B035532B01D}"/>
              </a:ext>
            </a:extLst>
          </p:cNvPr>
          <p:cNvSpPr/>
          <p:nvPr/>
        </p:nvSpPr>
        <p:spPr bwMode="auto">
          <a:xfrm>
            <a:off x="4733894" y="2100915"/>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5" name="矩形 84">
            <a:extLst>
              <a:ext uri="{FF2B5EF4-FFF2-40B4-BE49-F238E27FC236}">
                <a16:creationId xmlns:a16="http://schemas.microsoft.com/office/drawing/2014/main" id="{731A38BB-0D8B-4615-A602-3C1ABF501DBD}"/>
              </a:ext>
            </a:extLst>
          </p:cNvPr>
          <p:cNvSpPr/>
          <p:nvPr/>
        </p:nvSpPr>
        <p:spPr bwMode="auto">
          <a:xfrm>
            <a:off x="4897551" y="1548485"/>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6" name="矩形 85">
            <a:extLst>
              <a:ext uri="{FF2B5EF4-FFF2-40B4-BE49-F238E27FC236}">
                <a16:creationId xmlns:a16="http://schemas.microsoft.com/office/drawing/2014/main" id="{8C90D91F-EC2C-470D-B498-6E26E5826BFF}"/>
              </a:ext>
            </a:extLst>
          </p:cNvPr>
          <p:cNvSpPr/>
          <p:nvPr/>
        </p:nvSpPr>
        <p:spPr bwMode="auto">
          <a:xfrm>
            <a:off x="5061208" y="1548485"/>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7" name="矩形 86">
            <a:extLst>
              <a:ext uri="{FF2B5EF4-FFF2-40B4-BE49-F238E27FC236}">
                <a16:creationId xmlns:a16="http://schemas.microsoft.com/office/drawing/2014/main" id="{3CDD99E7-F3AA-4077-8717-A2A8AA46689A}"/>
              </a:ext>
            </a:extLst>
          </p:cNvPr>
          <p:cNvSpPr/>
          <p:nvPr/>
        </p:nvSpPr>
        <p:spPr bwMode="auto">
          <a:xfrm>
            <a:off x="4897551" y="1671247"/>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8" name="矩形 87">
            <a:extLst>
              <a:ext uri="{FF2B5EF4-FFF2-40B4-BE49-F238E27FC236}">
                <a16:creationId xmlns:a16="http://schemas.microsoft.com/office/drawing/2014/main" id="{E42A5D6C-82AF-4748-9A38-B0AEDC8E1EA1}"/>
              </a:ext>
            </a:extLst>
          </p:cNvPr>
          <p:cNvSpPr/>
          <p:nvPr/>
        </p:nvSpPr>
        <p:spPr bwMode="auto">
          <a:xfrm>
            <a:off x="5061208" y="1671247"/>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89" name="矩形 88">
            <a:extLst>
              <a:ext uri="{FF2B5EF4-FFF2-40B4-BE49-F238E27FC236}">
                <a16:creationId xmlns:a16="http://schemas.microsoft.com/office/drawing/2014/main" id="{F97B6F06-D9C5-4ECE-8770-D6992E8F3B23}"/>
              </a:ext>
            </a:extLst>
          </p:cNvPr>
          <p:cNvSpPr/>
          <p:nvPr/>
        </p:nvSpPr>
        <p:spPr bwMode="auto">
          <a:xfrm>
            <a:off x="5224865" y="1548485"/>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0" name="矩形 89">
            <a:extLst>
              <a:ext uri="{FF2B5EF4-FFF2-40B4-BE49-F238E27FC236}">
                <a16:creationId xmlns:a16="http://schemas.microsoft.com/office/drawing/2014/main" id="{486885F3-7B51-4D7D-B69C-18146749CB72}"/>
              </a:ext>
            </a:extLst>
          </p:cNvPr>
          <p:cNvSpPr/>
          <p:nvPr/>
        </p:nvSpPr>
        <p:spPr bwMode="auto">
          <a:xfrm>
            <a:off x="5388521" y="1548485"/>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1" name="矩形 90">
            <a:extLst>
              <a:ext uri="{FF2B5EF4-FFF2-40B4-BE49-F238E27FC236}">
                <a16:creationId xmlns:a16="http://schemas.microsoft.com/office/drawing/2014/main" id="{B18FA915-DF9D-4B0C-AE2B-0DA0BC6937A1}"/>
              </a:ext>
            </a:extLst>
          </p:cNvPr>
          <p:cNvSpPr/>
          <p:nvPr/>
        </p:nvSpPr>
        <p:spPr bwMode="auto">
          <a:xfrm>
            <a:off x="5224865" y="1671247"/>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2" name="矩形 91">
            <a:extLst>
              <a:ext uri="{FF2B5EF4-FFF2-40B4-BE49-F238E27FC236}">
                <a16:creationId xmlns:a16="http://schemas.microsoft.com/office/drawing/2014/main" id="{32CAF90B-B5BE-4FC6-9CDD-76B6F919ACD9}"/>
              </a:ext>
            </a:extLst>
          </p:cNvPr>
          <p:cNvSpPr/>
          <p:nvPr/>
        </p:nvSpPr>
        <p:spPr bwMode="auto">
          <a:xfrm>
            <a:off x="5388521" y="1671247"/>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3" name="矩形 92">
            <a:extLst>
              <a:ext uri="{FF2B5EF4-FFF2-40B4-BE49-F238E27FC236}">
                <a16:creationId xmlns:a16="http://schemas.microsoft.com/office/drawing/2014/main" id="{B3175A2C-43CB-4B63-99B5-43E779ACDFF6}"/>
              </a:ext>
            </a:extLst>
          </p:cNvPr>
          <p:cNvSpPr/>
          <p:nvPr/>
        </p:nvSpPr>
        <p:spPr bwMode="auto">
          <a:xfrm>
            <a:off x="4897551" y="1794009"/>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4" name="矩形 93">
            <a:extLst>
              <a:ext uri="{FF2B5EF4-FFF2-40B4-BE49-F238E27FC236}">
                <a16:creationId xmlns:a16="http://schemas.microsoft.com/office/drawing/2014/main" id="{4E1AB98B-4E0F-4E5A-8E3E-ACEF324B2182}"/>
              </a:ext>
            </a:extLst>
          </p:cNvPr>
          <p:cNvSpPr/>
          <p:nvPr/>
        </p:nvSpPr>
        <p:spPr bwMode="auto">
          <a:xfrm>
            <a:off x="5061208" y="1794009"/>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5" name="矩形 94">
            <a:extLst>
              <a:ext uri="{FF2B5EF4-FFF2-40B4-BE49-F238E27FC236}">
                <a16:creationId xmlns:a16="http://schemas.microsoft.com/office/drawing/2014/main" id="{31E25913-0094-4C8B-8D97-AB0DE14712E1}"/>
              </a:ext>
            </a:extLst>
          </p:cNvPr>
          <p:cNvSpPr/>
          <p:nvPr/>
        </p:nvSpPr>
        <p:spPr bwMode="auto">
          <a:xfrm>
            <a:off x="4897551" y="2100915"/>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6" name="矩形 95">
            <a:extLst>
              <a:ext uri="{FF2B5EF4-FFF2-40B4-BE49-F238E27FC236}">
                <a16:creationId xmlns:a16="http://schemas.microsoft.com/office/drawing/2014/main" id="{CECE9EEB-818C-445C-AEF6-442C22D52CD7}"/>
              </a:ext>
            </a:extLst>
          </p:cNvPr>
          <p:cNvSpPr/>
          <p:nvPr/>
        </p:nvSpPr>
        <p:spPr bwMode="auto">
          <a:xfrm>
            <a:off x="5061208" y="2100915"/>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7" name="矩形 96">
            <a:extLst>
              <a:ext uri="{FF2B5EF4-FFF2-40B4-BE49-F238E27FC236}">
                <a16:creationId xmlns:a16="http://schemas.microsoft.com/office/drawing/2014/main" id="{70818A34-9142-45B3-9C2C-380DC7D77678}"/>
              </a:ext>
            </a:extLst>
          </p:cNvPr>
          <p:cNvSpPr/>
          <p:nvPr/>
        </p:nvSpPr>
        <p:spPr bwMode="auto">
          <a:xfrm>
            <a:off x="5224865" y="1794009"/>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8" name="矩形 97">
            <a:extLst>
              <a:ext uri="{FF2B5EF4-FFF2-40B4-BE49-F238E27FC236}">
                <a16:creationId xmlns:a16="http://schemas.microsoft.com/office/drawing/2014/main" id="{80345A3C-BFF3-494E-9175-3B472009F982}"/>
              </a:ext>
            </a:extLst>
          </p:cNvPr>
          <p:cNvSpPr/>
          <p:nvPr/>
        </p:nvSpPr>
        <p:spPr bwMode="auto">
          <a:xfrm>
            <a:off x="5388521" y="1794009"/>
            <a:ext cx="81827" cy="61381"/>
          </a:xfrm>
          <a:prstGeom prst="rect">
            <a:avLst/>
          </a:prstGeom>
          <a:solidFill>
            <a:schemeClr val="bg1">
              <a:lumMod val="65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99" name="矩形 98">
            <a:extLst>
              <a:ext uri="{FF2B5EF4-FFF2-40B4-BE49-F238E27FC236}">
                <a16:creationId xmlns:a16="http://schemas.microsoft.com/office/drawing/2014/main" id="{A865046A-0E59-4954-9913-728B1A10ED05}"/>
              </a:ext>
            </a:extLst>
          </p:cNvPr>
          <p:cNvSpPr/>
          <p:nvPr/>
        </p:nvSpPr>
        <p:spPr bwMode="auto">
          <a:xfrm>
            <a:off x="5224865" y="2100915"/>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0" name="矩形 99">
            <a:extLst>
              <a:ext uri="{FF2B5EF4-FFF2-40B4-BE49-F238E27FC236}">
                <a16:creationId xmlns:a16="http://schemas.microsoft.com/office/drawing/2014/main" id="{0550A884-CF10-4AB6-8019-E8240CB88620}"/>
              </a:ext>
            </a:extLst>
          </p:cNvPr>
          <p:cNvSpPr/>
          <p:nvPr/>
        </p:nvSpPr>
        <p:spPr bwMode="auto">
          <a:xfrm>
            <a:off x="5388521" y="2100915"/>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1" name="矩形 100">
            <a:extLst>
              <a:ext uri="{FF2B5EF4-FFF2-40B4-BE49-F238E27FC236}">
                <a16:creationId xmlns:a16="http://schemas.microsoft.com/office/drawing/2014/main" id="{7B8E2E40-189F-42F5-B1BF-8D01B3409E36}"/>
              </a:ext>
            </a:extLst>
          </p:cNvPr>
          <p:cNvSpPr/>
          <p:nvPr/>
        </p:nvSpPr>
        <p:spPr bwMode="auto">
          <a:xfrm>
            <a:off x="4242924" y="2223677"/>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2" name="矩形 101">
            <a:extLst>
              <a:ext uri="{FF2B5EF4-FFF2-40B4-BE49-F238E27FC236}">
                <a16:creationId xmlns:a16="http://schemas.microsoft.com/office/drawing/2014/main" id="{C00824EB-126F-4367-A235-C48357DE45CA}"/>
              </a:ext>
            </a:extLst>
          </p:cNvPr>
          <p:cNvSpPr/>
          <p:nvPr/>
        </p:nvSpPr>
        <p:spPr bwMode="auto">
          <a:xfrm>
            <a:off x="4406580" y="2223677"/>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3" name="矩形 102">
            <a:extLst>
              <a:ext uri="{FF2B5EF4-FFF2-40B4-BE49-F238E27FC236}">
                <a16:creationId xmlns:a16="http://schemas.microsoft.com/office/drawing/2014/main" id="{CAAD648B-93DA-4823-922E-0598ADBB705A}"/>
              </a:ext>
            </a:extLst>
          </p:cNvPr>
          <p:cNvSpPr/>
          <p:nvPr/>
        </p:nvSpPr>
        <p:spPr bwMode="auto">
          <a:xfrm>
            <a:off x="4570238" y="2223677"/>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4" name="矩形 103">
            <a:extLst>
              <a:ext uri="{FF2B5EF4-FFF2-40B4-BE49-F238E27FC236}">
                <a16:creationId xmlns:a16="http://schemas.microsoft.com/office/drawing/2014/main" id="{A7483DD5-C745-48AB-99CC-69A34C5FE4F8}"/>
              </a:ext>
            </a:extLst>
          </p:cNvPr>
          <p:cNvSpPr/>
          <p:nvPr/>
        </p:nvSpPr>
        <p:spPr bwMode="auto">
          <a:xfrm>
            <a:off x="4733894" y="2223677"/>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5" name="矩形 104">
            <a:extLst>
              <a:ext uri="{FF2B5EF4-FFF2-40B4-BE49-F238E27FC236}">
                <a16:creationId xmlns:a16="http://schemas.microsoft.com/office/drawing/2014/main" id="{160A6CE9-A85C-4DBD-AACC-AAEAD3ACE00E}"/>
              </a:ext>
            </a:extLst>
          </p:cNvPr>
          <p:cNvSpPr/>
          <p:nvPr/>
        </p:nvSpPr>
        <p:spPr bwMode="auto">
          <a:xfrm>
            <a:off x="4897551" y="2223677"/>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6" name="矩形 105">
            <a:extLst>
              <a:ext uri="{FF2B5EF4-FFF2-40B4-BE49-F238E27FC236}">
                <a16:creationId xmlns:a16="http://schemas.microsoft.com/office/drawing/2014/main" id="{BD1CBAFF-3379-4082-AE63-7466124D7D09}"/>
              </a:ext>
            </a:extLst>
          </p:cNvPr>
          <p:cNvSpPr/>
          <p:nvPr/>
        </p:nvSpPr>
        <p:spPr bwMode="auto">
          <a:xfrm>
            <a:off x="5061208" y="2223677"/>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7" name="矩形 106">
            <a:extLst>
              <a:ext uri="{FF2B5EF4-FFF2-40B4-BE49-F238E27FC236}">
                <a16:creationId xmlns:a16="http://schemas.microsoft.com/office/drawing/2014/main" id="{2D5224F3-1609-4EC7-982C-FD55B673E34E}"/>
              </a:ext>
            </a:extLst>
          </p:cNvPr>
          <p:cNvSpPr/>
          <p:nvPr/>
        </p:nvSpPr>
        <p:spPr bwMode="auto">
          <a:xfrm>
            <a:off x="5224865" y="2223677"/>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08" name="矩形 107">
            <a:extLst>
              <a:ext uri="{FF2B5EF4-FFF2-40B4-BE49-F238E27FC236}">
                <a16:creationId xmlns:a16="http://schemas.microsoft.com/office/drawing/2014/main" id="{CA3807D3-E650-4D15-8466-639C6FABAB63}"/>
              </a:ext>
            </a:extLst>
          </p:cNvPr>
          <p:cNvSpPr/>
          <p:nvPr/>
        </p:nvSpPr>
        <p:spPr bwMode="auto">
          <a:xfrm>
            <a:off x="5388521" y="2223677"/>
            <a:ext cx="81827" cy="61380"/>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cxnSp>
        <p:nvCxnSpPr>
          <p:cNvPr id="109" name="直接箭头连接符 299">
            <a:extLst>
              <a:ext uri="{FF2B5EF4-FFF2-40B4-BE49-F238E27FC236}">
                <a16:creationId xmlns:a16="http://schemas.microsoft.com/office/drawing/2014/main" id="{5D72327C-B819-4940-A2D9-68C6AB4EC5A3}"/>
              </a:ext>
            </a:extLst>
          </p:cNvPr>
          <p:cNvCxnSpPr>
            <a:cxnSpLocks noChangeShapeType="1"/>
          </p:cNvCxnSpPr>
          <p:nvPr/>
        </p:nvCxnSpPr>
        <p:spPr bwMode="auto">
          <a:xfrm>
            <a:off x="3593010" y="1978153"/>
            <a:ext cx="368874" cy="1364"/>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sp>
        <p:nvSpPr>
          <p:cNvPr id="110" name="TextBox 300">
            <a:extLst>
              <a:ext uri="{FF2B5EF4-FFF2-40B4-BE49-F238E27FC236}">
                <a16:creationId xmlns:a16="http://schemas.microsoft.com/office/drawing/2014/main" id="{12A5BAAC-44B4-43EE-97C9-A6F7AF839F74}"/>
              </a:ext>
            </a:extLst>
          </p:cNvPr>
          <p:cNvSpPr>
            <a:spLocks noChangeArrowheads="1"/>
          </p:cNvSpPr>
          <p:nvPr/>
        </p:nvSpPr>
        <p:spPr bwMode="auto">
          <a:xfrm>
            <a:off x="3985781" y="1198236"/>
            <a:ext cx="723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tx1">
                    <a:lumMod val="65000"/>
                    <a:lumOff val="35000"/>
                  </a:schemeClr>
                </a:solidFill>
                <a:effectLst/>
                <a:uLnTx/>
                <a:uFillTx/>
                <a:latin typeface="+mj-ea"/>
                <a:ea typeface="+mj-ea"/>
                <a:sym typeface="黑体" panose="02010609060101010101" charset="-122"/>
              </a:rPr>
              <a:t>波次 </a:t>
            </a:r>
            <a:r>
              <a:rPr kumimoji="0" lang="en-US" altLang="zh-CN" sz="1400" b="1" i="0" u="none" strike="noStrike" kern="0" cap="none" spc="0" normalizeH="0" baseline="0" noProof="0" dirty="0">
                <a:ln>
                  <a:noFill/>
                </a:ln>
                <a:solidFill>
                  <a:schemeClr val="tx1">
                    <a:lumMod val="65000"/>
                    <a:lumOff val="35000"/>
                  </a:schemeClr>
                </a:solidFill>
                <a:effectLst/>
                <a:uLnTx/>
                <a:uFillTx/>
                <a:latin typeface="+mj-ea"/>
                <a:ea typeface="+mj-ea"/>
                <a:sym typeface="黑体" panose="02010609060101010101" charset="-122"/>
              </a:rPr>
              <a:t>1</a:t>
            </a:r>
            <a:endParaRPr kumimoji="0" lang="zh-CN" altLang="en-US" sz="1400" b="1" i="0" u="none" strike="noStrike" kern="0" cap="none" spc="0" normalizeH="0" baseline="0" noProof="0" dirty="0">
              <a:ln>
                <a:noFill/>
              </a:ln>
              <a:solidFill>
                <a:schemeClr val="tx1">
                  <a:lumMod val="65000"/>
                  <a:lumOff val="35000"/>
                </a:schemeClr>
              </a:solidFill>
              <a:effectLst/>
              <a:uLnTx/>
              <a:uFillTx/>
              <a:latin typeface="+mj-ea"/>
              <a:ea typeface="+mj-ea"/>
              <a:sym typeface="黑体" panose="02010609060101010101" charset="-122"/>
            </a:endParaRPr>
          </a:p>
        </p:txBody>
      </p:sp>
      <p:sp>
        <p:nvSpPr>
          <p:cNvPr id="111" name="TextBox 301">
            <a:extLst>
              <a:ext uri="{FF2B5EF4-FFF2-40B4-BE49-F238E27FC236}">
                <a16:creationId xmlns:a16="http://schemas.microsoft.com/office/drawing/2014/main" id="{F6CC8B6A-0461-4B19-9CD1-728ED3627B8F}"/>
              </a:ext>
            </a:extLst>
          </p:cNvPr>
          <p:cNvSpPr>
            <a:spLocks noChangeArrowheads="1"/>
          </p:cNvSpPr>
          <p:nvPr/>
        </p:nvSpPr>
        <p:spPr bwMode="auto">
          <a:xfrm>
            <a:off x="3997438" y="2383786"/>
            <a:ext cx="723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chemeClr val="tx1">
                    <a:lumMod val="65000"/>
                    <a:lumOff val="35000"/>
                  </a:schemeClr>
                </a:solidFill>
                <a:effectLst/>
                <a:uLnTx/>
                <a:uFillTx/>
                <a:latin typeface="+mj-ea"/>
                <a:ea typeface="+mj-ea"/>
                <a:sym typeface="黑体" panose="02010609060101010101" charset="-122"/>
              </a:rPr>
              <a:t>波次 </a:t>
            </a:r>
            <a:r>
              <a:rPr kumimoji="0" lang="en-US" altLang="zh-CN" sz="1400" b="1" i="0" u="none" strike="noStrike" kern="0" cap="none" spc="0" normalizeH="0" baseline="0" noProof="0">
                <a:ln>
                  <a:noFill/>
                </a:ln>
                <a:solidFill>
                  <a:schemeClr val="tx1">
                    <a:lumMod val="65000"/>
                    <a:lumOff val="35000"/>
                  </a:schemeClr>
                </a:solidFill>
                <a:effectLst/>
                <a:uLnTx/>
                <a:uFillTx/>
                <a:latin typeface="+mj-ea"/>
                <a:ea typeface="+mj-ea"/>
                <a:sym typeface="黑体" panose="02010609060101010101" charset="-122"/>
              </a:rPr>
              <a:t>2</a:t>
            </a:r>
            <a:endParaRPr kumimoji="0" lang="zh-CN" altLang="en-US" sz="1400" b="1" i="0" u="none" strike="noStrike" kern="0" cap="none" spc="0" normalizeH="0" baseline="0" noProof="0">
              <a:ln>
                <a:noFill/>
              </a:ln>
              <a:solidFill>
                <a:schemeClr val="tx1">
                  <a:lumMod val="65000"/>
                  <a:lumOff val="35000"/>
                </a:schemeClr>
              </a:solidFill>
              <a:effectLst/>
              <a:uLnTx/>
              <a:uFillTx/>
              <a:latin typeface="+mj-ea"/>
              <a:ea typeface="+mj-ea"/>
              <a:sym typeface="黑体" panose="02010609060101010101" charset="-122"/>
            </a:endParaRPr>
          </a:p>
        </p:txBody>
      </p:sp>
      <p:sp>
        <p:nvSpPr>
          <p:cNvPr id="112" name="TextBox 354">
            <a:extLst>
              <a:ext uri="{FF2B5EF4-FFF2-40B4-BE49-F238E27FC236}">
                <a16:creationId xmlns:a16="http://schemas.microsoft.com/office/drawing/2014/main" id="{46988AD7-CA9A-4DEE-866A-DECAFDF26143}"/>
              </a:ext>
            </a:extLst>
          </p:cNvPr>
          <p:cNvSpPr>
            <a:spLocks noChangeArrowheads="1"/>
          </p:cNvSpPr>
          <p:nvPr/>
        </p:nvSpPr>
        <p:spPr bwMode="auto">
          <a:xfrm>
            <a:off x="2812164" y="1341017"/>
            <a:ext cx="91400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effectLst/>
                <a:uLnTx/>
                <a:uFillTx/>
                <a:latin typeface="+mj-ea"/>
                <a:ea typeface="+mj-ea"/>
              </a:rPr>
              <a:t>波次策略</a:t>
            </a:r>
            <a:endParaRPr kumimoji="0" lang="zh-CN" altLang="en-US" sz="1800" b="0" i="0" u="none" strike="noStrike" kern="0" cap="none" spc="0" normalizeH="0" baseline="0" noProof="0" dirty="0">
              <a:ln>
                <a:noFill/>
              </a:ln>
              <a:effectLst/>
              <a:uLnTx/>
              <a:uFillTx/>
              <a:latin typeface="+mj-ea"/>
              <a:ea typeface="+mj-ea"/>
            </a:endParaRPr>
          </a:p>
        </p:txBody>
      </p:sp>
      <p:cxnSp>
        <p:nvCxnSpPr>
          <p:cNvPr id="113" name="直接箭头连接符 303">
            <a:extLst>
              <a:ext uri="{FF2B5EF4-FFF2-40B4-BE49-F238E27FC236}">
                <a16:creationId xmlns:a16="http://schemas.microsoft.com/office/drawing/2014/main" id="{C744915E-22FF-4DFD-81A6-404A45DC9721}"/>
              </a:ext>
            </a:extLst>
          </p:cNvPr>
          <p:cNvCxnSpPr>
            <a:cxnSpLocks noChangeShapeType="1"/>
          </p:cNvCxnSpPr>
          <p:nvPr/>
        </p:nvCxnSpPr>
        <p:spPr bwMode="auto">
          <a:xfrm>
            <a:off x="5687788" y="1957546"/>
            <a:ext cx="490806" cy="1363"/>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sp>
        <p:nvSpPr>
          <p:cNvPr id="114" name="矩形 113">
            <a:extLst>
              <a:ext uri="{FF2B5EF4-FFF2-40B4-BE49-F238E27FC236}">
                <a16:creationId xmlns:a16="http://schemas.microsoft.com/office/drawing/2014/main" id="{2C63F9E7-8441-460B-81DF-0ED5E95CD123}"/>
              </a:ext>
            </a:extLst>
          </p:cNvPr>
          <p:cNvSpPr/>
          <p:nvPr/>
        </p:nvSpPr>
        <p:spPr bwMode="auto">
          <a:xfrm>
            <a:off x="7732815" y="1589392"/>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15" name="矩形 114">
            <a:extLst>
              <a:ext uri="{FF2B5EF4-FFF2-40B4-BE49-F238E27FC236}">
                <a16:creationId xmlns:a16="http://schemas.microsoft.com/office/drawing/2014/main" id="{1F0321B0-FFD0-45E2-A5C0-365C207CBC2D}"/>
              </a:ext>
            </a:extLst>
          </p:cNvPr>
          <p:cNvSpPr/>
          <p:nvPr/>
        </p:nvSpPr>
        <p:spPr bwMode="auto">
          <a:xfrm>
            <a:off x="7896417" y="1589392"/>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16" name="矩形 115">
            <a:extLst>
              <a:ext uri="{FF2B5EF4-FFF2-40B4-BE49-F238E27FC236}">
                <a16:creationId xmlns:a16="http://schemas.microsoft.com/office/drawing/2014/main" id="{8EB54686-EABC-41A9-AF25-8A9993E09E22}"/>
              </a:ext>
            </a:extLst>
          </p:cNvPr>
          <p:cNvSpPr/>
          <p:nvPr/>
        </p:nvSpPr>
        <p:spPr bwMode="auto">
          <a:xfrm>
            <a:off x="7732815" y="1712110"/>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17" name="矩形 116">
            <a:extLst>
              <a:ext uri="{FF2B5EF4-FFF2-40B4-BE49-F238E27FC236}">
                <a16:creationId xmlns:a16="http://schemas.microsoft.com/office/drawing/2014/main" id="{9CA60B4E-F14F-4A71-9D62-247A812CD8BE}"/>
              </a:ext>
            </a:extLst>
          </p:cNvPr>
          <p:cNvSpPr/>
          <p:nvPr/>
        </p:nvSpPr>
        <p:spPr bwMode="auto">
          <a:xfrm>
            <a:off x="7896417" y="1712110"/>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18" name="矩形 117">
            <a:extLst>
              <a:ext uri="{FF2B5EF4-FFF2-40B4-BE49-F238E27FC236}">
                <a16:creationId xmlns:a16="http://schemas.microsoft.com/office/drawing/2014/main" id="{7847016D-B8B7-45E4-B48A-B984FDF499C6}"/>
              </a:ext>
            </a:extLst>
          </p:cNvPr>
          <p:cNvSpPr/>
          <p:nvPr/>
        </p:nvSpPr>
        <p:spPr bwMode="auto">
          <a:xfrm>
            <a:off x="8060018" y="1589392"/>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19" name="矩形 118">
            <a:extLst>
              <a:ext uri="{FF2B5EF4-FFF2-40B4-BE49-F238E27FC236}">
                <a16:creationId xmlns:a16="http://schemas.microsoft.com/office/drawing/2014/main" id="{08717842-E8E8-445B-8BC0-E50F32CF9441}"/>
              </a:ext>
            </a:extLst>
          </p:cNvPr>
          <p:cNvSpPr/>
          <p:nvPr/>
        </p:nvSpPr>
        <p:spPr bwMode="auto">
          <a:xfrm>
            <a:off x="8223620" y="1589392"/>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0" name="矩形 119">
            <a:extLst>
              <a:ext uri="{FF2B5EF4-FFF2-40B4-BE49-F238E27FC236}">
                <a16:creationId xmlns:a16="http://schemas.microsoft.com/office/drawing/2014/main" id="{0240C473-D22F-4BB5-B1AC-6E43F6746F90}"/>
              </a:ext>
            </a:extLst>
          </p:cNvPr>
          <p:cNvSpPr/>
          <p:nvPr/>
        </p:nvSpPr>
        <p:spPr bwMode="auto">
          <a:xfrm>
            <a:off x="8060018" y="1712110"/>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1" name="矩形 120">
            <a:extLst>
              <a:ext uri="{FF2B5EF4-FFF2-40B4-BE49-F238E27FC236}">
                <a16:creationId xmlns:a16="http://schemas.microsoft.com/office/drawing/2014/main" id="{9468A341-6E64-458C-B406-7D92AA59164D}"/>
              </a:ext>
            </a:extLst>
          </p:cNvPr>
          <p:cNvSpPr/>
          <p:nvPr/>
        </p:nvSpPr>
        <p:spPr bwMode="auto">
          <a:xfrm>
            <a:off x="8223620" y="1712110"/>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2" name="矩形 121">
            <a:extLst>
              <a:ext uri="{FF2B5EF4-FFF2-40B4-BE49-F238E27FC236}">
                <a16:creationId xmlns:a16="http://schemas.microsoft.com/office/drawing/2014/main" id="{345DF9F0-CBFC-4197-9FE7-01DDDFB7CBBD}"/>
              </a:ext>
            </a:extLst>
          </p:cNvPr>
          <p:cNvSpPr/>
          <p:nvPr/>
        </p:nvSpPr>
        <p:spPr bwMode="auto">
          <a:xfrm>
            <a:off x="7732815" y="1834828"/>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3" name="矩形 122">
            <a:extLst>
              <a:ext uri="{FF2B5EF4-FFF2-40B4-BE49-F238E27FC236}">
                <a16:creationId xmlns:a16="http://schemas.microsoft.com/office/drawing/2014/main" id="{A979342E-B4FF-4842-9109-2BFE0779BEBD}"/>
              </a:ext>
            </a:extLst>
          </p:cNvPr>
          <p:cNvSpPr/>
          <p:nvPr/>
        </p:nvSpPr>
        <p:spPr bwMode="auto">
          <a:xfrm>
            <a:off x="7896417" y="1834828"/>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4" name="矩形 123">
            <a:extLst>
              <a:ext uri="{FF2B5EF4-FFF2-40B4-BE49-F238E27FC236}">
                <a16:creationId xmlns:a16="http://schemas.microsoft.com/office/drawing/2014/main" id="{18491DA3-6BEB-49DC-A5D6-811D0BD13D9E}"/>
              </a:ext>
            </a:extLst>
          </p:cNvPr>
          <p:cNvSpPr/>
          <p:nvPr/>
        </p:nvSpPr>
        <p:spPr bwMode="auto">
          <a:xfrm>
            <a:off x="8060018" y="1834828"/>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5" name="矩形 124">
            <a:extLst>
              <a:ext uri="{FF2B5EF4-FFF2-40B4-BE49-F238E27FC236}">
                <a16:creationId xmlns:a16="http://schemas.microsoft.com/office/drawing/2014/main" id="{01098EFD-AA26-4EBD-AB5F-1D811CF8A931}"/>
              </a:ext>
            </a:extLst>
          </p:cNvPr>
          <p:cNvSpPr/>
          <p:nvPr/>
        </p:nvSpPr>
        <p:spPr bwMode="auto">
          <a:xfrm>
            <a:off x="8223620" y="1834828"/>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6" name="矩形 125">
            <a:extLst>
              <a:ext uri="{FF2B5EF4-FFF2-40B4-BE49-F238E27FC236}">
                <a16:creationId xmlns:a16="http://schemas.microsoft.com/office/drawing/2014/main" id="{93ED5E0E-A46B-4214-B062-207DD1B99927}"/>
              </a:ext>
            </a:extLst>
          </p:cNvPr>
          <p:cNvSpPr/>
          <p:nvPr/>
        </p:nvSpPr>
        <p:spPr bwMode="auto">
          <a:xfrm>
            <a:off x="8387223" y="1589392"/>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7" name="矩形 126">
            <a:extLst>
              <a:ext uri="{FF2B5EF4-FFF2-40B4-BE49-F238E27FC236}">
                <a16:creationId xmlns:a16="http://schemas.microsoft.com/office/drawing/2014/main" id="{2812E2BD-AC60-4E78-A0DE-132AF92D71C6}"/>
              </a:ext>
            </a:extLst>
          </p:cNvPr>
          <p:cNvSpPr/>
          <p:nvPr/>
        </p:nvSpPr>
        <p:spPr bwMode="auto">
          <a:xfrm>
            <a:off x="8550825" y="1589392"/>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8" name="矩形 127">
            <a:extLst>
              <a:ext uri="{FF2B5EF4-FFF2-40B4-BE49-F238E27FC236}">
                <a16:creationId xmlns:a16="http://schemas.microsoft.com/office/drawing/2014/main" id="{5E026B53-7675-4160-945E-518695DA937F}"/>
              </a:ext>
            </a:extLst>
          </p:cNvPr>
          <p:cNvSpPr/>
          <p:nvPr/>
        </p:nvSpPr>
        <p:spPr bwMode="auto">
          <a:xfrm>
            <a:off x="8387223" y="1712110"/>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29" name="矩形 128">
            <a:extLst>
              <a:ext uri="{FF2B5EF4-FFF2-40B4-BE49-F238E27FC236}">
                <a16:creationId xmlns:a16="http://schemas.microsoft.com/office/drawing/2014/main" id="{6F5A7311-854E-4728-82E8-5A8CA52D48F2}"/>
              </a:ext>
            </a:extLst>
          </p:cNvPr>
          <p:cNvSpPr/>
          <p:nvPr/>
        </p:nvSpPr>
        <p:spPr bwMode="auto">
          <a:xfrm>
            <a:off x="8550825" y="1712110"/>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0" name="矩形 129">
            <a:extLst>
              <a:ext uri="{FF2B5EF4-FFF2-40B4-BE49-F238E27FC236}">
                <a16:creationId xmlns:a16="http://schemas.microsoft.com/office/drawing/2014/main" id="{D3769968-7548-4BAA-B22A-9A62A6181166}"/>
              </a:ext>
            </a:extLst>
          </p:cNvPr>
          <p:cNvSpPr/>
          <p:nvPr/>
        </p:nvSpPr>
        <p:spPr bwMode="auto">
          <a:xfrm>
            <a:off x="8714427" y="1589392"/>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1" name="矩形 130">
            <a:extLst>
              <a:ext uri="{FF2B5EF4-FFF2-40B4-BE49-F238E27FC236}">
                <a16:creationId xmlns:a16="http://schemas.microsoft.com/office/drawing/2014/main" id="{1691F305-974C-43F4-80B7-C672E381BA35}"/>
              </a:ext>
            </a:extLst>
          </p:cNvPr>
          <p:cNvSpPr/>
          <p:nvPr/>
        </p:nvSpPr>
        <p:spPr bwMode="auto">
          <a:xfrm>
            <a:off x="8878028" y="1589392"/>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2" name="矩形 131">
            <a:extLst>
              <a:ext uri="{FF2B5EF4-FFF2-40B4-BE49-F238E27FC236}">
                <a16:creationId xmlns:a16="http://schemas.microsoft.com/office/drawing/2014/main" id="{CB61DB66-3ECA-4BC5-B72C-7CE243261670}"/>
              </a:ext>
            </a:extLst>
          </p:cNvPr>
          <p:cNvSpPr/>
          <p:nvPr/>
        </p:nvSpPr>
        <p:spPr bwMode="auto">
          <a:xfrm>
            <a:off x="8714427" y="1712110"/>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3" name="矩形 132">
            <a:extLst>
              <a:ext uri="{FF2B5EF4-FFF2-40B4-BE49-F238E27FC236}">
                <a16:creationId xmlns:a16="http://schemas.microsoft.com/office/drawing/2014/main" id="{77BECA29-8F39-482E-BAB0-EEDEBC13CF8F}"/>
              </a:ext>
            </a:extLst>
          </p:cNvPr>
          <p:cNvSpPr/>
          <p:nvPr/>
        </p:nvSpPr>
        <p:spPr bwMode="auto">
          <a:xfrm>
            <a:off x="8878028" y="1712110"/>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4" name="矩形 133">
            <a:extLst>
              <a:ext uri="{FF2B5EF4-FFF2-40B4-BE49-F238E27FC236}">
                <a16:creationId xmlns:a16="http://schemas.microsoft.com/office/drawing/2014/main" id="{8E4E27BF-7FCC-4206-98CC-69E038CF3DA6}"/>
              </a:ext>
            </a:extLst>
          </p:cNvPr>
          <p:cNvSpPr/>
          <p:nvPr/>
        </p:nvSpPr>
        <p:spPr bwMode="auto">
          <a:xfrm>
            <a:off x="8387223" y="1834828"/>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5" name="矩形 134">
            <a:extLst>
              <a:ext uri="{FF2B5EF4-FFF2-40B4-BE49-F238E27FC236}">
                <a16:creationId xmlns:a16="http://schemas.microsoft.com/office/drawing/2014/main" id="{454ACAA9-4350-4169-B04E-CAE7927EC666}"/>
              </a:ext>
            </a:extLst>
          </p:cNvPr>
          <p:cNvSpPr/>
          <p:nvPr/>
        </p:nvSpPr>
        <p:spPr bwMode="auto">
          <a:xfrm>
            <a:off x="8550825" y="1834828"/>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6" name="矩形 135">
            <a:extLst>
              <a:ext uri="{FF2B5EF4-FFF2-40B4-BE49-F238E27FC236}">
                <a16:creationId xmlns:a16="http://schemas.microsoft.com/office/drawing/2014/main" id="{03EE2CF3-8BCA-462E-98C3-03AC6AA6A787}"/>
              </a:ext>
            </a:extLst>
          </p:cNvPr>
          <p:cNvSpPr/>
          <p:nvPr/>
        </p:nvSpPr>
        <p:spPr bwMode="auto">
          <a:xfrm>
            <a:off x="8714427" y="1834828"/>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7" name="矩形 136">
            <a:extLst>
              <a:ext uri="{FF2B5EF4-FFF2-40B4-BE49-F238E27FC236}">
                <a16:creationId xmlns:a16="http://schemas.microsoft.com/office/drawing/2014/main" id="{ADBE136C-7B68-459C-9038-88790B246494}"/>
              </a:ext>
            </a:extLst>
          </p:cNvPr>
          <p:cNvSpPr/>
          <p:nvPr/>
        </p:nvSpPr>
        <p:spPr bwMode="auto">
          <a:xfrm>
            <a:off x="8878028" y="1834828"/>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8" name="矩形 137">
            <a:extLst>
              <a:ext uri="{FF2B5EF4-FFF2-40B4-BE49-F238E27FC236}">
                <a16:creationId xmlns:a16="http://schemas.microsoft.com/office/drawing/2014/main" id="{D6FB1077-2F4A-479B-BA17-61ADB664C78B}"/>
              </a:ext>
            </a:extLst>
          </p:cNvPr>
          <p:cNvSpPr/>
          <p:nvPr/>
        </p:nvSpPr>
        <p:spPr bwMode="auto">
          <a:xfrm>
            <a:off x="7732815" y="1957546"/>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39" name="矩形 138">
            <a:extLst>
              <a:ext uri="{FF2B5EF4-FFF2-40B4-BE49-F238E27FC236}">
                <a16:creationId xmlns:a16="http://schemas.microsoft.com/office/drawing/2014/main" id="{EEB43EB0-43BD-4EB4-B39D-E877C1E4B19C}"/>
              </a:ext>
            </a:extLst>
          </p:cNvPr>
          <p:cNvSpPr/>
          <p:nvPr/>
        </p:nvSpPr>
        <p:spPr bwMode="auto">
          <a:xfrm>
            <a:off x="7896417" y="1957546"/>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0" name="矩形 139">
            <a:extLst>
              <a:ext uri="{FF2B5EF4-FFF2-40B4-BE49-F238E27FC236}">
                <a16:creationId xmlns:a16="http://schemas.microsoft.com/office/drawing/2014/main" id="{EEBA0A4C-594B-43BF-9C6D-A131808A0525}"/>
              </a:ext>
            </a:extLst>
          </p:cNvPr>
          <p:cNvSpPr/>
          <p:nvPr/>
        </p:nvSpPr>
        <p:spPr bwMode="auto">
          <a:xfrm>
            <a:off x="7732815" y="2080264"/>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1" name="矩形 140">
            <a:extLst>
              <a:ext uri="{FF2B5EF4-FFF2-40B4-BE49-F238E27FC236}">
                <a16:creationId xmlns:a16="http://schemas.microsoft.com/office/drawing/2014/main" id="{894F10C0-6F2D-4401-9415-BB962EB1ABEF}"/>
              </a:ext>
            </a:extLst>
          </p:cNvPr>
          <p:cNvSpPr/>
          <p:nvPr/>
        </p:nvSpPr>
        <p:spPr bwMode="auto">
          <a:xfrm>
            <a:off x="7896417" y="2080264"/>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2" name="矩形 141">
            <a:extLst>
              <a:ext uri="{FF2B5EF4-FFF2-40B4-BE49-F238E27FC236}">
                <a16:creationId xmlns:a16="http://schemas.microsoft.com/office/drawing/2014/main" id="{13035F52-CF35-4989-BCB1-7DBE45DC61F9}"/>
              </a:ext>
            </a:extLst>
          </p:cNvPr>
          <p:cNvSpPr/>
          <p:nvPr/>
        </p:nvSpPr>
        <p:spPr bwMode="auto">
          <a:xfrm>
            <a:off x="8060018" y="1957546"/>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3" name="矩形 142">
            <a:extLst>
              <a:ext uri="{FF2B5EF4-FFF2-40B4-BE49-F238E27FC236}">
                <a16:creationId xmlns:a16="http://schemas.microsoft.com/office/drawing/2014/main" id="{1379EB04-D3BF-4E98-9C1E-0E32A0167615}"/>
              </a:ext>
            </a:extLst>
          </p:cNvPr>
          <p:cNvSpPr/>
          <p:nvPr/>
        </p:nvSpPr>
        <p:spPr bwMode="auto">
          <a:xfrm>
            <a:off x="8223620" y="1957546"/>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4" name="矩形 143">
            <a:extLst>
              <a:ext uri="{FF2B5EF4-FFF2-40B4-BE49-F238E27FC236}">
                <a16:creationId xmlns:a16="http://schemas.microsoft.com/office/drawing/2014/main" id="{D9B5C423-34D0-4336-9DD6-9CDD574B613C}"/>
              </a:ext>
            </a:extLst>
          </p:cNvPr>
          <p:cNvSpPr/>
          <p:nvPr/>
        </p:nvSpPr>
        <p:spPr bwMode="auto">
          <a:xfrm>
            <a:off x="8060018" y="2080264"/>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5" name="矩形 144">
            <a:extLst>
              <a:ext uri="{FF2B5EF4-FFF2-40B4-BE49-F238E27FC236}">
                <a16:creationId xmlns:a16="http://schemas.microsoft.com/office/drawing/2014/main" id="{F183A61E-2BF3-4287-BC02-0AD0D31C6AEE}"/>
              </a:ext>
            </a:extLst>
          </p:cNvPr>
          <p:cNvSpPr/>
          <p:nvPr/>
        </p:nvSpPr>
        <p:spPr bwMode="auto">
          <a:xfrm>
            <a:off x="8223620" y="2080264"/>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6" name="矩形 145">
            <a:extLst>
              <a:ext uri="{FF2B5EF4-FFF2-40B4-BE49-F238E27FC236}">
                <a16:creationId xmlns:a16="http://schemas.microsoft.com/office/drawing/2014/main" id="{AD33F2DA-159D-4208-8172-E5A7A7F34035}"/>
              </a:ext>
            </a:extLst>
          </p:cNvPr>
          <p:cNvSpPr/>
          <p:nvPr/>
        </p:nvSpPr>
        <p:spPr bwMode="auto">
          <a:xfrm>
            <a:off x="7732815" y="2202982"/>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7" name="矩形 146">
            <a:extLst>
              <a:ext uri="{FF2B5EF4-FFF2-40B4-BE49-F238E27FC236}">
                <a16:creationId xmlns:a16="http://schemas.microsoft.com/office/drawing/2014/main" id="{A278D341-D859-427C-9C1B-50D8B71C1D4C}"/>
              </a:ext>
            </a:extLst>
          </p:cNvPr>
          <p:cNvSpPr/>
          <p:nvPr/>
        </p:nvSpPr>
        <p:spPr bwMode="auto">
          <a:xfrm>
            <a:off x="7896417" y="2202982"/>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8" name="矩形 147">
            <a:extLst>
              <a:ext uri="{FF2B5EF4-FFF2-40B4-BE49-F238E27FC236}">
                <a16:creationId xmlns:a16="http://schemas.microsoft.com/office/drawing/2014/main" id="{164A2262-9837-4232-BD36-3902552B2185}"/>
              </a:ext>
            </a:extLst>
          </p:cNvPr>
          <p:cNvSpPr/>
          <p:nvPr/>
        </p:nvSpPr>
        <p:spPr bwMode="auto">
          <a:xfrm>
            <a:off x="8060018" y="2202982"/>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49" name="矩形 148">
            <a:extLst>
              <a:ext uri="{FF2B5EF4-FFF2-40B4-BE49-F238E27FC236}">
                <a16:creationId xmlns:a16="http://schemas.microsoft.com/office/drawing/2014/main" id="{9EF2F368-089A-484C-9F0B-62EED1A2D7F8}"/>
              </a:ext>
            </a:extLst>
          </p:cNvPr>
          <p:cNvSpPr/>
          <p:nvPr/>
        </p:nvSpPr>
        <p:spPr bwMode="auto">
          <a:xfrm>
            <a:off x="8223620" y="2202982"/>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0" name="矩形 149">
            <a:extLst>
              <a:ext uri="{FF2B5EF4-FFF2-40B4-BE49-F238E27FC236}">
                <a16:creationId xmlns:a16="http://schemas.microsoft.com/office/drawing/2014/main" id="{4F622121-7E5C-49A9-A6E8-058052B514F9}"/>
              </a:ext>
            </a:extLst>
          </p:cNvPr>
          <p:cNvSpPr/>
          <p:nvPr/>
        </p:nvSpPr>
        <p:spPr bwMode="auto">
          <a:xfrm>
            <a:off x="8387223" y="1957546"/>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1" name="矩形 150">
            <a:extLst>
              <a:ext uri="{FF2B5EF4-FFF2-40B4-BE49-F238E27FC236}">
                <a16:creationId xmlns:a16="http://schemas.microsoft.com/office/drawing/2014/main" id="{2B26E157-38C6-45AC-A5B3-1B481270CB40}"/>
              </a:ext>
            </a:extLst>
          </p:cNvPr>
          <p:cNvSpPr/>
          <p:nvPr/>
        </p:nvSpPr>
        <p:spPr bwMode="auto">
          <a:xfrm>
            <a:off x="8550825" y="1957546"/>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2" name="矩形 151">
            <a:extLst>
              <a:ext uri="{FF2B5EF4-FFF2-40B4-BE49-F238E27FC236}">
                <a16:creationId xmlns:a16="http://schemas.microsoft.com/office/drawing/2014/main" id="{13CEEB12-9AFD-4FD8-8C34-3F07B4D647A5}"/>
              </a:ext>
            </a:extLst>
          </p:cNvPr>
          <p:cNvSpPr/>
          <p:nvPr/>
        </p:nvSpPr>
        <p:spPr bwMode="auto">
          <a:xfrm>
            <a:off x="8387223" y="2080264"/>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3" name="矩形 152">
            <a:extLst>
              <a:ext uri="{FF2B5EF4-FFF2-40B4-BE49-F238E27FC236}">
                <a16:creationId xmlns:a16="http://schemas.microsoft.com/office/drawing/2014/main" id="{D8A6172B-8E98-43CB-8A34-B4C76C6653D9}"/>
              </a:ext>
            </a:extLst>
          </p:cNvPr>
          <p:cNvSpPr/>
          <p:nvPr/>
        </p:nvSpPr>
        <p:spPr bwMode="auto">
          <a:xfrm>
            <a:off x="8550825" y="2080264"/>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4" name="矩形 153">
            <a:extLst>
              <a:ext uri="{FF2B5EF4-FFF2-40B4-BE49-F238E27FC236}">
                <a16:creationId xmlns:a16="http://schemas.microsoft.com/office/drawing/2014/main" id="{46E0AE2E-A3B2-4A5D-81D7-66150C248FCC}"/>
              </a:ext>
            </a:extLst>
          </p:cNvPr>
          <p:cNvSpPr/>
          <p:nvPr/>
        </p:nvSpPr>
        <p:spPr bwMode="auto">
          <a:xfrm>
            <a:off x="8714427" y="1957546"/>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5" name="矩形 154">
            <a:extLst>
              <a:ext uri="{FF2B5EF4-FFF2-40B4-BE49-F238E27FC236}">
                <a16:creationId xmlns:a16="http://schemas.microsoft.com/office/drawing/2014/main" id="{FB20B4E1-8DE5-41DA-AE57-C9DB715760CD}"/>
              </a:ext>
            </a:extLst>
          </p:cNvPr>
          <p:cNvSpPr/>
          <p:nvPr/>
        </p:nvSpPr>
        <p:spPr bwMode="auto">
          <a:xfrm>
            <a:off x="8878028" y="1957546"/>
            <a:ext cx="81800" cy="61358"/>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6" name="矩形 155">
            <a:extLst>
              <a:ext uri="{FF2B5EF4-FFF2-40B4-BE49-F238E27FC236}">
                <a16:creationId xmlns:a16="http://schemas.microsoft.com/office/drawing/2014/main" id="{43B22009-05FA-44E5-A58D-549895E4FB5D}"/>
              </a:ext>
            </a:extLst>
          </p:cNvPr>
          <p:cNvSpPr/>
          <p:nvPr/>
        </p:nvSpPr>
        <p:spPr bwMode="auto">
          <a:xfrm>
            <a:off x="8714427" y="2080264"/>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7" name="矩形 156">
            <a:extLst>
              <a:ext uri="{FF2B5EF4-FFF2-40B4-BE49-F238E27FC236}">
                <a16:creationId xmlns:a16="http://schemas.microsoft.com/office/drawing/2014/main" id="{1456E8AD-150F-4C3B-B712-97D9E6EB1094}"/>
              </a:ext>
            </a:extLst>
          </p:cNvPr>
          <p:cNvSpPr/>
          <p:nvPr/>
        </p:nvSpPr>
        <p:spPr bwMode="auto">
          <a:xfrm>
            <a:off x="8878028" y="2080264"/>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8" name="矩形 157">
            <a:extLst>
              <a:ext uri="{FF2B5EF4-FFF2-40B4-BE49-F238E27FC236}">
                <a16:creationId xmlns:a16="http://schemas.microsoft.com/office/drawing/2014/main" id="{6B4CB66D-26DF-48D5-B397-219E3EC395C3}"/>
              </a:ext>
            </a:extLst>
          </p:cNvPr>
          <p:cNvSpPr/>
          <p:nvPr/>
        </p:nvSpPr>
        <p:spPr bwMode="auto">
          <a:xfrm>
            <a:off x="8387223" y="2202982"/>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59" name="矩形 158">
            <a:extLst>
              <a:ext uri="{FF2B5EF4-FFF2-40B4-BE49-F238E27FC236}">
                <a16:creationId xmlns:a16="http://schemas.microsoft.com/office/drawing/2014/main" id="{72111A83-858F-4710-B82F-2468EDF0C474}"/>
              </a:ext>
            </a:extLst>
          </p:cNvPr>
          <p:cNvSpPr/>
          <p:nvPr/>
        </p:nvSpPr>
        <p:spPr bwMode="auto">
          <a:xfrm>
            <a:off x="8550825" y="2202982"/>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60" name="矩形 159">
            <a:extLst>
              <a:ext uri="{FF2B5EF4-FFF2-40B4-BE49-F238E27FC236}">
                <a16:creationId xmlns:a16="http://schemas.microsoft.com/office/drawing/2014/main" id="{F2C88321-5060-4DC7-A011-DBBC314AA71E}"/>
              </a:ext>
            </a:extLst>
          </p:cNvPr>
          <p:cNvSpPr/>
          <p:nvPr/>
        </p:nvSpPr>
        <p:spPr bwMode="auto">
          <a:xfrm>
            <a:off x="8714427" y="2202982"/>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61" name="矩形 160">
            <a:extLst>
              <a:ext uri="{FF2B5EF4-FFF2-40B4-BE49-F238E27FC236}">
                <a16:creationId xmlns:a16="http://schemas.microsoft.com/office/drawing/2014/main" id="{2C22693B-2E02-4C28-894D-05AFE3608AB4}"/>
              </a:ext>
            </a:extLst>
          </p:cNvPr>
          <p:cNvSpPr/>
          <p:nvPr/>
        </p:nvSpPr>
        <p:spPr bwMode="auto">
          <a:xfrm>
            <a:off x="8878028" y="2202982"/>
            <a:ext cx="81800" cy="61358"/>
          </a:xfrm>
          <a:prstGeom prst="rect">
            <a:avLst/>
          </a:prstGeom>
          <a:solidFill>
            <a:schemeClr val="accent1">
              <a:lumMod val="50000"/>
            </a:schemeClr>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cxnSp>
        <p:nvCxnSpPr>
          <p:cNvPr id="162" name="直接箭头连接符 352">
            <a:extLst>
              <a:ext uri="{FF2B5EF4-FFF2-40B4-BE49-F238E27FC236}">
                <a16:creationId xmlns:a16="http://schemas.microsoft.com/office/drawing/2014/main" id="{7DD931E2-9DAA-4537-BB1B-88A1EA560CE7}"/>
              </a:ext>
            </a:extLst>
          </p:cNvPr>
          <p:cNvCxnSpPr>
            <a:cxnSpLocks noChangeShapeType="1"/>
          </p:cNvCxnSpPr>
          <p:nvPr/>
        </p:nvCxnSpPr>
        <p:spPr bwMode="auto">
          <a:xfrm>
            <a:off x="7078406" y="1956182"/>
            <a:ext cx="490806" cy="1364"/>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sp>
        <p:nvSpPr>
          <p:cNvPr id="163" name="TextBox 353">
            <a:extLst>
              <a:ext uri="{FF2B5EF4-FFF2-40B4-BE49-F238E27FC236}">
                <a16:creationId xmlns:a16="http://schemas.microsoft.com/office/drawing/2014/main" id="{96474DA1-90F9-476D-86AF-53A1D90502B0}"/>
              </a:ext>
            </a:extLst>
          </p:cNvPr>
          <p:cNvSpPr>
            <a:spLocks noChangeArrowheads="1"/>
          </p:cNvSpPr>
          <p:nvPr/>
        </p:nvSpPr>
        <p:spPr bwMode="auto">
          <a:xfrm>
            <a:off x="7685552" y="1226692"/>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tx1">
                    <a:lumMod val="65000"/>
                    <a:lumOff val="35000"/>
                  </a:schemeClr>
                </a:solidFill>
                <a:effectLst/>
                <a:uLnTx/>
                <a:uFillTx/>
                <a:latin typeface="+mj-ea"/>
                <a:ea typeface="+mj-ea"/>
                <a:sym typeface="宋体" panose="02010600030101010101" pitchFamily="2" charset="-122"/>
              </a:rPr>
              <a:t>最小作业任务</a:t>
            </a:r>
            <a:endParaRPr kumimoji="0" lang="zh-CN" altLang="en-US" sz="1800" b="1" i="0" u="none" strike="noStrike" kern="0" cap="none" spc="0" normalizeH="0" baseline="0" noProof="0" dirty="0">
              <a:ln>
                <a:noFill/>
              </a:ln>
              <a:solidFill>
                <a:schemeClr val="tx1">
                  <a:lumMod val="65000"/>
                  <a:lumOff val="35000"/>
                </a:schemeClr>
              </a:solidFill>
              <a:effectLst/>
              <a:uLnTx/>
              <a:uFillTx/>
              <a:latin typeface="+mj-ea"/>
              <a:ea typeface="+mj-ea"/>
            </a:endParaRPr>
          </a:p>
        </p:txBody>
      </p:sp>
      <p:sp>
        <p:nvSpPr>
          <p:cNvPr id="164" name="TextBox 355">
            <a:extLst>
              <a:ext uri="{FF2B5EF4-FFF2-40B4-BE49-F238E27FC236}">
                <a16:creationId xmlns:a16="http://schemas.microsoft.com/office/drawing/2014/main" id="{0EA086DC-4CC3-4998-A8D4-952A437CEFB9}"/>
              </a:ext>
            </a:extLst>
          </p:cNvPr>
          <p:cNvSpPr>
            <a:spLocks noChangeArrowheads="1"/>
          </p:cNvSpPr>
          <p:nvPr/>
        </p:nvSpPr>
        <p:spPr bwMode="auto">
          <a:xfrm>
            <a:off x="6175828" y="1341017"/>
            <a:ext cx="902811" cy="307777"/>
          </a:xfrm>
          <a:prstGeom prst="rect">
            <a:avLst/>
          </a:prstGeom>
          <a:solidFill>
            <a:srgbClr val="F2B02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buFont typeface="Arial" panose="020B0604020202020204" pitchFamily="34" charset="0"/>
              <a:buNone/>
            </a:pPr>
            <a:r>
              <a:rPr lang="zh-CN" altLang="en-US" sz="1400" dirty="0">
                <a:solidFill>
                  <a:schemeClr val="bg1"/>
                </a:solidFill>
              </a:rPr>
              <a:t>分配策略</a:t>
            </a:r>
          </a:p>
        </p:txBody>
      </p:sp>
      <p:sp>
        <p:nvSpPr>
          <p:cNvPr id="165" name="TextBox 421">
            <a:extLst>
              <a:ext uri="{FF2B5EF4-FFF2-40B4-BE49-F238E27FC236}">
                <a16:creationId xmlns:a16="http://schemas.microsoft.com/office/drawing/2014/main" id="{4DBC13A0-D297-4DAD-9873-3423F1764158}"/>
              </a:ext>
            </a:extLst>
          </p:cNvPr>
          <p:cNvSpPr>
            <a:spLocks noChangeArrowheads="1"/>
          </p:cNvSpPr>
          <p:nvPr/>
        </p:nvSpPr>
        <p:spPr bwMode="auto">
          <a:xfrm>
            <a:off x="9748334" y="1341316"/>
            <a:ext cx="902811" cy="307777"/>
          </a:xfrm>
          <a:prstGeom prst="rect">
            <a:avLst/>
          </a:prstGeom>
          <a:solidFill>
            <a:srgbClr val="F2B02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buFont typeface="Arial" panose="020B0604020202020204" pitchFamily="34" charset="0"/>
              <a:buNone/>
            </a:pPr>
            <a:r>
              <a:rPr lang="zh-CN" altLang="en-US" sz="1400" dirty="0">
                <a:solidFill>
                  <a:schemeClr val="bg1"/>
                </a:solidFill>
              </a:rPr>
              <a:t>组单策略</a:t>
            </a:r>
          </a:p>
        </p:txBody>
      </p:sp>
      <p:pic>
        <p:nvPicPr>
          <p:cNvPr id="166" name="图片 165">
            <a:extLst>
              <a:ext uri="{FF2B5EF4-FFF2-40B4-BE49-F238E27FC236}">
                <a16:creationId xmlns:a16="http://schemas.microsoft.com/office/drawing/2014/main" id="{678BE9A3-321C-4770-B085-DB0EEC6EB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8392" y="1708339"/>
            <a:ext cx="573667" cy="573667"/>
          </a:xfrm>
          <a:prstGeom prst="rect">
            <a:avLst/>
          </a:prstGeom>
        </p:spPr>
      </p:pic>
      <p:pic>
        <p:nvPicPr>
          <p:cNvPr id="167" name="图片 166">
            <a:extLst>
              <a:ext uri="{FF2B5EF4-FFF2-40B4-BE49-F238E27FC236}">
                <a16:creationId xmlns:a16="http://schemas.microsoft.com/office/drawing/2014/main" id="{02843EE6-8567-4DFB-93B0-76B55DBCE1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6897" y="1667666"/>
            <a:ext cx="573667" cy="573667"/>
          </a:xfrm>
          <a:prstGeom prst="rect">
            <a:avLst/>
          </a:prstGeom>
        </p:spPr>
      </p:pic>
      <p:pic>
        <p:nvPicPr>
          <p:cNvPr id="168" name="图片 167">
            <a:extLst>
              <a:ext uri="{FF2B5EF4-FFF2-40B4-BE49-F238E27FC236}">
                <a16:creationId xmlns:a16="http://schemas.microsoft.com/office/drawing/2014/main" id="{557CBB3B-DC12-4D1C-B3B4-0E7FB4F46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8187" y="1667059"/>
            <a:ext cx="573667" cy="573667"/>
          </a:xfrm>
          <a:prstGeom prst="rect">
            <a:avLst/>
          </a:prstGeom>
        </p:spPr>
      </p:pic>
      <p:cxnSp>
        <p:nvCxnSpPr>
          <p:cNvPr id="169" name="直接箭头连接符 352">
            <a:extLst>
              <a:ext uri="{FF2B5EF4-FFF2-40B4-BE49-F238E27FC236}">
                <a16:creationId xmlns:a16="http://schemas.microsoft.com/office/drawing/2014/main" id="{6F70ADAF-E188-43D4-9F86-6E6631E672A1}"/>
              </a:ext>
            </a:extLst>
          </p:cNvPr>
          <p:cNvCxnSpPr>
            <a:cxnSpLocks noChangeShapeType="1"/>
          </p:cNvCxnSpPr>
          <p:nvPr/>
        </p:nvCxnSpPr>
        <p:spPr bwMode="auto">
          <a:xfrm>
            <a:off x="9183410" y="1952126"/>
            <a:ext cx="490806" cy="1364"/>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sp>
        <p:nvSpPr>
          <p:cNvPr id="170" name="矩形 169">
            <a:extLst>
              <a:ext uri="{FF2B5EF4-FFF2-40B4-BE49-F238E27FC236}">
                <a16:creationId xmlns:a16="http://schemas.microsoft.com/office/drawing/2014/main" id="{BEDE9E7E-0C20-4532-B935-CA9670C5959C}"/>
              </a:ext>
            </a:extLst>
          </p:cNvPr>
          <p:cNvSpPr/>
          <p:nvPr/>
        </p:nvSpPr>
        <p:spPr bwMode="auto">
          <a:xfrm>
            <a:off x="1170924" y="2878916"/>
            <a:ext cx="9850152" cy="3480247"/>
          </a:xfrm>
          <a:prstGeom prst="rect">
            <a:avLst/>
          </a:prstGeom>
          <a:solidFill>
            <a:srgbClr val="F2F2F2"/>
          </a:solidFill>
          <a:ln w="9525" cap="flat" cmpd="sng" algn="ctr">
            <a:noFill/>
            <a:prstDash val="solid"/>
            <a:round/>
            <a:headEnd type="none" w="med" len="med"/>
            <a:tailEnd type="none" w="med" len="med"/>
          </a:ln>
          <a:effectLst/>
        </p:spPr>
        <p:txBody>
          <a:bodyPr vert="horz" wrap="square" lIns="91428" tIns="45715" rIns="91428" bIns="45715" numCol="1" rtlCol="0" anchor="t" anchorCtr="0" compatLnSpc="1"/>
          <a:lstStyle/>
          <a:p>
            <a:pPr fontAlgn="base">
              <a:spcBef>
                <a:spcPct val="0"/>
              </a:spcBef>
              <a:spcAft>
                <a:spcPct val="0"/>
              </a:spcAft>
              <a:buFont typeface="Arial" panose="020B0604020202020204" pitchFamily="34" charset="0"/>
              <a:buNone/>
            </a:pPr>
            <a:endParaRPr lang="zh-CN" altLang="en-US">
              <a:solidFill>
                <a:srgbClr val="000000"/>
              </a:solidFill>
              <a:cs typeface="+mj-cs"/>
            </a:endParaRPr>
          </a:p>
        </p:txBody>
      </p:sp>
      <p:sp>
        <p:nvSpPr>
          <p:cNvPr id="171" name="矩形 170">
            <a:extLst>
              <a:ext uri="{FF2B5EF4-FFF2-40B4-BE49-F238E27FC236}">
                <a16:creationId xmlns:a16="http://schemas.microsoft.com/office/drawing/2014/main" id="{CC50859A-85DA-4D6B-81A6-D4102123D399}"/>
              </a:ext>
            </a:extLst>
          </p:cNvPr>
          <p:cNvSpPr/>
          <p:nvPr/>
        </p:nvSpPr>
        <p:spPr bwMode="auto">
          <a:xfrm>
            <a:off x="6666165" y="3213826"/>
            <a:ext cx="4150971" cy="3009654"/>
          </a:xfrm>
          <a:prstGeom prst="rect">
            <a:avLst/>
          </a:prstGeom>
          <a:solidFill>
            <a:schemeClr val="bg1"/>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72" name="图片 171">
            <a:extLst>
              <a:ext uri="{FF2B5EF4-FFF2-40B4-BE49-F238E27FC236}">
                <a16:creationId xmlns:a16="http://schemas.microsoft.com/office/drawing/2014/main" id="{191BA321-4341-4837-A774-8844073C0D00}"/>
              </a:ext>
            </a:extLst>
          </p:cNvPr>
          <p:cNvPicPr>
            <a:picLocks noChangeAspect="1"/>
          </p:cNvPicPr>
          <p:nvPr/>
        </p:nvPicPr>
        <p:blipFill rotWithShape="1">
          <a:blip r:embed="rId3"/>
          <a:srcRect b="38130"/>
          <a:stretch>
            <a:fillRect/>
          </a:stretch>
        </p:blipFill>
        <p:spPr>
          <a:xfrm>
            <a:off x="1349011" y="3290425"/>
            <a:ext cx="5212231" cy="1498345"/>
          </a:xfrm>
          <a:prstGeom prst="rect">
            <a:avLst/>
          </a:prstGeom>
        </p:spPr>
      </p:pic>
      <p:sp>
        <p:nvSpPr>
          <p:cNvPr id="173" name="矩形 172">
            <a:extLst>
              <a:ext uri="{FF2B5EF4-FFF2-40B4-BE49-F238E27FC236}">
                <a16:creationId xmlns:a16="http://schemas.microsoft.com/office/drawing/2014/main" id="{DA25C5D8-BCC3-40AC-8E58-89CD77CD5B3C}"/>
              </a:ext>
            </a:extLst>
          </p:cNvPr>
          <p:cNvSpPr/>
          <p:nvPr/>
        </p:nvSpPr>
        <p:spPr bwMode="auto">
          <a:xfrm>
            <a:off x="8768567" y="3861379"/>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74" name="矩形 173">
            <a:extLst>
              <a:ext uri="{FF2B5EF4-FFF2-40B4-BE49-F238E27FC236}">
                <a16:creationId xmlns:a16="http://schemas.microsoft.com/office/drawing/2014/main" id="{70EB5570-25CD-492E-B644-A9B80328453C}"/>
              </a:ext>
            </a:extLst>
          </p:cNvPr>
          <p:cNvSpPr/>
          <p:nvPr/>
        </p:nvSpPr>
        <p:spPr bwMode="auto">
          <a:xfrm>
            <a:off x="8932171" y="3861379"/>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75" name="矩形 174">
            <a:extLst>
              <a:ext uri="{FF2B5EF4-FFF2-40B4-BE49-F238E27FC236}">
                <a16:creationId xmlns:a16="http://schemas.microsoft.com/office/drawing/2014/main" id="{68ED3C16-EC7C-4089-8DBF-A44AC42E3F1B}"/>
              </a:ext>
            </a:extLst>
          </p:cNvPr>
          <p:cNvSpPr/>
          <p:nvPr/>
        </p:nvSpPr>
        <p:spPr bwMode="auto">
          <a:xfrm>
            <a:off x="8768567" y="3984088"/>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76" name="矩形 175">
            <a:extLst>
              <a:ext uri="{FF2B5EF4-FFF2-40B4-BE49-F238E27FC236}">
                <a16:creationId xmlns:a16="http://schemas.microsoft.com/office/drawing/2014/main" id="{6729554B-EFA2-4A4C-832C-CB72027E1A46}"/>
              </a:ext>
            </a:extLst>
          </p:cNvPr>
          <p:cNvSpPr/>
          <p:nvPr/>
        </p:nvSpPr>
        <p:spPr bwMode="auto">
          <a:xfrm>
            <a:off x="8932171" y="3984088"/>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77" name="矩形 176">
            <a:extLst>
              <a:ext uri="{FF2B5EF4-FFF2-40B4-BE49-F238E27FC236}">
                <a16:creationId xmlns:a16="http://schemas.microsoft.com/office/drawing/2014/main" id="{70352817-D5FA-40AC-8B91-8F82ABF325CC}"/>
              </a:ext>
            </a:extLst>
          </p:cNvPr>
          <p:cNvSpPr/>
          <p:nvPr/>
        </p:nvSpPr>
        <p:spPr bwMode="auto">
          <a:xfrm>
            <a:off x="9095774" y="3861379"/>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78" name="矩形 177">
            <a:extLst>
              <a:ext uri="{FF2B5EF4-FFF2-40B4-BE49-F238E27FC236}">
                <a16:creationId xmlns:a16="http://schemas.microsoft.com/office/drawing/2014/main" id="{EAFC1EB0-1D4F-42C8-9B17-40095D35FFFA}"/>
              </a:ext>
            </a:extLst>
          </p:cNvPr>
          <p:cNvSpPr/>
          <p:nvPr/>
        </p:nvSpPr>
        <p:spPr bwMode="auto">
          <a:xfrm>
            <a:off x="9399350" y="3861379"/>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79" name="矩形 178">
            <a:extLst>
              <a:ext uri="{FF2B5EF4-FFF2-40B4-BE49-F238E27FC236}">
                <a16:creationId xmlns:a16="http://schemas.microsoft.com/office/drawing/2014/main" id="{1B283B46-A7C0-4F6B-830B-E498708A3396}"/>
              </a:ext>
            </a:extLst>
          </p:cNvPr>
          <p:cNvSpPr/>
          <p:nvPr/>
        </p:nvSpPr>
        <p:spPr bwMode="auto">
          <a:xfrm>
            <a:off x="9095774" y="3984088"/>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0" name="矩形 179">
            <a:extLst>
              <a:ext uri="{FF2B5EF4-FFF2-40B4-BE49-F238E27FC236}">
                <a16:creationId xmlns:a16="http://schemas.microsoft.com/office/drawing/2014/main" id="{D396B8BA-9360-4176-94F8-6CFBA0841309}"/>
              </a:ext>
            </a:extLst>
          </p:cNvPr>
          <p:cNvSpPr/>
          <p:nvPr/>
        </p:nvSpPr>
        <p:spPr bwMode="auto">
          <a:xfrm>
            <a:off x="9399350" y="3984088"/>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1" name="矩形 180">
            <a:extLst>
              <a:ext uri="{FF2B5EF4-FFF2-40B4-BE49-F238E27FC236}">
                <a16:creationId xmlns:a16="http://schemas.microsoft.com/office/drawing/2014/main" id="{5B552851-D26A-4D02-A89E-867137AB4758}"/>
              </a:ext>
            </a:extLst>
          </p:cNvPr>
          <p:cNvSpPr/>
          <p:nvPr/>
        </p:nvSpPr>
        <p:spPr bwMode="auto">
          <a:xfrm>
            <a:off x="8768567" y="4106797"/>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2" name="矩形 181">
            <a:extLst>
              <a:ext uri="{FF2B5EF4-FFF2-40B4-BE49-F238E27FC236}">
                <a16:creationId xmlns:a16="http://schemas.microsoft.com/office/drawing/2014/main" id="{7AE8F79F-9C86-4656-9993-3E17CBA0457E}"/>
              </a:ext>
            </a:extLst>
          </p:cNvPr>
          <p:cNvSpPr/>
          <p:nvPr/>
        </p:nvSpPr>
        <p:spPr bwMode="auto">
          <a:xfrm>
            <a:off x="8932171" y="4106797"/>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3" name="矩形 182">
            <a:extLst>
              <a:ext uri="{FF2B5EF4-FFF2-40B4-BE49-F238E27FC236}">
                <a16:creationId xmlns:a16="http://schemas.microsoft.com/office/drawing/2014/main" id="{583430B5-2902-46AD-97AA-878C0B112A4F}"/>
              </a:ext>
            </a:extLst>
          </p:cNvPr>
          <p:cNvSpPr/>
          <p:nvPr/>
        </p:nvSpPr>
        <p:spPr bwMode="auto">
          <a:xfrm>
            <a:off x="9095774" y="4106797"/>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4" name="矩形 183">
            <a:extLst>
              <a:ext uri="{FF2B5EF4-FFF2-40B4-BE49-F238E27FC236}">
                <a16:creationId xmlns:a16="http://schemas.microsoft.com/office/drawing/2014/main" id="{BEEDFD58-4992-4621-BAC1-AE2A2D282076}"/>
              </a:ext>
            </a:extLst>
          </p:cNvPr>
          <p:cNvSpPr/>
          <p:nvPr/>
        </p:nvSpPr>
        <p:spPr bwMode="auto">
          <a:xfrm>
            <a:off x="9399350" y="4106797"/>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5" name="矩形 184">
            <a:extLst>
              <a:ext uri="{FF2B5EF4-FFF2-40B4-BE49-F238E27FC236}">
                <a16:creationId xmlns:a16="http://schemas.microsoft.com/office/drawing/2014/main" id="{8172DCC7-931A-4B7E-829C-BFB6E3D71F0D}"/>
              </a:ext>
            </a:extLst>
          </p:cNvPr>
          <p:cNvSpPr/>
          <p:nvPr/>
        </p:nvSpPr>
        <p:spPr bwMode="auto">
          <a:xfrm>
            <a:off x="9562953" y="3861379"/>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6" name="矩形 185">
            <a:extLst>
              <a:ext uri="{FF2B5EF4-FFF2-40B4-BE49-F238E27FC236}">
                <a16:creationId xmlns:a16="http://schemas.microsoft.com/office/drawing/2014/main" id="{22241FBF-CA84-47AE-A7A6-937A329829C5}"/>
              </a:ext>
            </a:extLst>
          </p:cNvPr>
          <p:cNvSpPr/>
          <p:nvPr/>
        </p:nvSpPr>
        <p:spPr bwMode="auto">
          <a:xfrm>
            <a:off x="9890161" y="3861379"/>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7" name="矩形 186">
            <a:extLst>
              <a:ext uri="{FF2B5EF4-FFF2-40B4-BE49-F238E27FC236}">
                <a16:creationId xmlns:a16="http://schemas.microsoft.com/office/drawing/2014/main" id="{3569070A-5F97-43D4-9F69-A46908C83988}"/>
              </a:ext>
            </a:extLst>
          </p:cNvPr>
          <p:cNvSpPr/>
          <p:nvPr/>
        </p:nvSpPr>
        <p:spPr bwMode="auto">
          <a:xfrm>
            <a:off x="9562953" y="3984088"/>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8" name="矩形 187">
            <a:extLst>
              <a:ext uri="{FF2B5EF4-FFF2-40B4-BE49-F238E27FC236}">
                <a16:creationId xmlns:a16="http://schemas.microsoft.com/office/drawing/2014/main" id="{DEE1A6F0-1387-47B0-B064-626C0D1A4D7A}"/>
              </a:ext>
            </a:extLst>
          </p:cNvPr>
          <p:cNvSpPr/>
          <p:nvPr/>
        </p:nvSpPr>
        <p:spPr bwMode="auto">
          <a:xfrm>
            <a:off x="9890161" y="3984088"/>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89" name="矩形 188">
            <a:extLst>
              <a:ext uri="{FF2B5EF4-FFF2-40B4-BE49-F238E27FC236}">
                <a16:creationId xmlns:a16="http://schemas.microsoft.com/office/drawing/2014/main" id="{658852C5-9270-40DB-8CC2-4879CD1809C4}"/>
              </a:ext>
            </a:extLst>
          </p:cNvPr>
          <p:cNvSpPr/>
          <p:nvPr/>
        </p:nvSpPr>
        <p:spPr bwMode="auto">
          <a:xfrm>
            <a:off x="10053764" y="3861379"/>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0" name="矩形 189">
            <a:extLst>
              <a:ext uri="{FF2B5EF4-FFF2-40B4-BE49-F238E27FC236}">
                <a16:creationId xmlns:a16="http://schemas.microsoft.com/office/drawing/2014/main" id="{D22D9649-1EFC-4B94-AEFD-C3D0041325F4}"/>
              </a:ext>
            </a:extLst>
          </p:cNvPr>
          <p:cNvSpPr/>
          <p:nvPr/>
        </p:nvSpPr>
        <p:spPr bwMode="auto">
          <a:xfrm>
            <a:off x="10217368" y="3861379"/>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1" name="矩形 190">
            <a:extLst>
              <a:ext uri="{FF2B5EF4-FFF2-40B4-BE49-F238E27FC236}">
                <a16:creationId xmlns:a16="http://schemas.microsoft.com/office/drawing/2014/main" id="{29E3FFF6-B5D8-44E4-85CC-4CCBA8098A60}"/>
              </a:ext>
            </a:extLst>
          </p:cNvPr>
          <p:cNvSpPr/>
          <p:nvPr/>
        </p:nvSpPr>
        <p:spPr bwMode="auto">
          <a:xfrm>
            <a:off x="10053764" y="3984088"/>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2" name="矩形 191">
            <a:extLst>
              <a:ext uri="{FF2B5EF4-FFF2-40B4-BE49-F238E27FC236}">
                <a16:creationId xmlns:a16="http://schemas.microsoft.com/office/drawing/2014/main" id="{85606B8E-B7BC-465B-9039-56EE7D707CF9}"/>
              </a:ext>
            </a:extLst>
          </p:cNvPr>
          <p:cNvSpPr/>
          <p:nvPr/>
        </p:nvSpPr>
        <p:spPr bwMode="auto">
          <a:xfrm>
            <a:off x="10217368" y="3984088"/>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3" name="矩形 192">
            <a:extLst>
              <a:ext uri="{FF2B5EF4-FFF2-40B4-BE49-F238E27FC236}">
                <a16:creationId xmlns:a16="http://schemas.microsoft.com/office/drawing/2014/main" id="{01E56468-46B5-482B-BB80-8DCD5009B12A}"/>
              </a:ext>
            </a:extLst>
          </p:cNvPr>
          <p:cNvSpPr/>
          <p:nvPr/>
        </p:nvSpPr>
        <p:spPr bwMode="auto">
          <a:xfrm>
            <a:off x="9562953" y="4106797"/>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4" name="矩形 193">
            <a:extLst>
              <a:ext uri="{FF2B5EF4-FFF2-40B4-BE49-F238E27FC236}">
                <a16:creationId xmlns:a16="http://schemas.microsoft.com/office/drawing/2014/main" id="{DA402A52-C2DE-45C7-A600-5981D38A33F5}"/>
              </a:ext>
            </a:extLst>
          </p:cNvPr>
          <p:cNvSpPr/>
          <p:nvPr/>
        </p:nvSpPr>
        <p:spPr bwMode="auto">
          <a:xfrm>
            <a:off x="9890161" y="4106797"/>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5" name="矩形 194">
            <a:extLst>
              <a:ext uri="{FF2B5EF4-FFF2-40B4-BE49-F238E27FC236}">
                <a16:creationId xmlns:a16="http://schemas.microsoft.com/office/drawing/2014/main" id="{827F8FD2-A385-4FE8-AD64-8BF46AB32B0E}"/>
              </a:ext>
            </a:extLst>
          </p:cNvPr>
          <p:cNvSpPr/>
          <p:nvPr/>
        </p:nvSpPr>
        <p:spPr bwMode="auto">
          <a:xfrm>
            <a:off x="10053764" y="4106797"/>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6" name="矩形 195">
            <a:extLst>
              <a:ext uri="{FF2B5EF4-FFF2-40B4-BE49-F238E27FC236}">
                <a16:creationId xmlns:a16="http://schemas.microsoft.com/office/drawing/2014/main" id="{C1A53802-85E0-4067-A73E-EE1ACEF0CA48}"/>
              </a:ext>
            </a:extLst>
          </p:cNvPr>
          <p:cNvSpPr/>
          <p:nvPr/>
        </p:nvSpPr>
        <p:spPr bwMode="auto">
          <a:xfrm>
            <a:off x="10217368" y="4106797"/>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7" name="矩形 196">
            <a:extLst>
              <a:ext uri="{FF2B5EF4-FFF2-40B4-BE49-F238E27FC236}">
                <a16:creationId xmlns:a16="http://schemas.microsoft.com/office/drawing/2014/main" id="{85E22EDE-C192-4F41-A3A3-966269210833}"/>
              </a:ext>
            </a:extLst>
          </p:cNvPr>
          <p:cNvSpPr/>
          <p:nvPr/>
        </p:nvSpPr>
        <p:spPr bwMode="auto">
          <a:xfrm>
            <a:off x="8768567" y="4229505"/>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8" name="矩形 197">
            <a:extLst>
              <a:ext uri="{FF2B5EF4-FFF2-40B4-BE49-F238E27FC236}">
                <a16:creationId xmlns:a16="http://schemas.microsoft.com/office/drawing/2014/main" id="{98453AA4-997A-465D-9D42-CEAA80EF5EF6}"/>
              </a:ext>
            </a:extLst>
          </p:cNvPr>
          <p:cNvSpPr/>
          <p:nvPr/>
        </p:nvSpPr>
        <p:spPr bwMode="auto">
          <a:xfrm>
            <a:off x="8932171" y="4229505"/>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199" name="矩形 198">
            <a:extLst>
              <a:ext uri="{FF2B5EF4-FFF2-40B4-BE49-F238E27FC236}">
                <a16:creationId xmlns:a16="http://schemas.microsoft.com/office/drawing/2014/main" id="{B3FAF344-D752-4148-BEFF-3C6256580705}"/>
              </a:ext>
            </a:extLst>
          </p:cNvPr>
          <p:cNvSpPr/>
          <p:nvPr/>
        </p:nvSpPr>
        <p:spPr bwMode="auto">
          <a:xfrm>
            <a:off x="6987102" y="3984088"/>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0" name="矩形 199">
            <a:extLst>
              <a:ext uri="{FF2B5EF4-FFF2-40B4-BE49-F238E27FC236}">
                <a16:creationId xmlns:a16="http://schemas.microsoft.com/office/drawing/2014/main" id="{89AD0958-B4C0-4449-A2A0-DE616CE3ABD1}"/>
              </a:ext>
            </a:extLst>
          </p:cNvPr>
          <p:cNvSpPr/>
          <p:nvPr/>
        </p:nvSpPr>
        <p:spPr bwMode="auto">
          <a:xfrm>
            <a:off x="7150707" y="3984088"/>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1" name="矩形 200">
            <a:extLst>
              <a:ext uri="{FF2B5EF4-FFF2-40B4-BE49-F238E27FC236}">
                <a16:creationId xmlns:a16="http://schemas.microsoft.com/office/drawing/2014/main" id="{D3245215-8AC0-4B7E-B518-33C24A2CCC32}"/>
              </a:ext>
            </a:extLst>
          </p:cNvPr>
          <p:cNvSpPr/>
          <p:nvPr/>
        </p:nvSpPr>
        <p:spPr bwMode="auto">
          <a:xfrm>
            <a:off x="9095774" y="4229505"/>
            <a:ext cx="81801"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2" name="矩形 201">
            <a:extLst>
              <a:ext uri="{FF2B5EF4-FFF2-40B4-BE49-F238E27FC236}">
                <a16:creationId xmlns:a16="http://schemas.microsoft.com/office/drawing/2014/main" id="{EDD7FF24-F4D2-45D5-80BC-692C4E9BE1B1}"/>
              </a:ext>
            </a:extLst>
          </p:cNvPr>
          <p:cNvSpPr/>
          <p:nvPr/>
        </p:nvSpPr>
        <p:spPr bwMode="auto">
          <a:xfrm>
            <a:off x="9399350" y="4229505"/>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3" name="矩形 202">
            <a:extLst>
              <a:ext uri="{FF2B5EF4-FFF2-40B4-BE49-F238E27FC236}">
                <a16:creationId xmlns:a16="http://schemas.microsoft.com/office/drawing/2014/main" id="{769E82FE-CA99-4C37-9A81-08EC033E9C93}"/>
              </a:ext>
            </a:extLst>
          </p:cNvPr>
          <p:cNvSpPr/>
          <p:nvPr/>
        </p:nvSpPr>
        <p:spPr bwMode="auto">
          <a:xfrm>
            <a:off x="7314311" y="3984088"/>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4" name="矩形 203">
            <a:extLst>
              <a:ext uri="{FF2B5EF4-FFF2-40B4-BE49-F238E27FC236}">
                <a16:creationId xmlns:a16="http://schemas.microsoft.com/office/drawing/2014/main" id="{CF330378-821E-48E6-BD09-43EAABF44192}"/>
              </a:ext>
            </a:extLst>
          </p:cNvPr>
          <p:cNvSpPr/>
          <p:nvPr/>
        </p:nvSpPr>
        <p:spPr bwMode="auto">
          <a:xfrm>
            <a:off x="7583348" y="3984088"/>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5" name="矩形 204">
            <a:extLst>
              <a:ext uri="{FF2B5EF4-FFF2-40B4-BE49-F238E27FC236}">
                <a16:creationId xmlns:a16="http://schemas.microsoft.com/office/drawing/2014/main" id="{4D0B93B5-0F1D-40FF-935D-38313AA7BB27}"/>
              </a:ext>
            </a:extLst>
          </p:cNvPr>
          <p:cNvSpPr/>
          <p:nvPr/>
        </p:nvSpPr>
        <p:spPr bwMode="auto">
          <a:xfrm>
            <a:off x="6987102" y="4106797"/>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6" name="矩形 205">
            <a:extLst>
              <a:ext uri="{FF2B5EF4-FFF2-40B4-BE49-F238E27FC236}">
                <a16:creationId xmlns:a16="http://schemas.microsoft.com/office/drawing/2014/main" id="{9DBE1763-80FB-4864-8540-74BB974E94D4}"/>
              </a:ext>
            </a:extLst>
          </p:cNvPr>
          <p:cNvSpPr/>
          <p:nvPr/>
        </p:nvSpPr>
        <p:spPr bwMode="auto">
          <a:xfrm>
            <a:off x="7150707" y="4106797"/>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7" name="矩形 206">
            <a:extLst>
              <a:ext uri="{FF2B5EF4-FFF2-40B4-BE49-F238E27FC236}">
                <a16:creationId xmlns:a16="http://schemas.microsoft.com/office/drawing/2014/main" id="{F7FE35C9-023B-4ABF-AEDF-1CBA8EA0FDEB}"/>
              </a:ext>
            </a:extLst>
          </p:cNvPr>
          <p:cNvSpPr/>
          <p:nvPr/>
        </p:nvSpPr>
        <p:spPr bwMode="auto">
          <a:xfrm>
            <a:off x="7314311" y="4106797"/>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8" name="矩形 207">
            <a:extLst>
              <a:ext uri="{FF2B5EF4-FFF2-40B4-BE49-F238E27FC236}">
                <a16:creationId xmlns:a16="http://schemas.microsoft.com/office/drawing/2014/main" id="{0E57A903-C3B1-4948-AC8E-374DB767A33E}"/>
              </a:ext>
            </a:extLst>
          </p:cNvPr>
          <p:cNvSpPr/>
          <p:nvPr/>
        </p:nvSpPr>
        <p:spPr bwMode="auto">
          <a:xfrm>
            <a:off x="7583348" y="4106797"/>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09" name="矩形 208">
            <a:extLst>
              <a:ext uri="{FF2B5EF4-FFF2-40B4-BE49-F238E27FC236}">
                <a16:creationId xmlns:a16="http://schemas.microsoft.com/office/drawing/2014/main" id="{55A4138A-D270-4FEB-84DC-2F9E1BC91036}"/>
              </a:ext>
            </a:extLst>
          </p:cNvPr>
          <p:cNvSpPr/>
          <p:nvPr/>
        </p:nvSpPr>
        <p:spPr bwMode="auto">
          <a:xfrm>
            <a:off x="9562953" y="4229505"/>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0" name="矩形 209">
            <a:extLst>
              <a:ext uri="{FF2B5EF4-FFF2-40B4-BE49-F238E27FC236}">
                <a16:creationId xmlns:a16="http://schemas.microsoft.com/office/drawing/2014/main" id="{9A55C2BE-C41A-4AEA-91C1-40040D475328}"/>
              </a:ext>
            </a:extLst>
          </p:cNvPr>
          <p:cNvSpPr/>
          <p:nvPr/>
        </p:nvSpPr>
        <p:spPr bwMode="auto">
          <a:xfrm>
            <a:off x="9890161" y="4229505"/>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1" name="矩形 210">
            <a:extLst>
              <a:ext uri="{FF2B5EF4-FFF2-40B4-BE49-F238E27FC236}">
                <a16:creationId xmlns:a16="http://schemas.microsoft.com/office/drawing/2014/main" id="{5E89ED43-12D8-41FF-8C19-6E9D69868D5F}"/>
              </a:ext>
            </a:extLst>
          </p:cNvPr>
          <p:cNvSpPr/>
          <p:nvPr/>
        </p:nvSpPr>
        <p:spPr bwMode="auto">
          <a:xfrm>
            <a:off x="7746952" y="3984088"/>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2" name="矩形 211">
            <a:extLst>
              <a:ext uri="{FF2B5EF4-FFF2-40B4-BE49-F238E27FC236}">
                <a16:creationId xmlns:a16="http://schemas.microsoft.com/office/drawing/2014/main" id="{082B3C96-A7C7-41EA-841A-0B2690EED83A}"/>
              </a:ext>
            </a:extLst>
          </p:cNvPr>
          <p:cNvSpPr/>
          <p:nvPr/>
        </p:nvSpPr>
        <p:spPr bwMode="auto">
          <a:xfrm>
            <a:off x="7910556" y="3984088"/>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3" name="矩形 212">
            <a:extLst>
              <a:ext uri="{FF2B5EF4-FFF2-40B4-BE49-F238E27FC236}">
                <a16:creationId xmlns:a16="http://schemas.microsoft.com/office/drawing/2014/main" id="{6442167D-3DB6-4A23-995A-53D91F10ACDA}"/>
              </a:ext>
            </a:extLst>
          </p:cNvPr>
          <p:cNvSpPr/>
          <p:nvPr/>
        </p:nvSpPr>
        <p:spPr bwMode="auto">
          <a:xfrm>
            <a:off x="10053764" y="4229505"/>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4" name="矩形 213">
            <a:extLst>
              <a:ext uri="{FF2B5EF4-FFF2-40B4-BE49-F238E27FC236}">
                <a16:creationId xmlns:a16="http://schemas.microsoft.com/office/drawing/2014/main" id="{871CB81C-C3E9-42CB-9264-B4F5B8DC7D56}"/>
              </a:ext>
            </a:extLst>
          </p:cNvPr>
          <p:cNvSpPr/>
          <p:nvPr/>
        </p:nvSpPr>
        <p:spPr bwMode="auto">
          <a:xfrm>
            <a:off x="10217368" y="4229505"/>
            <a:ext cx="81802" cy="61355"/>
          </a:xfrm>
          <a:prstGeom prst="rect">
            <a:avLst/>
          </a:prstGeom>
          <a:solidFill>
            <a:srgbClr val="00388C"/>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5" name="矩形 214">
            <a:extLst>
              <a:ext uri="{FF2B5EF4-FFF2-40B4-BE49-F238E27FC236}">
                <a16:creationId xmlns:a16="http://schemas.microsoft.com/office/drawing/2014/main" id="{99408254-57EC-4407-A5B7-5B64435B1FA2}"/>
              </a:ext>
            </a:extLst>
          </p:cNvPr>
          <p:cNvSpPr/>
          <p:nvPr/>
        </p:nvSpPr>
        <p:spPr bwMode="auto">
          <a:xfrm>
            <a:off x="8221402" y="3996359"/>
            <a:ext cx="81802"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6" name="矩形 215">
            <a:extLst>
              <a:ext uri="{FF2B5EF4-FFF2-40B4-BE49-F238E27FC236}">
                <a16:creationId xmlns:a16="http://schemas.microsoft.com/office/drawing/2014/main" id="{3A900EB3-6493-4BAD-8A39-78FD24CD98DF}"/>
              </a:ext>
            </a:extLst>
          </p:cNvPr>
          <p:cNvSpPr/>
          <p:nvPr/>
        </p:nvSpPr>
        <p:spPr bwMode="auto">
          <a:xfrm>
            <a:off x="8385006" y="3996359"/>
            <a:ext cx="81802"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7" name="矩形 216">
            <a:extLst>
              <a:ext uri="{FF2B5EF4-FFF2-40B4-BE49-F238E27FC236}">
                <a16:creationId xmlns:a16="http://schemas.microsoft.com/office/drawing/2014/main" id="{5981778E-684D-483D-BFCD-A7FD39EE1B6B}"/>
              </a:ext>
            </a:extLst>
          </p:cNvPr>
          <p:cNvSpPr/>
          <p:nvPr/>
        </p:nvSpPr>
        <p:spPr bwMode="auto">
          <a:xfrm>
            <a:off x="7746952" y="4106797"/>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8" name="矩形 217">
            <a:extLst>
              <a:ext uri="{FF2B5EF4-FFF2-40B4-BE49-F238E27FC236}">
                <a16:creationId xmlns:a16="http://schemas.microsoft.com/office/drawing/2014/main" id="{390FFC88-BDA4-4F1C-A96F-A19AB36D930E}"/>
              </a:ext>
            </a:extLst>
          </p:cNvPr>
          <p:cNvSpPr/>
          <p:nvPr/>
        </p:nvSpPr>
        <p:spPr bwMode="auto">
          <a:xfrm>
            <a:off x="7910556" y="4106797"/>
            <a:ext cx="81801"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19" name="矩形 218">
            <a:extLst>
              <a:ext uri="{FF2B5EF4-FFF2-40B4-BE49-F238E27FC236}">
                <a16:creationId xmlns:a16="http://schemas.microsoft.com/office/drawing/2014/main" id="{805C9E0C-91A6-4B59-ACEE-699C5B5897CD}"/>
              </a:ext>
            </a:extLst>
          </p:cNvPr>
          <p:cNvSpPr/>
          <p:nvPr/>
        </p:nvSpPr>
        <p:spPr bwMode="auto">
          <a:xfrm>
            <a:off x="8221402" y="4119068"/>
            <a:ext cx="81802"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20" name="矩形 219">
            <a:extLst>
              <a:ext uri="{FF2B5EF4-FFF2-40B4-BE49-F238E27FC236}">
                <a16:creationId xmlns:a16="http://schemas.microsoft.com/office/drawing/2014/main" id="{791419BE-8C80-42DA-A4E6-B24813D0B837}"/>
              </a:ext>
            </a:extLst>
          </p:cNvPr>
          <p:cNvSpPr/>
          <p:nvPr/>
        </p:nvSpPr>
        <p:spPr bwMode="auto">
          <a:xfrm>
            <a:off x="8385006" y="4119068"/>
            <a:ext cx="81802" cy="61355"/>
          </a:xfrm>
          <a:prstGeom prst="rect">
            <a:avLst/>
          </a:prstGeom>
          <a:solidFill>
            <a:srgbClr val="5F73A0"/>
          </a:solidFill>
          <a:ln w="9525">
            <a:noFill/>
            <a:bevel/>
          </a:ln>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21" name="矩形 220">
            <a:extLst>
              <a:ext uri="{FF2B5EF4-FFF2-40B4-BE49-F238E27FC236}">
                <a16:creationId xmlns:a16="http://schemas.microsoft.com/office/drawing/2014/main" id="{6F6EC220-8C10-44EE-9C1A-7C8B3FD056A8}"/>
              </a:ext>
            </a:extLst>
          </p:cNvPr>
          <p:cNvSpPr/>
          <p:nvPr/>
        </p:nvSpPr>
        <p:spPr bwMode="auto">
          <a:xfrm>
            <a:off x="8712213" y="3812297"/>
            <a:ext cx="523532" cy="527647"/>
          </a:xfrm>
          <a:prstGeom prst="rect">
            <a:avLst/>
          </a:prstGeom>
          <a:noFill/>
          <a:ln w="9525">
            <a:solidFill>
              <a:srgbClr val="4F81BD"/>
            </a:solidFill>
            <a:bevel/>
          </a:ln>
          <a:extLst>
            <a:ext uri="{909E8E84-426E-40DD-AFC4-6F175D3DCCD1}">
              <a14:hiddenFill xmlns:a14="http://schemas.microsoft.com/office/drawing/2010/main">
                <a:solidFill>
                  <a:srgbClr val="FFFFFF"/>
                </a:solidFill>
              </a14:hiddenFill>
            </a:ext>
          </a:extLst>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22" name="矩形 221">
            <a:extLst>
              <a:ext uri="{FF2B5EF4-FFF2-40B4-BE49-F238E27FC236}">
                <a16:creationId xmlns:a16="http://schemas.microsoft.com/office/drawing/2014/main" id="{7F340BE0-0916-4EBF-A29D-3BED3A0B2DA5}"/>
              </a:ext>
            </a:extLst>
          </p:cNvPr>
          <p:cNvSpPr/>
          <p:nvPr/>
        </p:nvSpPr>
        <p:spPr bwMode="auto">
          <a:xfrm>
            <a:off x="9317548" y="3812297"/>
            <a:ext cx="409009" cy="527647"/>
          </a:xfrm>
          <a:prstGeom prst="rect">
            <a:avLst/>
          </a:prstGeom>
          <a:noFill/>
          <a:ln w="9525">
            <a:solidFill>
              <a:srgbClr val="4F81BD"/>
            </a:solidFill>
            <a:bevel/>
          </a:ln>
          <a:extLst>
            <a:ext uri="{909E8E84-426E-40DD-AFC4-6F175D3DCCD1}">
              <a14:hiddenFill xmlns:a14="http://schemas.microsoft.com/office/drawing/2010/main">
                <a:solidFill>
                  <a:srgbClr val="FFFFFF"/>
                </a:solidFill>
              </a14:hiddenFill>
            </a:ext>
          </a:extLst>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23" name="矩形 222">
            <a:extLst>
              <a:ext uri="{FF2B5EF4-FFF2-40B4-BE49-F238E27FC236}">
                <a16:creationId xmlns:a16="http://schemas.microsoft.com/office/drawing/2014/main" id="{BB34EE1B-8C70-4A12-B10B-71BCF1C8620D}"/>
              </a:ext>
            </a:extLst>
          </p:cNvPr>
          <p:cNvSpPr/>
          <p:nvPr/>
        </p:nvSpPr>
        <p:spPr bwMode="auto">
          <a:xfrm>
            <a:off x="9808360" y="3806842"/>
            <a:ext cx="530803" cy="526283"/>
          </a:xfrm>
          <a:prstGeom prst="rect">
            <a:avLst/>
          </a:prstGeom>
          <a:noFill/>
          <a:ln w="9525">
            <a:solidFill>
              <a:srgbClr val="4F81BD"/>
            </a:solidFill>
            <a:bevel/>
          </a:ln>
          <a:extLst>
            <a:ext uri="{909E8E84-426E-40DD-AFC4-6F175D3DCCD1}">
              <a14:hiddenFill xmlns:a14="http://schemas.microsoft.com/office/drawing/2010/main">
                <a:solidFill>
                  <a:srgbClr val="FFFFFF"/>
                </a:solidFill>
              </a14:hiddenFill>
            </a:ext>
          </a:extLst>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24" name="矩形 223">
            <a:extLst>
              <a:ext uri="{FF2B5EF4-FFF2-40B4-BE49-F238E27FC236}">
                <a16:creationId xmlns:a16="http://schemas.microsoft.com/office/drawing/2014/main" id="{1026B1D5-B0D0-4934-973C-3A2652CF98B8}"/>
              </a:ext>
            </a:extLst>
          </p:cNvPr>
          <p:cNvSpPr/>
          <p:nvPr/>
        </p:nvSpPr>
        <p:spPr bwMode="auto">
          <a:xfrm>
            <a:off x="6921662" y="3817749"/>
            <a:ext cx="523532" cy="527647"/>
          </a:xfrm>
          <a:prstGeom prst="rect">
            <a:avLst/>
          </a:prstGeom>
          <a:noFill/>
          <a:ln w="9525">
            <a:solidFill>
              <a:srgbClr val="4F81BD"/>
            </a:solidFill>
            <a:bevel/>
          </a:ln>
          <a:extLst>
            <a:ext uri="{909E8E84-426E-40DD-AFC4-6F175D3DCCD1}">
              <a14:hiddenFill xmlns:a14="http://schemas.microsoft.com/office/drawing/2010/main">
                <a:solidFill>
                  <a:srgbClr val="FFFFFF"/>
                </a:solidFill>
              </a14:hiddenFill>
            </a:ext>
          </a:extLst>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25" name="矩形 224">
            <a:extLst>
              <a:ext uri="{FF2B5EF4-FFF2-40B4-BE49-F238E27FC236}">
                <a16:creationId xmlns:a16="http://schemas.microsoft.com/office/drawing/2014/main" id="{0E78736E-826F-44B1-A8BE-93825B280F54}"/>
              </a:ext>
            </a:extLst>
          </p:cNvPr>
          <p:cNvSpPr/>
          <p:nvPr/>
        </p:nvSpPr>
        <p:spPr bwMode="auto">
          <a:xfrm>
            <a:off x="7534266" y="3812297"/>
            <a:ext cx="523532" cy="527647"/>
          </a:xfrm>
          <a:prstGeom prst="rect">
            <a:avLst/>
          </a:prstGeom>
          <a:noFill/>
          <a:ln w="9525">
            <a:solidFill>
              <a:srgbClr val="4F81BD"/>
            </a:solidFill>
            <a:bevel/>
          </a:ln>
          <a:extLst>
            <a:ext uri="{909E8E84-426E-40DD-AFC4-6F175D3DCCD1}">
              <a14:hiddenFill xmlns:a14="http://schemas.microsoft.com/office/drawing/2010/main">
                <a:solidFill>
                  <a:srgbClr val="FFFFFF"/>
                </a:solidFill>
              </a14:hiddenFill>
            </a:ext>
          </a:extLst>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26" name="矩形 225">
            <a:extLst>
              <a:ext uri="{FF2B5EF4-FFF2-40B4-BE49-F238E27FC236}">
                <a16:creationId xmlns:a16="http://schemas.microsoft.com/office/drawing/2014/main" id="{25DA32B4-5DFB-4C24-AE3C-9F3B93E52640}"/>
              </a:ext>
            </a:extLst>
          </p:cNvPr>
          <p:cNvSpPr/>
          <p:nvPr/>
        </p:nvSpPr>
        <p:spPr bwMode="auto">
          <a:xfrm>
            <a:off x="8148690" y="3812297"/>
            <a:ext cx="441731" cy="527647"/>
          </a:xfrm>
          <a:prstGeom prst="rect">
            <a:avLst/>
          </a:prstGeom>
          <a:noFill/>
          <a:ln w="9525">
            <a:solidFill>
              <a:srgbClr val="4F81BD"/>
            </a:solidFill>
            <a:bevel/>
          </a:ln>
          <a:extLst>
            <a:ext uri="{909E8E84-426E-40DD-AFC4-6F175D3DCCD1}">
              <a14:hiddenFill xmlns:a14="http://schemas.microsoft.com/office/drawing/2010/main">
                <a:solidFill>
                  <a:srgbClr val="FFFFFF"/>
                </a:solidFill>
              </a14:hiddenFill>
            </a:ext>
          </a:extLst>
        </p:spPr>
        <p:txBody>
          <a:bodyPr wrap="none"/>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000" b="0" i="0" u="none" strike="noStrike" kern="0" cap="none" spc="0" normalizeH="0" baseline="0" noProof="0">
              <a:ln>
                <a:noFill/>
              </a:ln>
              <a:solidFill>
                <a:srgbClr val="FFFFFF"/>
              </a:solidFill>
              <a:effectLst/>
              <a:uLnTx/>
              <a:uFillTx/>
              <a:latin typeface="Arial Black" panose="020B0A04020102020204" charset="0"/>
              <a:ea typeface="宋体" panose="02010600030101010101" pitchFamily="2" charset="-122"/>
              <a:sym typeface="Arial Black" panose="020B0A04020102020204" charset="0"/>
            </a:endParaRPr>
          </a:p>
        </p:txBody>
      </p:sp>
      <p:sp>
        <p:nvSpPr>
          <p:cNvPr id="227" name="TextBox 450">
            <a:extLst>
              <a:ext uri="{FF2B5EF4-FFF2-40B4-BE49-F238E27FC236}">
                <a16:creationId xmlns:a16="http://schemas.microsoft.com/office/drawing/2014/main" id="{671C0D1F-682B-4DE6-BC6A-E4B6CC17CC39}"/>
              </a:ext>
            </a:extLst>
          </p:cNvPr>
          <p:cNvSpPr>
            <a:spLocks noChangeArrowheads="1"/>
          </p:cNvSpPr>
          <p:nvPr/>
        </p:nvSpPr>
        <p:spPr bwMode="auto">
          <a:xfrm>
            <a:off x="6786661" y="3348609"/>
            <a:ext cx="657523" cy="27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tx1">
                    <a:lumMod val="65000"/>
                    <a:lumOff val="35000"/>
                  </a:schemeClr>
                </a:solidFill>
                <a:effectLst/>
                <a:uLnTx/>
                <a:uFillTx/>
                <a:latin typeface="+mj-ea"/>
                <a:ea typeface="+mj-ea"/>
                <a:sym typeface="宋体" panose="02010600030101010101" pitchFamily="2" charset="-122"/>
              </a:rPr>
              <a:t>作业单</a:t>
            </a:r>
            <a:endParaRPr kumimoji="0" lang="zh-CN" altLang="en-US" sz="1800" b="1" i="0" u="none" strike="noStrike" kern="0" cap="none" spc="0" normalizeH="0" baseline="0" noProof="0" dirty="0">
              <a:ln>
                <a:noFill/>
              </a:ln>
              <a:solidFill>
                <a:schemeClr val="tx1">
                  <a:lumMod val="65000"/>
                  <a:lumOff val="35000"/>
                </a:schemeClr>
              </a:solidFill>
              <a:effectLst/>
              <a:uLnTx/>
              <a:uFillTx/>
              <a:latin typeface="+mj-ea"/>
              <a:ea typeface="+mj-ea"/>
            </a:endParaRPr>
          </a:p>
        </p:txBody>
      </p:sp>
      <p:cxnSp>
        <p:nvCxnSpPr>
          <p:cNvPr id="228" name="直接箭头连接符 424">
            <a:extLst>
              <a:ext uri="{FF2B5EF4-FFF2-40B4-BE49-F238E27FC236}">
                <a16:creationId xmlns:a16="http://schemas.microsoft.com/office/drawing/2014/main" id="{D7C13ACE-17A8-458A-8303-8DD348A96E7A}"/>
              </a:ext>
            </a:extLst>
          </p:cNvPr>
          <p:cNvCxnSpPr>
            <a:cxnSpLocks noChangeShapeType="1"/>
          </p:cNvCxnSpPr>
          <p:nvPr/>
        </p:nvCxnSpPr>
        <p:spPr bwMode="auto">
          <a:xfrm rot="5400000">
            <a:off x="6887333" y="4577098"/>
            <a:ext cx="491353" cy="163609"/>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cxnSp>
        <p:nvCxnSpPr>
          <p:cNvPr id="229" name="直接箭头连接符 428">
            <a:extLst>
              <a:ext uri="{FF2B5EF4-FFF2-40B4-BE49-F238E27FC236}">
                <a16:creationId xmlns:a16="http://schemas.microsoft.com/office/drawing/2014/main" id="{5AD635F7-E415-4CEE-92E6-86243E95F83F}"/>
              </a:ext>
            </a:extLst>
          </p:cNvPr>
          <p:cNvCxnSpPr>
            <a:cxnSpLocks noChangeShapeType="1"/>
          </p:cNvCxnSpPr>
          <p:nvPr/>
        </p:nvCxnSpPr>
        <p:spPr bwMode="auto">
          <a:xfrm rot="16200000" flipH="1">
            <a:off x="7654287" y="4546388"/>
            <a:ext cx="429933" cy="163609"/>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cxnSp>
        <p:nvCxnSpPr>
          <p:cNvPr id="230" name="直接箭头连接符 430">
            <a:extLst>
              <a:ext uri="{FF2B5EF4-FFF2-40B4-BE49-F238E27FC236}">
                <a16:creationId xmlns:a16="http://schemas.microsoft.com/office/drawing/2014/main" id="{3B4425E0-BE90-4336-B728-791B1B0649B1}"/>
              </a:ext>
            </a:extLst>
          </p:cNvPr>
          <p:cNvCxnSpPr>
            <a:cxnSpLocks noChangeShapeType="1"/>
          </p:cNvCxnSpPr>
          <p:nvPr/>
        </p:nvCxnSpPr>
        <p:spPr bwMode="auto">
          <a:xfrm rot="5400000">
            <a:off x="8063311" y="4546388"/>
            <a:ext cx="429933" cy="163609"/>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cxnSp>
        <p:nvCxnSpPr>
          <p:cNvPr id="231" name="直接箭头连接符 435">
            <a:extLst>
              <a:ext uri="{FF2B5EF4-FFF2-40B4-BE49-F238E27FC236}">
                <a16:creationId xmlns:a16="http://schemas.microsoft.com/office/drawing/2014/main" id="{9DEC9BD8-814A-413C-B1E2-83F3A4E1EA76}"/>
              </a:ext>
            </a:extLst>
          </p:cNvPr>
          <p:cNvCxnSpPr>
            <a:cxnSpLocks noChangeShapeType="1"/>
          </p:cNvCxnSpPr>
          <p:nvPr/>
        </p:nvCxnSpPr>
        <p:spPr bwMode="auto">
          <a:xfrm rot="5400000">
            <a:off x="8798644" y="4628649"/>
            <a:ext cx="429934" cy="1817"/>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cxnSp>
        <p:nvCxnSpPr>
          <p:cNvPr id="232" name="直接箭头连接符 438">
            <a:extLst>
              <a:ext uri="{FF2B5EF4-FFF2-40B4-BE49-F238E27FC236}">
                <a16:creationId xmlns:a16="http://schemas.microsoft.com/office/drawing/2014/main" id="{D85A301B-8AEA-4A5C-BB31-B12EC9F0E2E1}"/>
              </a:ext>
            </a:extLst>
          </p:cNvPr>
          <p:cNvCxnSpPr>
            <a:cxnSpLocks noChangeShapeType="1"/>
          </p:cNvCxnSpPr>
          <p:nvPr/>
        </p:nvCxnSpPr>
        <p:spPr bwMode="auto">
          <a:xfrm rot="16200000" flipH="1">
            <a:off x="9454903" y="4547298"/>
            <a:ext cx="429933" cy="161793"/>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cxnSp>
        <p:nvCxnSpPr>
          <p:cNvPr id="233" name="直接箭头连接符 441">
            <a:extLst>
              <a:ext uri="{FF2B5EF4-FFF2-40B4-BE49-F238E27FC236}">
                <a16:creationId xmlns:a16="http://schemas.microsoft.com/office/drawing/2014/main" id="{24BFEE55-7477-4B53-8499-25FE26B52972}"/>
              </a:ext>
            </a:extLst>
          </p:cNvPr>
          <p:cNvCxnSpPr>
            <a:cxnSpLocks noChangeShapeType="1"/>
          </p:cNvCxnSpPr>
          <p:nvPr/>
        </p:nvCxnSpPr>
        <p:spPr bwMode="auto">
          <a:xfrm rot="16200000" flipH="1">
            <a:off x="10149333" y="4430507"/>
            <a:ext cx="429934" cy="409025"/>
          </a:xfrm>
          <a:prstGeom prst="straightConnector1">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pic>
        <p:nvPicPr>
          <p:cNvPr id="234" name="图片 233">
            <a:extLst>
              <a:ext uri="{FF2B5EF4-FFF2-40B4-BE49-F238E27FC236}">
                <a16:creationId xmlns:a16="http://schemas.microsoft.com/office/drawing/2014/main" id="{AD391120-7E58-420B-93FD-A663CEE9A2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802359" y="4862250"/>
            <a:ext cx="533089" cy="533089"/>
          </a:xfrm>
          <a:prstGeom prst="rect">
            <a:avLst/>
          </a:prstGeom>
        </p:spPr>
      </p:pic>
      <p:pic>
        <p:nvPicPr>
          <p:cNvPr id="235" name="图片 234">
            <a:extLst>
              <a:ext uri="{FF2B5EF4-FFF2-40B4-BE49-F238E27FC236}">
                <a16:creationId xmlns:a16="http://schemas.microsoft.com/office/drawing/2014/main" id="{6D039B22-C5A4-457A-894B-2604BCC2E0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773359" y="4862250"/>
            <a:ext cx="533089" cy="533089"/>
          </a:xfrm>
          <a:prstGeom prst="rect">
            <a:avLst/>
          </a:prstGeom>
        </p:spPr>
      </p:pic>
      <p:pic>
        <p:nvPicPr>
          <p:cNvPr id="236" name="图片 235">
            <a:extLst>
              <a:ext uri="{FF2B5EF4-FFF2-40B4-BE49-F238E27FC236}">
                <a16:creationId xmlns:a16="http://schemas.microsoft.com/office/drawing/2014/main" id="{08E30AEC-72DF-437F-AE6C-4A419A6FA1CD}"/>
              </a:ext>
            </a:extLst>
          </p:cNvPr>
          <p:cNvPicPr>
            <a:picLocks noChangeAspect="1"/>
          </p:cNvPicPr>
          <p:nvPr/>
        </p:nvPicPr>
        <p:blipFill>
          <a:blip r:embed="rId5"/>
          <a:stretch>
            <a:fillRect/>
          </a:stretch>
        </p:blipFill>
        <p:spPr>
          <a:xfrm>
            <a:off x="8752630" y="4869812"/>
            <a:ext cx="517966" cy="517966"/>
          </a:xfrm>
          <a:prstGeom prst="rect">
            <a:avLst/>
          </a:prstGeom>
        </p:spPr>
      </p:pic>
      <p:pic>
        <p:nvPicPr>
          <p:cNvPr id="237" name="图片 236">
            <a:extLst>
              <a:ext uri="{FF2B5EF4-FFF2-40B4-BE49-F238E27FC236}">
                <a16:creationId xmlns:a16="http://schemas.microsoft.com/office/drawing/2014/main" id="{400929B3-3EDC-4345-9761-AC46A5230BEB}"/>
              </a:ext>
            </a:extLst>
          </p:cNvPr>
          <p:cNvPicPr>
            <a:picLocks noChangeAspect="1"/>
          </p:cNvPicPr>
          <p:nvPr/>
        </p:nvPicPr>
        <p:blipFill>
          <a:blip r:embed="rId5"/>
          <a:stretch>
            <a:fillRect/>
          </a:stretch>
        </p:blipFill>
        <p:spPr>
          <a:xfrm>
            <a:off x="9491782" y="4869812"/>
            <a:ext cx="517966" cy="517966"/>
          </a:xfrm>
          <a:prstGeom prst="rect">
            <a:avLst/>
          </a:prstGeom>
        </p:spPr>
      </p:pic>
      <p:pic>
        <p:nvPicPr>
          <p:cNvPr id="238" name="图片 237">
            <a:extLst>
              <a:ext uri="{FF2B5EF4-FFF2-40B4-BE49-F238E27FC236}">
                <a16:creationId xmlns:a16="http://schemas.microsoft.com/office/drawing/2014/main" id="{936C91EA-1D94-4DA1-BD7A-37427F5DCEFD}"/>
              </a:ext>
            </a:extLst>
          </p:cNvPr>
          <p:cNvPicPr>
            <a:picLocks noChangeAspect="1"/>
          </p:cNvPicPr>
          <p:nvPr/>
        </p:nvPicPr>
        <p:blipFill>
          <a:blip r:embed="rId5"/>
          <a:stretch>
            <a:fillRect/>
          </a:stretch>
        </p:blipFill>
        <p:spPr>
          <a:xfrm>
            <a:off x="10299170" y="4869812"/>
            <a:ext cx="517966" cy="517966"/>
          </a:xfrm>
          <a:prstGeom prst="rect">
            <a:avLst/>
          </a:prstGeom>
        </p:spPr>
      </p:pic>
      <p:pic>
        <p:nvPicPr>
          <p:cNvPr id="239" name="Picture 3">
            <a:extLst>
              <a:ext uri="{FF2B5EF4-FFF2-40B4-BE49-F238E27FC236}">
                <a16:creationId xmlns:a16="http://schemas.microsoft.com/office/drawing/2014/main" id="{722BB8FD-BB30-409B-BCB6-4FB16B578C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9852" y="5147007"/>
            <a:ext cx="1517227" cy="1081923"/>
          </a:xfrm>
          <a:prstGeom prst="rect">
            <a:avLst/>
          </a:prstGeom>
          <a:noFill/>
          <a:ln>
            <a:noFill/>
          </a:ln>
        </p:spPr>
      </p:pic>
      <p:pic>
        <p:nvPicPr>
          <p:cNvPr id="240" name="Picture 4">
            <a:extLst>
              <a:ext uri="{FF2B5EF4-FFF2-40B4-BE49-F238E27FC236}">
                <a16:creationId xmlns:a16="http://schemas.microsoft.com/office/drawing/2014/main" id="{AE0E0E35-989C-413B-B341-18114AA7C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8461" y="5147007"/>
            <a:ext cx="1510632" cy="1081923"/>
          </a:xfrm>
          <a:prstGeom prst="rect">
            <a:avLst/>
          </a:prstGeom>
          <a:noFill/>
          <a:ln>
            <a:noFill/>
          </a:ln>
        </p:spPr>
      </p:pic>
      <p:pic>
        <p:nvPicPr>
          <p:cNvPr id="241" name="Picture 5">
            <a:extLst>
              <a:ext uri="{FF2B5EF4-FFF2-40B4-BE49-F238E27FC236}">
                <a16:creationId xmlns:a16="http://schemas.microsoft.com/office/drawing/2014/main" id="{8B7518A1-9A9F-413F-8EDF-75B83EB4B0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5079" y="5145742"/>
            <a:ext cx="1510632" cy="1077936"/>
          </a:xfrm>
          <a:prstGeom prst="rect">
            <a:avLst/>
          </a:prstGeom>
          <a:noFill/>
          <a:ln>
            <a:noFill/>
          </a:ln>
        </p:spPr>
      </p:pic>
      <p:sp>
        <p:nvSpPr>
          <p:cNvPr id="242" name="矩形 241">
            <a:extLst>
              <a:ext uri="{FF2B5EF4-FFF2-40B4-BE49-F238E27FC236}">
                <a16:creationId xmlns:a16="http://schemas.microsoft.com/office/drawing/2014/main" id="{995D0ECC-3248-4B75-9D00-EE8CDE951940}"/>
              </a:ext>
            </a:extLst>
          </p:cNvPr>
          <p:cNvSpPr/>
          <p:nvPr/>
        </p:nvSpPr>
        <p:spPr>
          <a:xfrm>
            <a:off x="1353544" y="3041736"/>
            <a:ext cx="2616101" cy="223532"/>
          </a:xfrm>
          <a:prstGeom prst="rect">
            <a:avLst/>
          </a:prstGeom>
          <a:solidFill>
            <a:srgbClr val="5F73A0"/>
          </a:solidFill>
        </p:spPr>
        <p:txBody>
          <a:bodyPr wrap="none" anchor="ctr">
            <a:noAutofit/>
          </a:bodyPr>
          <a:lstStyle/>
          <a:p>
            <a:pPr algn="ctr">
              <a:lnSpc>
                <a:spcPct val="150000"/>
              </a:lnSpc>
              <a:spcBef>
                <a:spcPct val="20000"/>
              </a:spcBef>
              <a:buClr>
                <a:srgbClr val="8EB3C8"/>
              </a:buClr>
              <a:buSzPct val="75000"/>
            </a:pPr>
            <a:r>
              <a:rPr lang="zh-CN" altLang="en-US" sz="1400" dirty="0">
                <a:solidFill>
                  <a:schemeClr val="bg1"/>
                </a:solidFill>
                <a:latin typeface="+mj-ea"/>
                <a:ea typeface="+mj-ea"/>
                <a:sym typeface="Microsoft Himalaya" panose="01010100010101010101" pitchFamily="2" charset="0"/>
              </a:rPr>
              <a:t>多任务管理和信息跟踪和指派管控</a:t>
            </a:r>
          </a:p>
        </p:txBody>
      </p:sp>
      <p:sp>
        <p:nvSpPr>
          <p:cNvPr id="243" name="TextBox 3">
            <a:extLst>
              <a:ext uri="{FF2B5EF4-FFF2-40B4-BE49-F238E27FC236}">
                <a16:creationId xmlns:a16="http://schemas.microsoft.com/office/drawing/2014/main" id="{529EB8DE-8F7A-43C5-AB80-E6CE001DFDB4}"/>
              </a:ext>
            </a:extLst>
          </p:cNvPr>
          <p:cNvSpPr txBox="1"/>
          <p:nvPr/>
        </p:nvSpPr>
        <p:spPr>
          <a:xfrm>
            <a:off x="1360270" y="4904342"/>
            <a:ext cx="2607186" cy="211736"/>
          </a:xfrm>
          <a:prstGeom prst="rect">
            <a:avLst/>
          </a:prstGeom>
          <a:solidFill>
            <a:srgbClr val="5F73A0"/>
          </a:solidFill>
        </p:spPr>
        <p:txBody>
          <a:bodyPr wrap="none" anchor="ctr">
            <a:noAutofit/>
          </a:bodyPr>
          <a:lstStyle>
            <a:defPPr>
              <a:defRPr lang="zh-CN"/>
            </a:defPPr>
            <a:lvl1pPr algn="ctr">
              <a:lnSpc>
                <a:spcPct val="150000"/>
              </a:lnSpc>
              <a:spcBef>
                <a:spcPct val="20000"/>
              </a:spcBef>
              <a:buClr>
                <a:srgbClr val="8EB3C8"/>
              </a:buClr>
              <a:buSzPct val="75000"/>
              <a:defRPr sz="1400">
                <a:solidFill>
                  <a:schemeClr val="bg1"/>
                </a:solidFill>
                <a:latin typeface="+mj-ea"/>
                <a:ea typeface="+mj-ea"/>
              </a:defRPr>
            </a:lvl1pPr>
          </a:lstStyle>
          <a:p>
            <a:r>
              <a:rPr lang="zh-CN" altLang="en-US" dirty="0"/>
              <a:t>基于托、箱、件的拣选作业</a:t>
            </a:r>
          </a:p>
        </p:txBody>
      </p:sp>
      <p:sp>
        <p:nvSpPr>
          <p:cNvPr id="244" name="TextBox 354">
            <a:extLst>
              <a:ext uri="{FF2B5EF4-FFF2-40B4-BE49-F238E27FC236}">
                <a16:creationId xmlns:a16="http://schemas.microsoft.com/office/drawing/2014/main" id="{7093FB8E-8234-4A6D-8BD2-C9D0359331A8}"/>
              </a:ext>
            </a:extLst>
          </p:cNvPr>
          <p:cNvSpPr>
            <a:spLocks noChangeArrowheads="1"/>
          </p:cNvSpPr>
          <p:nvPr/>
        </p:nvSpPr>
        <p:spPr bwMode="auto">
          <a:xfrm>
            <a:off x="5515727" y="2385205"/>
            <a:ext cx="28007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65000"/>
                    <a:lumOff val="35000"/>
                  </a:schemeClr>
                </a:solidFill>
                <a:effectLst/>
                <a:uLnTx/>
                <a:uFillTx/>
                <a:latin typeface="+mj-ea"/>
                <a:ea typeface="+mj-ea"/>
              </a:rPr>
              <a:t>如：是否越库，先进先出，指定批次等</a:t>
            </a:r>
          </a:p>
        </p:txBody>
      </p:sp>
      <p:cxnSp>
        <p:nvCxnSpPr>
          <p:cNvPr id="245" name="直接箭头连接符 408">
            <a:extLst>
              <a:ext uri="{FF2B5EF4-FFF2-40B4-BE49-F238E27FC236}">
                <a16:creationId xmlns:a16="http://schemas.microsoft.com/office/drawing/2014/main" id="{9D813E0B-4186-44C8-A67D-22680BC20140}"/>
              </a:ext>
            </a:extLst>
          </p:cNvPr>
          <p:cNvCxnSpPr>
            <a:cxnSpLocks noChangeShapeType="1"/>
            <a:stCxn id="168" idx="2"/>
            <a:endCxn id="171" idx="0"/>
          </p:cNvCxnSpPr>
          <p:nvPr/>
        </p:nvCxnSpPr>
        <p:spPr bwMode="auto">
          <a:xfrm rot="5400000">
            <a:off x="8966786" y="2015591"/>
            <a:ext cx="973100" cy="1423370"/>
          </a:xfrm>
          <a:prstGeom prst="bentConnector3">
            <a:avLst>
              <a:gd name="adj1" fmla="val 50000"/>
            </a:avLst>
          </a:prstGeom>
          <a:noFill/>
          <a:ln w="38100">
            <a:solidFill>
              <a:srgbClr val="C5D8F1"/>
            </a:solidFill>
            <a:bevel/>
            <a:headEnd type="none" w="med" len="med"/>
            <a:tailEnd type="triangle" w="med" len="med"/>
          </a:ln>
          <a:extLst>
            <a:ext uri="{909E8E84-426E-40DD-AFC4-6F175D3DCCD1}">
              <a14:hiddenFill xmlns:a14="http://schemas.microsoft.com/office/drawing/2010/main">
                <a:noFill/>
              </a14:hiddenFill>
            </a:ext>
          </a:extLst>
        </p:spPr>
      </p:cxnSp>
      <p:sp>
        <p:nvSpPr>
          <p:cNvPr id="246" name="文本框 245">
            <a:extLst>
              <a:ext uri="{FF2B5EF4-FFF2-40B4-BE49-F238E27FC236}">
                <a16:creationId xmlns:a16="http://schemas.microsoft.com/office/drawing/2014/main" id="{18EDB1FA-682B-497F-B6B4-8EB181AFD1BC}"/>
              </a:ext>
            </a:extLst>
          </p:cNvPr>
          <p:cNvSpPr txBox="1"/>
          <p:nvPr/>
        </p:nvSpPr>
        <p:spPr>
          <a:xfrm>
            <a:off x="6982911" y="5618070"/>
            <a:ext cx="1659045" cy="523220"/>
          </a:xfrm>
          <a:prstGeom prst="rect">
            <a:avLst/>
          </a:prstGeom>
          <a:noFill/>
        </p:spPr>
        <p:txBody>
          <a:bodyPr wrap="square" rtlCol="0">
            <a:spAutoFit/>
          </a:bodyPr>
          <a:lstStyle/>
          <a:p>
            <a:pPr marL="285750" indent="-285750">
              <a:buSzPct val="75000"/>
              <a:buFont typeface="Wingdings" panose="05000000000000000000" pitchFamily="2" charset="2"/>
              <a:buChar char="n"/>
            </a:pPr>
            <a:r>
              <a:rPr lang="zh-CN" altLang="en-US" sz="1400" dirty="0">
                <a:latin typeface="黑体" panose="02010609060101010101" charset="-122"/>
                <a:ea typeface="黑体" panose="02010609060101010101" charset="-122"/>
              </a:rPr>
              <a:t>作业任务分配</a:t>
            </a:r>
          </a:p>
          <a:p>
            <a:pPr marL="285750" indent="-285750">
              <a:buSzPct val="75000"/>
              <a:buFont typeface="Wingdings" panose="05000000000000000000" pitchFamily="2" charset="2"/>
              <a:buChar char="n"/>
            </a:pPr>
            <a:r>
              <a:rPr lang="zh-CN" altLang="en-US" sz="1400" dirty="0">
                <a:latin typeface="黑体" panose="02010609060101010101" charset="-122"/>
                <a:ea typeface="黑体" panose="02010609060101010101" charset="-122"/>
              </a:rPr>
              <a:t>个人任务指派</a:t>
            </a:r>
          </a:p>
        </p:txBody>
      </p:sp>
      <p:sp>
        <p:nvSpPr>
          <p:cNvPr id="247" name="矩形 246">
            <a:extLst>
              <a:ext uri="{FF2B5EF4-FFF2-40B4-BE49-F238E27FC236}">
                <a16:creationId xmlns:a16="http://schemas.microsoft.com/office/drawing/2014/main" id="{BC261D5F-6517-432E-A9F9-CA107724BB26}"/>
              </a:ext>
            </a:extLst>
          </p:cNvPr>
          <p:cNvSpPr/>
          <p:nvPr/>
        </p:nvSpPr>
        <p:spPr>
          <a:xfrm>
            <a:off x="9021653" y="5619919"/>
            <a:ext cx="1567375" cy="523220"/>
          </a:xfrm>
          <a:prstGeom prst="rect">
            <a:avLst/>
          </a:prstGeom>
        </p:spPr>
        <p:txBody>
          <a:bodyPr wrap="square">
            <a:spAutoFit/>
          </a:bodyPr>
          <a:lstStyle/>
          <a:p>
            <a:pPr marL="285750" lvl="0" indent="-285750">
              <a:buSzPct val="75000"/>
              <a:buFont typeface="Wingdings" panose="05000000000000000000" pitchFamily="2" charset="2"/>
              <a:buChar char="n"/>
            </a:pPr>
            <a:r>
              <a:rPr lang="zh-CN" altLang="en-US" sz="1400" dirty="0">
                <a:solidFill>
                  <a:srgbClr val="000000"/>
                </a:solidFill>
                <a:latin typeface="黑体" panose="02010609060101010101" charset="-122"/>
                <a:ea typeface="黑体" panose="02010609060101010101" charset="-122"/>
              </a:rPr>
              <a:t>设备任务指派</a:t>
            </a:r>
          </a:p>
          <a:p>
            <a:pPr marL="285750" lvl="0" indent="-285750">
              <a:buSzPct val="75000"/>
              <a:buFont typeface="Wingdings" panose="05000000000000000000" pitchFamily="2" charset="2"/>
              <a:buChar char="n"/>
            </a:pPr>
            <a:r>
              <a:rPr lang="zh-CN" altLang="en-US" sz="1400" dirty="0">
                <a:solidFill>
                  <a:srgbClr val="000000"/>
                </a:solidFill>
                <a:latin typeface="黑体" panose="02010609060101010101" charset="-122"/>
                <a:ea typeface="黑体" panose="02010609060101010101" charset="-122"/>
              </a:rPr>
              <a:t>作业班组任务</a:t>
            </a:r>
          </a:p>
        </p:txBody>
      </p:sp>
    </p:spTree>
    <p:extLst>
      <p:ext uri="{BB962C8B-B14F-4D97-AF65-F5344CB8AC3E}">
        <p14:creationId xmlns:p14="http://schemas.microsoft.com/office/powerpoint/2010/main" val="77684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5F2FAF-D028-47A3-AA85-C231F8C01610}"/>
              </a:ext>
            </a:extLst>
          </p:cNvPr>
          <p:cNvSpPr>
            <a:spLocks noGrp="1"/>
          </p:cNvSpPr>
          <p:nvPr>
            <p:ph type="title"/>
          </p:nvPr>
        </p:nvSpPr>
        <p:spPr/>
        <p:txBody>
          <a:bodyPr/>
          <a:lstStyle/>
          <a:p>
            <a:r>
              <a:rPr lang="en-US" altLang="zh-CN" dirty="0" err="1"/>
              <a:t>iFactory</a:t>
            </a:r>
            <a:r>
              <a:rPr lang="en-US" altLang="zh-CN" dirty="0"/>
              <a:t> WMS</a:t>
            </a:r>
            <a:r>
              <a:rPr lang="zh-CN" altLang="en-US" dirty="0"/>
              <a:t>仓库设备集成</a:t>
            </a:r>
          </a:p>
        </p:txBody>
      </p:sp>
      <p:sp>
        <p:nvSpPr>
          <p:cNvPr id="3" name="矩形 2">
            <a:extLst>
              <a:ext uri="{FF2B5EF4-FFF2-40B4-BE49-F238E27FC236}">
                <a16:creationId xmlns:a16="http://schemas.microsoft.com/office/drawing/2014/main" id="{8C0006A9-A2A5-449D-B5F4-9C043154D4A9}"/>
              </a:ext>
            </a:extLst>
          </p:cNvPr>
          <p:cNvSpPr/>
          <p:nvPr/>
        </p:nvSpPr>
        <p:spPr bwMode="auto">
          <a:xfrm>
            <a:off x="834895" y="1451525"/>
            <a:ext cx="1916357" cy="4416971"/>
          </a:xfrm>
          <a:prstGeom prst="rect">
            <a:avLst/>
          </a:prstGeom>
          <a:solidFill>
            <a:srgbClr val="FFFFFF"/>
          </a:solidFill>
          <a:ln w="19050" cmpd="sng">
            <a:solidFill>
              <a:schemeClr val="accent3">
                <a:lumMod val="50000"/>
              </a:schemeClr>
            </a:solidFill>
            <a:round/>
          </a:ln>
        </p:spPr>
        <p:txBody>
          <a:bodyPr lIns="89989" tIns="71991" rIns="89989" bIns="71991" anchor="ctr"/>
          <a:lstStyle/>
          <a:p>
            <a:pPr marL="184150" indent="-184150" algn="ctr">
              <a:spcBef>
                <a:spcPct val="50000"/>
              </a:spcBef>
              <a:buClr>
                <a:srgbClr val="F0AB00"/>
              </a:buClr>
              <a:buSzPct val="80000"/>
            </a:pPr>
            <a:endParaRPr lang="zh-CN" altLang="en-US" sz="1300">
              <a:solidFill>
                <a:srgbClr val="AAADB8">
                  <a:lumMod val="50000"/>
                </a:srgbClr>
              </a:solidFill>
              <a:latin typeface="Arial Unicode MS" panose="020B0604020202020204" charset="-122"/>
              <a:cs typeface="Arial Unicode MS" panose="020B0604020202020204" charset="-122"/>
            </a:endParaRPr>
          </a:p>
        </p:txBody>
      </p:sp>
      <p:sp>
        <p:nvSpPr>
          <p:cNvPr id="4" name="TextBox 42">
            <a:extLst>
              <a:ext uri="{FF2B5EF4-FFF2-40B4-BE49-F238E27FC236}">
                <a16:creationId xmlns:a16="http://schemas.microsoft.com/office/drawing/2014/main" id="{47969A22-78A6-4B15-AF7C-6BD8A4A7B43B}"/>
              </a:ext>
            </a:extLst>
          </p:cNvPr>
          <p:cNvSpPr txBox="1">
            <a:spLocks noChangeArrowheads="1"/>
          </p:cNvSpPr>
          <p:nvPr/>
        </p:nvSpPr>
        <p:spPr bwMode="auto">
          <a:xfrm>
            <a:off x="1066421" y="1267861"/>
            <a:ext cx="1496666" cy="338554"/>
          </a:xfrm>
          <a:prstGeom prst="rect">
            <a:avLst/>
          </a:prstGeom>
          <a:solidFill>
            <a:schemeClr val="bg1"/>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Clr>
                <a:srgbClr val="F0AB00"/>
              </a:buClr>
              <a:buSzPct val="80000"/>
            </a:pPr>
            <a:r>
              <a:rPr lang="zh-CN" altLang="en-US" sz="1600" b="1" dirty="0">
                <a:solidFill>
                  <a:srgbClr val="AAADB8">
                    <a:lumMod val="50000"/>
                  </a:srgbClr>
                </a:solidFill>
                <a:latin typeface="+mj-ea"/>
                <a:ea typeface="+mj-ea"/>
                <a:cs typeface="Arial Unicode MS" panose="020B0604020202020204" charset="-122"/>
              </a:rPr>
              <a:t>集成设备支持</a:t>
            </a:r>
            <a:endParaRPr lang="en-US" sz="1600" b="1" dirty="0">
              <a:solidFill>
                <a:srgbClr val="AAADB8">
                  <a:lumMod val="50000"/>
                </a:srgbClr>
              </a:solidFill>
              <a:latin typeface="+mj-ea"/>
              <a:ea typeface="+mj-ea"/>
              <a:cs typeface="Arial Unicode MS" panose="020B0604020202020204" charset="-122"/>
            </a:endParaRPr>
          </a:p>
        </p:txBody>
      </p:sp>
      <p:sp>
        <p:nvSpPr>
          <p:cNvPr id="5" name="矩形 4">
            <a:extLst>
              <a:ext uri="{FF2B5EF4-FFF2-40B4-BE49-F238E27FC236}">
                <a16:creationId xmlns:a16="http://schemas.microsoft.com/office/drawing/2014/main" id="{C12AFF05-B36E-4A20-B6ED-2E4D1E44A2A7}"/>
              </a:ext>
            </a:extLst>
          </p:cNvPr>
          <p:cNvSpPr/>
          <p:nvPr/>
        </p:nvSpPr>
        <p:spPr>
          <a:xfrm>
            <a:off x="906903" y="1843925"/>
            <a:ext cx="1810966" cy="3647152"/>
          </a:xfrm>
          <a:prstGeom prst="rect">
            <a:avLst/>
          </a:prstGeom>
        </p:spPr>
        <p:txBody>
          <a:bodyPr wrap="square">
            <a:spAutoFit/>
          </a:bodyPr>
          <a:lstStyle/>
          <a:p>
            <a:pPr marL="244475" indent="-244475">
              <a:lnSpc>
                <a:spcPct val="150000"/>
              </a:lnSpc>
              <a:buClr>
                <a:srgbClr val="F0AB00"/>
              </a:buClr>
              <a:buSzPct val="80000"/>
              <a:buFont typeface="Wingdings" panose="05000000000000000000" charset="0"/>
              <a:buChar char="n"/>
            </a:pPr>
            <a:r>
              <a:rPr lang="zh-CN" altLang="en-US" sz="1400" b="1" dirty="0">
                <a:solidFill>
                  <a:srgbClr val="AAADB8">
                    <a:lumMod val="50000"/>
                  </a:srgbClr>
                </a:solidFill>
                <a:latin typeface="+mj-ea"/>
                <a:ea typeface="+mj-ea"/>
                <a:cs typeface="Arial Unicode MS" panose="020B0604020202020204" charset="-122"/>
              </a:rPr>
              <a:t>箱立库</a:t>
            </a:r>
          </a:p>
          <a:p>
            <a:pPr marL="244475" indent="-244475">
              <a:lnSpc>
                <a:spcPct val="150000"/>
              </a:lnSpc>
              <a:buClr>
                <a:srgbClr val="F0AB00"/>
              </a:buClr>
              <a:buSzPct val="80000"/>
              <a:buFont typeface="Wingdings" panose="05000000000000000000" charset="0"/>
              <a:buChar char="n"/>
            </a:pPr>
            <a:r>
              <a:rPr lang="en-US" altLang="zh-CN" sz="1400" b="1" dirty="0">
                <a:solidFill>
                  <a:srgbClr val="AAADB8">
                    <a:lumMod val="50000"/>
                  </a:srgbClr>
                </a:solidFill>
                <a:latin typeface="+mj-ea"/>
                <a:ea typeface="+mj-ea"/>
                <a:cs typeface="Arial Unicode MS" panose="020B0604020202020204" charset="-122"/>
              </a:rPr>
              <a:t>AS/RS</a:t>
            </a:r>
            <a:r>
              <a:rPr lang="zh-CN" altLang="en-US" sz="1400" b="1" dirty="0">
                <a:solidFill>
                  <a:srgbClr val="AAADB8">
                    <a:lumMod val="50000"/>
                  </a:srgbClr>
                </a:solidFill>
                <a:latin typeface="+mj-ea"/>
                <a:ea typeface="+mj-ea"/>
                <a:cs typeface="Arial Unicode MS" panose="020B0604020202020204" charset="-122"/>
              </a:rPr>
              <a:t>立体仓库</a:t>
            </a:r>
          </a:p>
          <a:p>
            <a:pPr marL="244475" indent="-244475">
              <a:lnSpc>
                <a:spcPct val="150000"/>
              </a:lnSpc>
              <a:buClr>
                <a:srgbClr val="F0AB00"/>
              </a:buClr>
              <a:buSzPct val="80000"/>
              <a:buFont typeface="Wingdings" panose="05000000000000000000" charset="0"/>
              <a:buChar char="n"/>
            </a:pPr>
            <a:r>
              <a:rPr lang="zh-CN" altLang="en-US" sz="1400" b="1" dirty="0">
                <a:solidFill>
                  <a:srgbClr val="AAADB8">
                    <a:lumMod val="50000"/>
                  </a:srgbClr>
                </a:solidFill>
                <a:latin typeface="+mj-ea"/>
                <a:ea typeface="+mj-ea"/>
                <a:cs typeface="Arial Unicode MS" panose="020B0604020202020204" charset="-122"/>
              </a:rPr>
              <a:t>高位码垛机</a:t>
            </a:r>
          </a:p>
          <a:p>
            <a:pPr marL="244475" indent="-244475">
              <a:lnSpc>
                <a:spcPct val="150000"/>
              </a:lnSpc>
              <a:buClr>
                <a:srgbClr val="F0AB00"/>
              </a:buClr>
              <a:buSzPct val="80000"/>
              <a:buFont typeface="Wingdings" panose="05000000000000000000" charset="0"/>
              <a:buChar char="n"/>
            </a:pPr>
            <a:r>
              <a:rPr lang="en-US" altLang="zh-CN" sz="1400" b="1" dirty="0">
                <a:solidFill>
                  <a:srgbClr val="AAADB8">
                    <a:lumMod val="50000"/>
                  </a:srgbClr>
                </a:solidFill>
                <a:latin typeface="+mj-ea"/>
                <a:ea typeface="+mj-ea"/>
                <a:cs typeface="Arial Unicode MS" panose="020B0604020202020204" charset="-122"/>
              </a:rPr>
              <a:t>RF</a:t>
            </a:r>
            <a:r>
              <a:rPr lang="zh-CN" altLang="en-US" sz="1400" b="1" dirty="0">
                <a:solidFill>
                  <a:srgbClr val="AAADB8">
                    <a:lumMod val="50000"/>
                  </a:srgbClr>
                </a:solidFill>
                <a:latin typeface="+mj-ea"/>
                <a:ea typeface="+mj-ea"/>
                <a:cs typeface="Arial Unicode MS" panose="020B0604020202020204" charset="-122"/>
              </a:rPr>
              <a:t>手持终端</a:t>
            </a:r>
          </a:p>
          <a:p>
            <a:pPr marL="244475" indent="-244475">
              <a:lnSpc>
                <a:spcPct val="150000"/>
              </a:lnSpc>
              <a:buClr>
                <a:srgbClr val="F0AB00"/>
              </a:buClr>
              <a:buSzPct val="80000"/>
              <a:buFont typeface="Wingdings" panose="05000000000000000000" charset="0"/>
              <a:buChar char="n"/>
            </a:pPr>
            <a:r>
              <a:rPr lang="zh-CN" altLang="en-US" sz="1400" b="1" dirty="0">
                <a:solidFill>
                  <a:srgbClr val="AAADB8">
                    <a:lumMod val="50000"/>
                  </a:srgbClr>
                </a:solidFill>
                <a:latin typeface="+mj-ea"/>
                <a:ea typeface="+mj-ea"/>
                <a:cs typeface="Arial Unicode MS" panose="020B0604020202020204" charset="-122"/>
              </a:rPr>
              <a:t>输送线</a:t>
            </a:r>
          </a:p>
          <a:p>
            <a:pPr marL="244475" indent="-244475">
              <a:lnSpc>
                <a:spcPct val="150000"/>
              </a:lnSpc>
              <a:buClr>
                <a:srgbClr val="F0AB00"/>
              </a:buClr>
              <a:buSzPct val="80000"/>
              <a:buFont typeface="Wingdings" panose="05000000000000000000" charset="0"/>
              <a:buChar char="n"/>
            </a:pPr>
            <a:r>
              <a:rPr lang="zh-CN" altLang="en-US" sz="1400" b="1" dirty="0">
                <a:solidFill>
                  <a:srgbClr val="AAADB8">
                    <a:lumMod val="50000"/>
                  </a:srgbClr>
                </a:solidFill>
                <a:latin typeface="+mj-ea"/>
                <a:ea typeface="+mj-ea"/>
                <a:cs typeface="Arial Unicode MS" panose="020B0604020202020204" charset="-122"/>
              </a:rPr>
              <a:t>交叉带</a:t>
            </a:r>
          </a:p>
          <a:p>
            <a:pPr marL="244475" indent="-244475">
              <a:lnSpc>
                <a:spcPct val="150000"/>
              </a:lnSpc>
              <a:buClr>
                <a:srgbClr val="F0AB00"/>
              </a:buClr>
              <a:buSzPct val="80000"/>
              <a:buFont typeface="Wingdings" panose="05000000000000000000" charset="0"/>
              <a:buChar char="n"/>
            </a:pPr>
            <a:r>
              <a:rPr lang="zh-CN" altLang="en-US" sz="1400" b="1" dirty="0">
                <a:solidFill>
                  <a:srgbClr val="AAADB8">
                    <a:lumMod val="50000"/>
                  </a:srgbClr>
                </a:solidFill>
                <a:latin typeface="+mj-ea"/>
                <a:ea typeface="+mj-ea"/>
                <a:cs typeface="Arial Unicode MS" panose="020B0604020202020204" charset="-122"/>
              </a:rPr>
              <a:t>高速分拣机</a:t>
            </a:r>
          </a:p>
          <a:p>
            <a:pPr marL="244475" indent="-244475">
              <a:lnSpc>
                <a:spcPct val="150000"/>
              </a:lnSpc>
              <a:buClr>
                <a:srgbClr val="F0AB00"/>
              </a:buClr>
              <a:buSzPct val="80000"/>
              <a:buFont typeface="Wingdings" panose="05000000000000000000" charset="0"/>
              <a:buChar char="n"/>
            </a:pPr>
            <a:r>
              <a:rPr lang="en-US" altLang="zh-CN" sz="1400" b="1" dirty="0">
                <a:solidFill>
                  <a:srgbClr val="AAADB8">
                    <a:lumMod val="50000"/>
                  </a:srgbClr>
                </a:solidFill>
                <a:latin typeface="+mj-ea"/>
                <a:ea typeface="+mj-ea"/>
                <a:cs typeface="Arial Unicode MS" panose="020B0604020202020204" charset="-122"/>
              </a:rPr>
              <a:t>RF</a:t>
            </a:r>
            <a:r>
              <a:rPr lang="zh-CN" altLang="en-US" sz="1400" b="1" dirty="0">
                <a:solidFill>
                  <a:srgbClr val="AAADB8">
                    <a:lumMod val="50000"/>
                  </a:srgbClr>
                </a:solidFill>
                <a:latin typeface="+mj-ea"/>
                <a:ea typeface="+mj-ea"/>
                <a:cs typeface="Arial Unicode MS" panose="020B0604020202020204" charset="-122"/>
              </a:rPr>
              <a:t>设备</a:t>
            </a:r>
          </a:p>
          <a:p>
            <a:pPr marL="244475" indent="-244475">
              <a:lnSpc>
                <a:spcPct val="150000"/>
              </a:lnSpc>
              <a:buClr>
                <a:srgbClr val="F0AB00"/>
              </a:buClr>
              <a:buSzPct val="80000"/>
              <a:buFont typeface="Wingdings" panose="05000000000000000000" charset="0"/>
              <a:buChar char="n"/>
            </a:pPr>
            <a:r>
              <a:rPr lang="zh-CN" altLang="en-US" sz="1400" b="1" dirty="0">
                <a:solidFill>
                  <a:srgbClr val="AAADB8">
                    <a:lumMod val="50000"/>
                  </a:srgbClr>
                </a:solidFill>
                <a:latin typeface="+mj-ea"/>
                <a:ea typeface="+mj-ea"/>
                <a:cs typeface="Arial Unicode MS" panose="020B0604020202020204" charset="-122"/>
              </a:rPr>
              <a:t>称重设备</a:t>
            </a:r>
          </a:p>
          <a:p>
            <a:pPr marL="244475" indent="-244475">
              <a:lnSpc>
                <a:spcPct val="150000"/>
              </a:lnSpc>
              <a:buClr>
                <a:srgbClr val="F0AB00"/>
              </a:buClr>
              <a:buSzPct val="80000"/>
              <a:buFont typeface="Wingdings" panose="05000000000000000000" charset="0"/>
              <a:buChar char="n"/>
            </a:pPr>
            <a:r>
              <a:rPr lang="zh-CN" altLang="en-US" sz="1400" b="1" dirty="0">
                <a:solidFill>
                  <a:srgbClr val="AAADB8">
                    <a:lumMod val="50000"/>
                  </a:srgbClr>
                </a:solidFill>
                <a:latin typeface="+mj-ea"/>
                <a:ea typeface="+mj-ea"/>
                <a:cs typeface="Arial Unicode MS" panose="020B0604020202020204" charset="-122"/>
              </a:rPr>
              <a:t>电子标签</a:t>
            </a:r>
          </a:p>
          <a:p>
            <a:pPr marL="244475" indent="-244475">
              <a:lnSpc>
                <a:spcPct val="150000"/>
              </a:lnSpc>
              <a:buClr>
                <a:srgbClr val="F0AB00"/>
              </a:buClr>
              <a:buSzPct val="80000"/>
              <a:buFont typeface="Wingdings" panose="05000000000000000000" charset="0"/>
              <a:buChar char="n"/>
            </a:pPr>
            <a:r>
              <a:rPr lang="zh-CN" altLang="en-US" sz="1400" b="1" dirty="0">
                <a:solidFill>
                  <a:srgbClr val="AAADB8">
                    <a:lumMod val="50000"/>
                  </a:srgbClr>
                </a:solidFill>
                <a:latin typeface="+mj-ea"/>
                <a:ea typeface="+mj-ea"/>
                <a:cs typeface="Arial Unicode MS" panose="020B0604020202020204" charset="-122"/>
              </a:rPr>
              <a:t>其它辅助设备</a:t>
            </a:r>
          </a:p>
        </p:txBody>
      </p:sp>
      <p:sp>
        <p:nvSpPr>
          <p:cNvPr id="6" name="矩形 9">
            <a:extLst>
              <a:ext uri="{FF2B5EF4-FFF2-40B4-BE49-F238E27FC236}">
                <a16:creationId xmlns:a16="http://schemas.microsoft.com/office/drawing/2014/main" id="{82B7AD70-648D-4898-AF8C-D710CD9805A7}"/>
              </a:ext>
            </a:extLst>
          </p:cNvPr>
          <p:cNvSpPr/>
          <p:nvPr/>
        </p:nvSpPr>
        <p:spPr>
          <a:xfrm>
            <a:off x="6797287" y="1483885"/>
            <a:ext cx="2174512" cy="738664"/>
          </a:xfrm>
          <a:prstGeom prst="rect">
            <a:avLst/>
          </a:prstGeom>
          <a:noFill/>
          <a:ln w="3175">
            <a:noFill/>
          </a:ln>
        </p:spPr>
        <p:txBody>
          <a:bodyPr wrap="square">
            <a:spAutoFit/>
          </a:bodyPr>
          <a:lstStyle>
            <a:lvl1pPr marL="342900" indent="-342900" algn="l" rtl="0" eaLnBrk="0" fontAlgn="base" hangingPunct="0">
              <a:spcBef>
                <a:spcPct val="20000"/>
              </a:spcBef>
              <a:spcAft>
                <a:spcPct val="0"/>
              </a:spcAft>
              <a:buClr>
                <a:schemeClr val="accent1"/>
              </a:buClr>
              <a:buSzPct val="75000"/>
              <a:buFont typeface="Wingdings" panose="05000000000000000000" pitchFamily="2" charset="2"/>
              <a:buChar char="n"/>
              <a:defRPr kumimoji="1"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kumimoji="1" sz="2800">
                <a:solidFill>
                  <a:srgbClr val="000000"/>
                </a:solidFill>
                <a:latin typeface="+mn-lt"/>
                <a:ea typeface="+mn-ea"/>
              </a:defRPr>
            </a:lvl2pPr>
            <a:lvl3pPr marL="1143000" indent="-228600" algn="l" rtl="0" eaLnBrk="0" fontAlgn="base" hangingPunct="0">
              <a:spcBef>
                <a:spcPct val="20000"/>
              </a:spcBef>
              <a:spcAft>
                <a:spcPct val="0"/>
              </a:spcAft>
              <a:buClr>
                <a:schemeClr val="accent1"/>
              </a:buClr>
              <a:buSzPct val="75000"/>
              <a:buFont typeface="Wingdings" panose="05000000000000000000" pitchFamily="2" charset="2"/>
              <a:buChar char="n"/>
              <a:defRPr kumimoji="1" sz="2400">
                <a:solidFill>
                  <a:srgbClr val="000000"/>
                </a:solidFill>
                <a:latin typeface="楷体_GB2312" pitchFamily="49" charset="-122"/>
                <a:ea typeface="楷体_GB2312" pitchFamily="49" charset="-122"/>
                <a:cs typeface="楷体_GB2312"/>
              </a:defRPr>
            </a:lvl3pPr>
            <a:lvl4pPr marL="1562100" indent="-228600" algn="l" rtl="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rgbClr val="000000"/>
                </a:solidFill>
                <a:latin typeface="楷体_GB2312" pitchFamily="49" charset="-122"/>
                <a:ea typeface="楷体_GB2312" pitchFamily="49" charset="-122"/>
                <a:cs typeface="楷体_GB2312"/>
              </a:defRPr>
            </a:lvl4pPr>
            <a:lvl5pPr marL="1981200" indent="-228600" algn="l" rtl="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rgbClr val="000000"/>
                </a:solidFill>
                <a:latin typeface="楷体_GB2312" pitchFamily="49" charset="-122"/>
                <a:ea typeface="楷体_GB2312" pitchFamily="49" charset="-122"/>
                <a:cs typeface="楷体_GB2312"/>
              </a:defRPr>
            </a:lvl5pPr>
          </a:lstStyle>
          <a:p>
            <a:pPr>
              <a:spcBef>
                <a:spcPct val="0"/>
              </a:spcBef>
              <a:buClr>
                <a:srgbClr val="DCD0A7"/>
              </a:buClr>
            </a:pPr>
            <a:r>
              <a:rPr lang="zh-CN" altLang="en-US" sz="1400" b="1" dirty="0">
                <a:solidFill>
                  <a:srgbClr val="AAADB8">
                    <a:lumMod val="50000"/>
                  </a:srgbClr>
                </a:solidFill>
                <a:latin typeface="+mj-ea"/>
                <a:ea typeface="+mj-ea"/>
                <a:cs typeface="Arial Unicode MS" panose="020B0604020202020204" charset="-122"/>
                <a:sym typeface="宋体" panose="02010600030101010101" pitchFamily="2" charset="-122"/>
              </a:rPr>
              <a:t>完善的系统功能</a:t>
            </a:r>
            <a:endParaRPr lang="en-US" altLang="zh-CN" sz="1400" b="1" dirty="0">
              <a:solidFill>
                <a:srgbClr val="AAADB8">
                  <a:lumMod val="50000"/>
                </a:srgbClr>
              </a:solidFill>
              <a:latin typeface="+mj-ea"/>
              <a:ea typeface="+mj-ea"/>
              <a:cs typeface="Arial Unicode MS" panose="020B0604020202020204" charset="-122"/>
              <a:sym typeface="宋体" panose="02010600030101010101" pitchFamily="2" charset="-122"/>
            </a:endParaRPr>
          </a:p>
          <a:p>
            <a:pPr>
              <a:spcBef>
                <a:spcPct val="0"/>
              </a:spcBef>
              <a:buClr>
                <a:srgbClr val="DCD0A7"/>
              </a:buClr>
            </a:pPr>
            <a:r>
              <a:rPr lang="zh-CN" altLang="en-US" sz="1400" b="1" dirty="0">
                <a:solidFill>
                  <a:srgbClr val="AAADB8">
                    <a:lumMod val="50000"/>
                  </a:srgbClr>
                </a:solidFill>
                <a:latin typeface="+mj-ea"/>
                <a:ea typeface="+mj-ea"/>
                <a:cs typeface="Arial Unicode MS" panose="020B0604020202020204" charset="-122"/>
                <a:sym typeface="宋体" panose="02010600030101010101" pitchFamily="2" charset="-122"/>
              </a:rPr>
              <a:t>成熟的唯智接口平台</a:t>
            </a:r>
            <a:endParaRPr lang="en-US" altLang="zh-CN" sz="1400" b="1" dirty="0">
              <a:solidFill>
                <a:srgbClr val="AAADB8">
                  <a:lumMod val="50000"/>
                </a:srgbClr>
              </a:solidFill>
              <a:latin typeface="+mj-ea"/>
              <a:ea typeface="+mj-ea"/>
              <a:cs typeface="Arial Unicode MS" panose="020B0604020202020204" charset="-122"/>
              <a:sym typeface="宋体" panose="02010600030101010101" pitchFamily="2" charset="-122"/>
            </a:endParaRPr>
          </a:p>
          <a:p>
            <a:pPr>
              <a:spcBef>
                <a:spcPct val="0"/>
              </a:spcBef>
              <a:buClr>
                <a:srgbClr val="DCD0A7"/>
              </a:buClr>
            </a:pPr>
            <a:r>
              <a:rPr lang="zh-CN" altLang="en-US" sz="1400" b="1" dirty="0">
                <a:solidFill>
                  <a:srgbClr val="AAADB8">
                    <a:lumMod val="50000"/>
                  </a:srgbClr>
                </a:solidFill>
                <a:latin typeface="+mj-ea"/>
                <a:ea typeface="+mj-ea"/>
                <a:cs typeface="Arial Unicode MS" panose="020B0604020202020204" charset="-122"/>
                <a:sym typeface="宋体" panose="02010600030101010101" pitchFamily="2" charset="-122"/>
              </a:rPr>
              <a:t>丰富的</a:t>
            </a:r>
            <a:r>
              <a:rPr lang="en-US" altLang="zh-CN" sz="1400" b="1" dirty="0">
                <a:solidFill>
                  <a:srgbClr val="AAADB8">
                    <a:lumMod val="50000"/>
                  </a:srgbClr>
                </a:solidFill>
                <a:latin typeface="+mj-ea"/>
                <a:ea typeface="+mj-ea"/>
                <a:cs typeface="Arial Unicode MS" panose="020B0604020202020204" charset="-122"/>
                <a:sym typeface="宋体" panose="02010600030101010101" pitchFamily="2" charset="-122"/>
              </a:rPr>
              <a:t>WCS</a:t>
            </a:r>
            <a:r>
              <a:rPr lang="zh-CN" altLang="en-US" sz="1400" b="1" dirty="0">
                <a:solidFill>
                  <a:srgbClr val="AAADB8">
                    <a:lumMod val="50000"/>
                  </a:srgbClr>
                </a:solidFill>
                <a:latin typeface="+mj-ea"/>
                <a:ea typeface="+mj-ea"/>
                <a:cs typeface="Arial Unicode MS" panose="020B0604020202020204" charset="-122"/>
                <a:sym typeface="宋体" panose="02010600030101010101" pitchFamily="2" charset="-122"/>
              </a:rPr>
              <a:t>对接经验</a:t>
            </a:r>
            <a:endParaRPr lang="en-US" altLang="zh-CN" sz="1400" b="1" dirty="0">
              <a:solidFill>
                <a:srgbClr val="AAADB8">
                  <a:lumMod val="50000"/>
                </a:srgbClr>
              </a:solidFill>
              <a:latin typeface="+mj-ea"/>
              <a:ea typeface="+mj-ea"/>
              <a:cs typeface="Arial Unicode MS" panose="020B0604020202020204" charset="-122"/>
              <a:sym typeface="宋体" panose="02010600030101010101" pitchFamily="2" charset="-122"/>
            </a:endParaRPr>
          </a:p>
        </p:txBody>
      </p:sp>
      <p:grpSp>
        <p:nvGrpSpPr>
          <p:cNvPr id="7" name="组 2">
            <a:extLst>
              <a:ext uri="{FF2B5EF4-FFF2-40B4-BE49-F238E27FC236}">
                <a16:creationId xmlns:a16="http://schemas.microsoft.com/office/drawing/2014/main" id="{AF649E04-1EB1-44E2-A650-30FE055F2F47}"/>
              </a:ext>
            </a:extLst>
          </p:cNvPr>
          <p:cNvGrpSpPr/>
          <p:nvPr/>
        </p:nvGrpSpPr>
        <p:grpSpPr>
          <a:xfrm>
            <a:off x="3499191" y="1987941"/>
            <a:ext cx="4491037" cy="3572372"/>
            <a:chOff x="2852589" y="1367879"/>
            <a:chExt cx="4491037" cy="2683975"/>
          </a:xfrm>
        </p:grpSpPr>
        <p:sp>
          <p:nvSpPr>
            <p:cNvPr id="8" name="矩形 7">
              <a:extLst>
                <a:ext uri="{FF2B5EF4-FFF2-40B4-BE49-F238E27FC236}">
                  <a16:creationId xmlns:a16="http://schemas.microsoft.com/office/drawing/2014/main" id="{EB6032F6-4958-40EB-A313-43AC4B04F9F7}"/>
                </a:ext>
              </a:extLst>
            </p:cNvPr>
            <p:cNvSpPr/>
            <p:nvPr/>
          </p:nvSpPr>
          <p:spPr bwMode="auto">
            <a:xfrm>
              <a:off x="3750607" y="1918322"/>
              <a:ext cx="2232248" cy="733103"/>
            </a:xfrm>
            <a:prstGeom prst="rect">
              <a:avLst/>
            </a:prstGeom>
            <a:noFill/>
            <a:ln w="19050" cmpd="sng">
              <a:solidFill>
                <a:schemeClr val="accent3">
                  <a:lumMod val="50000"/>
                </a:schemeClr>
              </a:solidFill>
              <a:round/>
            </a:ln>
          </p:spPr>
          <p:txBody>
            <a:bodyPr lIns="89989" tIns="71991" rIns="89989" bIns="71991" anchor="ctr"/>
            <a:lstStyle/>
            <a:p>
              <a:pPr marL="184150" indent="-184150" algn="ctr">
                <a:spcBef>
                  <a:spcPct val="50000"/>
                </a:spcBef>
                <a:buClr>
                  <a:srgbClr val="F0AB00"/>
                </a:buClr>
                <a:buSzPct val="80000"/>
              </a:pPr>
              <a:endParaRPr lang="zh-CN" altLang="en-US" sz="1300">
                <a:solidFill>
                  <a:srgbClr val="AAADB8">
                    <a:lumMod val="50000"/>
                  </a:srgbClr>
                </a:solidFill>
                <a:latin typeface="Arial Unicode MS" panose="020B0604020202020204" charset="-122"/>
                <a:cs typeface="Arial Unicode MS" panose="020B0604020202020204" charset="-122"/>
              </a:endParaRPr>
            </a:p>
          </p:txBody>
        </p:sp>
        <p:pic>
          <p:nvPicPr>
            <p:cNvPr id="9" name="图片 8">
              <a:extLst>
                <a:ext uri="{FF2B5EF4-FFF2-40B4-BE49-F238E27FC236}">
                  <a16:creationId xmlns:a16="http://schemas.microsoft.com/office/drawing/2014/main" id="{D0A417D5-6DF4-4D6D-A946-08EDD77F0DE4}"/>
                </a:ext>
              </a:extLst>
            </p:cNvPr>
            <p:cNvPicPr>
              <a:picLocks noChangeAspect="1"/>
            </p:cNvPicPr>
            <p:nvPr/>
          </p:nvPicPr>
          <p:blipFill>
            <a:blip r:embed="rId2"/>
            <a:stretch>
              <a:fillRect/>
            </a:stretch>
          </p:blipFill>
          <p:spPr>
            <a:xfrm>
              <a:off x="3841943" y="1367879"/>
              <a:ext cx="322445" cy="252934"/>
            </a:xfrm>
            <a:prstGeom prst="rect">
              <a:avLst/>
            </a:prstGeom>
          </p:spPr>
        </p:pic>
        <p:sp>
          <p:nvSpPr>
            <p:cNvPr id="10" name="TextBox 42">
              <a:extLst>
                <a:ext uri="{FF2B5EF4-FFF2-40B4-BE49-F238E27FC236}">
                  <a16:creationId xmlns:a16="http://schemas.microsoft.com/office/drawing/2014/main" id="{7908DA38-5512-4579-A69C-5372549F4132}"/>
                </a:ext>
              </a:extLst>
            </p:cNvPr>
            <p:cNvSpPr txBox="1">
              <a:spLocks noChangeArrowheads="1"/>
            </p:cNvSpPr>
            <p:nvPr/>
          </p:nvSpPr>
          <p:spPr bwMode="auto">
            <a:xfrm>
              <a:off x="4144749" y="1387867"/>
              <a:ext cx="1496666" cy="217268"/>
            </a:xfrm>
            <a:prstGeom prst="rect">
              <a:avLst/>
            </a:prstGeom>
            <a:solidFill>
              <a:srgbClr val="5F73A0"/>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Clr>
                  <a:srgbClr val="F0AB00"/>
                </a:buClr>
                <a:buSzPct val="80000"/>
              </a:pPr>
              <a:r>
                <a:rPr lang="en-US" altLang="zh-CN" sz="1400" b="1" dirty="0">
                  <a:solidFill>
                    <a:schemeClr val="bg1"/>
                  </a:solidFill>
                  <a:latin typeface="+mn-lt"/>
                  <a:ea typeface="+mj-ea"/>
                  <a:cs typeface="Arial Unicode MS" panose="020B0604020202020204" charset="-122"/>
                </a:rPr>
                <a:t>WMS</a:t>
              </a:r>
              <a:endParaRPr lang="en-US" sz="1400" b="1" dirty="0">
                <a:solidFill>
                  <a:schemeClr val="bg1"/>
                </a:solidFill>
                <a:latin typeface="+mn-lt"/>
                <a:ea typeface="+mj-ea"/>
                <a:cs typeface="Arial Unicode MS" panose="020B0604020202020204" charset="-122"/>
              </a:endParaRPr>
            </a:p>
          </p:txBody>
        </p:sp>
        <p:sp>
          <p:nvSpPr>
            <p:cNvPr id="11" name="TextBox 42">
              <a:extLst>
                <a:ext uri="{FF2B5EF4-FFF2-40B4-BE49-F238E27FC236}">
                  <a16:creationId xmlns:a16="http://schemas.microsoft.com/office/drawing/2014/main" id="{7F25FF97-2345-4750-8F81-1B0D78531916}"/>
                </a:ext>
              </a:extLst>
            </p:cNvPr>
            <p:cNvSpPr txBox="1">
              <a:spLocks noChangeArrowheads="1"/>
            </p:cNvSpPr>
            <p:nvPr/>
          </p:nvSpPr>
          <p:spPr bwMode="auto">
            <a:xfrm>
              <a:off x="4144749" y="1739594"/>
              <a:ext cx="1496666" cy="202951"/>
            </a:xfrm>
            <a:prstGeom prst="rect">
              <a:avLst/>
            </a:prstGeom>
            <a:solidFill>
              <a:srgbClr val="0070C0"/>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Clr>
                  <a:srgbClr val="F0AB00"/>
                </a:buClr>
                <a:buSzPct val="80000"/>
              </a:pPr>
              <a:r>
                <a:rPr lang="en-US" altLang="zh-CN" sz="1400" b="1" dirty="0">
                  <a:solidFill>
                    <a:schemeClr val="bg1"/>
                  </a:solidFill>
                  <a:latin typeface="+mn-lt"/>
                  <a:ea typeface="+mj-ea"/>
                  <a:cs typeface="Arial Unicode MS" panose="020B0604020202020204" charset="-122"/>
                </a:rPr>
                <a:t>WCS</a:t>
              </a:r>
              <a:endParaRPr lang="en-US" sz="1400" b="1" dirty="0">
                <a:solidFill>
                  <a:schemeClr val="bg1"/>
                </a:solidFill>
                <a:latin typeface="+mn-lt"/>
                <a:ea typeface="+mj-ea"/>
                <a:cs typeface="Arial Unicode MS" panose="020B0604020202020204" charset="-122"/>
              </a:endParaRPr>
            </a:p>
          </p:txBody>
        </p:sp>
        <p:sp>
          <p:nvSpPr>
            <p:cNvPr id="12" name="TextBox 42">
              <a:extLst>
                <a:ext uri="{FF2B5EF4-FFF2-40B4-BE49-F238E27FC236}">
                  <a16:creationId xmlns:a16="http://schemas.microsoft.com/office/drawing/2014/main" id="{668E972D-331D-4A30-B9CF-E6263B7CC018}"/>
                </a:ext>
              </a:extLst>
            </p:cNvPr>
            <p:cNvSpPr txBox="1">
              <a:spLocks noChangeArrowheads="1"/>
            </p:cNvSpPr>
            <p:nvPr/>
          </p:nvSpPr>
          <p:spPr bwMode="auto">
            <a:xfrm>
              <a:off x="6414314" y="1739594"/>
              <a:ext cx="929312" cy="202951"/>
            </a:xfrm>
            <a:prstGeom prst="rect">
              <a:avLst/>
            </a:prstGeom>
            <a:solidFill>
              <a:schemeClr val="bg2"/>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Clr>
                  <a:srgbClr val="F0AB00"/>
                </a:buClr>
                <a:buSzPct val="80000"/>
              </a:pPr>
              <a:r>
                <a:rPr lang="zh-CN" altLang="en-US" sz="1400" b="1" dirty="0">
                  <a:solidFill>
                    <a:schemeClr val="bg1"/>
                  </a:solidFill>
                  <a:latin typeface="+mn-lt"/>
                  <a:ea typeface="+mj-ea"/>
                  <a:cs typeface="Arial Unicode MS" panose="020B0604020202020204" charset="-122"/>
                </a:rPr>
                <a:t>设备监控</a:t>
              </a:r>
              <a:endParaRPr lang="en-US" sz="1400" b="1" dirty="0">
                <a:solidFill>
                  <a:schemeClr val="bg1"/>
                </a:solidFill>
                <a:latin typeface="+mn-lt"/>
                <a:ea typeface="+mj-ea"/>
                <a:cs typeface="Arial Unicode MS" panose="020B0604020202020204" charset="-122"/>
              </a:endParaRPr>
            </a:p>
          </p:txBody>
        </p:sp>
        <p:sp>
          <p:nvSpPr>
            <p:cNvPr id="13" name="矩形 12">
              <a:extLst>
                <a:ext uri="{FF2B5EF4-FFF2-40B4-BE49-F238E27FC236}">
                  <a16:creationId xmlns:a16="http://schemas.microsoft.com/office/drawing/2014/main" id="{533C5AFF-7B51-4CA4-96DF-3868C5BE4401}"/>
                </a:ext>
              </a:extLst>
            </p:cNvPr>
            <p:cNvSpPr/>
            <p:nvPr/>
          </p:nvSpPr>
          <p:spPr bwMode="auto">
            <a:xfrm>
              <a:off x="3917207" y="2197240"/>
              <a:ext cx="938638" cy="356105"/>
            </a:xfrm>
            <a:prstGeom prst="rect">
              <a:avLst/>
            </a:prstGeom>
            <a:solidFill>
              <a:srgbClr val="FFC000"/>
            </a:solidFill>
            <a:ln>
              <a:noFill/>
            </a:ln>
          </p:spPr>
          <p:txBody>
            <a:bodyPr wrap="square" anchor="ctr">
              <a:spAutoFit/>
            </a:bodyPr>
            <a:lstStyle/>
            <a:p>
              <a:pPr algn="ctr">
                <a:spcBef>
                  <a:spcPct val="50000"/>
                </a:spcBef>
                <a:buClr>
                  <a:srgbClr val="F0AB00"/>
                </a:buClr>
                <a:buSzPct val="80000"/>
              </a:pPr>
              <a:r>
                <a:rPr lang="zh-CN" altLang="en-US" sz="1100" b="1" dirty="0">
                  <a:solidFill>
                    <a:schemeClr val="bg1"/>
                  </a:solidFill>
                  <a:latin typeface="+mn-lt"/>
                  <a:ea typeface="+mj-ea"/>
                  <a:cs typeface="Arial Unicode MS" panose="020B0604020202020204" charset="-122"/>
                </a:rPr>
                <a:t>调用</a:t>
              </a:r>
              <a:r>
                <a:rPr lang="en-US" altLang="zh-CN" sz="1100" b="1" dirty="0">
                  <a:solidFill>
                    <a:schemeClr val="bg1"/>
                  </a:solidFill>
                  <a:latin typeface="+mn-lt"/>
                  <a:ea typeface="+mj-ea"/>
                  <a:cs typeface="Arial Unicode MS" panose="020B0604020202020204" charset="-122"/>
                </a:rPr>
                <a:t>WMS</a:t>
              </a:r>
              <a:r>
                <a:rPr lang="zh-CN" altLang="en-US" sz="1100" b="1" dirty="0">
                  <a:solidFill>
                    <a:schemeClr val="bg1"/>
                  </a:solidFill>
                  <a:latin typeface="+mn-lt"/>
                  <a:ea typeface="+mj-ea"/>
                  <a:cs typeface="Arial Unicode MS" panose="020B0604020202020204" charset="-122"/>
                </a:rPr>
                <a:t>信息</a:t>
              </a:r>
            </a:p>
          </p:txBody>
        </p:sp>
        <p:sp>
          <p:nvSpPr>
            <p:cNvPr id="14" name="矩形 13">
              <a:extLst>
                <a:ext uri="{FF2B5EF4-FFF2-40B4-BE49-F238E27FC236}">
                  <a16:creationId xmlns:a16="http://schemas.microsoft.com/office/drawing/2014/main" id="{5C9590C6-D348-4104-AA6E-AB2E190AC941}"/>
                </a:ext>
              </a:extLst>
            </p:cNvPr>
            <p:cNvSpPr/>
            <p:nvPr/>
          </p:nvSpPr>
          <p:spPr bwMode="auto">
            <a:xfrm>
              <a:off x="4925319" y="2197240"/>
              <a:ext cx="889462" cy="356105"/>
            </a:xfrm>
            <a:prstGeom prst="rect">
              <a:avLst/>
            </a:prstGeom>
            <a:solidFill>
              <a:srgbClr val="FFC000"/>
            </a:solidFill>
            <a:ln>
              <a:noFill/>
            </a:ln>
          </p:spPr>
          <p:txBody>
            <a:bodyPr wrap="square" anchor="ctr">
              <a:spAutoFit/>
            </a:bodyPr>
            <a:lstStyle/>
            <a:p>
              <a:pPr algn="ctr">
                <a:spcBef>
                  <a:spcPct val="50000"/>
                </a:spcBef>
                <a:buClr>
                  <a:srgbClr val="F0AB00"/>
                </a:buClr>
                <a:buSzPct val="80000"/>
              </a:pPr>
              <a:r>
                <a:rPr lang="en-US" altLang="zh-CN" sz="1100" b="1" dirty="0">
                  <a:solidFill>
                    <a:schemeClr val="bg1"/>
                  </a:solidFill>
                  <a:latin typeface="+mn-lt"/>
                  <a:ea typeface="+mj-ea"/>
                  <a:cs typeface="Arial Unicode MS" panose="020B0604020202020204" charset="-122"/>
                </a:rPr>
                <a:t>WMS</a:t>
              </a:r>
              <a:r>
                <a:rPr lang="zh-CN" altLang="en-US" sz="1100" b="1" dirty="0">
                  <a:solidFill>
                    <a:schemeClr val="bg1"/>
                  </a:solidFill>
                  <a:latin typeface="+mn-lt"/>
                  <a:ea typeface="+mj-ea"/>
                  <a:cs typeface="Arial Unicode MS" panose="020B0604020202020204" charset="-122"/>
                </a:rPr>
                <a:t>查询拣货任务</a:t>
              </a:r>
            </a:p>
          </p:txBody>
        </p:sp>
        <p:sp>
          <p:nvSpPr>
            <p:cNvPr id="15" name="文本框 14">
              <a:extLst>
                <a:ext uri="{FF2B5EF4-FFF2-40B4-BE49-F238E27FC236}">
                  <a16:creationId xmlns:a16="http://schemas.microsoft.com/office/drawing/2014/main" id="{20A79B0B-C6B2-44B1-9936-A4B2C33EED31}"/>
                </a:ext>
              </a:extLst>
            </p:cNvPr>
            <p:cNvSpPr txBox="1"/>
            <p:nvPr/>
          </p:nvSpPr>
          <p:spPr>
            <a:xfrm>
              <a:off x="4485140" y="1945200"/>
              <a:ext cx="800219" cy="195541"/>
            </a:xfrm>
            <a:prstGeom prst="rect">
              <a:avLst/>
            </a:prstGeom>
            <a:noFill/>
          </p:spPr>
          <p:txBody>
            <a:bodyPr wrap="none" rtlCol="0">
              <a:spAutoFit/>
            </a:bodyPr>
            <a:lstStyle/>
            <a:p>
              <a:r>
                <a:rPr kumimoji="1" lang="zh-CN" altLang="en-US" sz="1200" dirty="0">
                  <a:latin typeface="+mj-ea"/>
                  <a:ea typeface="+mj-ea"/>
                </a:rPr>
                <a:t>设备驱动</a:t>
              </a:r>
            </a:p>
          </p:txBody>
        </p:sp>
        <p:sp>
          <p:nvSpPr>
            <p:cNvPr id="16" name="矩形 15">
              <a:extLst>
                <a:ext uri="{FF2B5EF4-FFF2-40B4-BE49-F238E27FC236}">
                  <a16:creationId xmlns:a16="http://schemas.microsoft.com/office/drawing/2014/main" id="{0B22F4B5-32A2-428D-ADC1-F73D95E19EDF}"/>
                </a:ext>
              </a:extLst>
            </p:cNvPr>
            <p:cNvSpPr/>
            <p:nvPr/>
          </p:nvSpPr>
          <p:spPr bwMode="auto">
            <a:xfrm>
              <a:off x="2852589" y="3067260"/>
              <a:ext cx="1440000" cy="958193"/>
            </a:xfrm>
            <a:prstGeom prst="rect">
              <a:avLst/>
            </a:prstGeom>
            <a:noFill/>
            <a:ln w="19050" cmpd="sng">
              <a:solidFill>
                <a:schemeClr val="accent3">
                  <a:lumMod val="50000"/>
                </a:schemeClr>
              </a:solidFill>
              <a:round/>
            </a:ln>
          </p:spPr>
          <p:txBody>
            <a:bodyPr lIns="89989" tIns="71991" rIns="89989" bIns="71991" anchor="t"/>
            <a:lstStyle/>
            <a:p>
              <a:pPr marL="184150" indent="-184150" algn="ctr">
                <a:spcBef>
                  <a:spcPct val="50000"/>
                </a:spcBef>
                <a:buClr>
                  <a:srgbClr val="F0AB00"/>
                </a:buClr>
                <a:buSzPct val="80000"/>
              </a:pPr>
              <a:r>
                <a:rPr lang="zh-CN" altLang="en-US" sz="1200" dirty="0">
                  <a:solidFill>
                    <a:srgbClr val="AAADB8">
                      <a:lumMod val="50000"/>
                    </a:srgbClr>
                  </a:solidFill>
                  <a:latin typeface="Arial Unicode MS" panose="020B0604020202020204" charset="-122"/>
                  <a:cs typeface="Arial Unicode MS" panose="020B0604020202020204" charset="-122"/>
                </a:rPr>
                <a:t>任务数据</a:t>
              </a:r>
            </a:p>
            <a:p>
              <a:pPr marL="184150" indent="-184150" algn="ctr">
                <a:spcBef>
                  <a:spcPct val="50000"/>
                </a:spcBef>
                <a:buClr>
                  <a:srgbClr val="F0AB00"/>
                </a:buClr>
                <a:buSzPct val="80000"/>
              </a:pPr>
              <a:r>
                <a:rPr lang="zh-CN" altLang="en-US" sz="1200" dirty="0">
                  <a:solidFill>
                    <a:srgbClr val="AAADB8">
                      <a:lumMod val="50000"/>
                    </a:srgbClr>
                  </a:solidFill>
                  <a:latin typeface="Arial Unicode MS" panose="020B0604020202020204" charset="-122"/>
                  <a:cs typeface="Arial Unicode MS" panose="020B0604020202020204" charset="-122"/>
                </a:rPr>
                <a:t>标签启动</a:t>
              </a:r>
            </a:p>
            <a:p>
              <a:pPr marL="184150" indent="-184150" algn="ctr">
                <a:spcBef>
                  <a:spcPct val="50000"/>
                </a:spcBef>
                <a:buClr>
                  <a:srgbClr val="F0AB00"/>
                </a:buClr>
                <a:buSzPct val="80000"/>
              </a:pPr>
              <a:r>
                <a:rPr lang="zh-CN" altLang="en-US" sz="1200" dirty="0">
                  <a:solidFill>
                    <a:srgbClr val="AAADB8">
                      <a:lumMod val="50000"/>
                    </a:srgbClr>
                  </a:solidFill>
                  <a:latin typeface="Arial Unicode MS" panose="020B0604020202020204" charset="-122"/>
                  <a:cs typeface="Arial Unicode MS" panose="020B0604020202020204" charset="-122"/>
                </a:rPr>
                <a:t>退货分类</a:t>
              </a:r>
            </a:p>
          </p:txBody>
        </p:sp>
        <p:sp>
          <p:nvSpPr>
            <p:cNvPr id="17" name="矩形 16">
              <a:extLst>
                <a:ext uri="{FF2B5EF4-FFF2-40B4-BE49-F238E27FC236}">
                  <a16:creationId xmlns:a16="http://schemas.microsoft.com/office/drawing/2014/main" id="{1ADC6EBB-BE0D-445B-A4C1-44665A088E68}"/>
                </a:ext>
              </a:extLst>
            </p:cNvPr>
            <p:cNvSpPr/>
            <p:nvPr/>
          </p:nvSpPr>
          <p:spPr bwMode="auto">
            <a:xfrm>
              <a:off x="4364757" y="3061126"/>
              <a:ext cx="1440000" cy="958193"/>
            </a:xfrm>
            <a:prstGeom prst="rect">
              <a:avLst/>
            </a:prstGeom>
            <a:noFill/>
            <a:ln w="19050" cmpd="sng">
              <a:solidFill>
                <a:schemeClr val="accent3">
                  <a:lumMod val="50000"/>
                </a:schemeClr>
              </a:solidFill>
              <a:round/>
            </a:ln>
          </p:spPr>
          <p:txBody>
            <a:bodyPr lIns="89989" tIns="71991" rIns="89989" bIns="71991" anchor="t"/>
            <a:lstStyle/>
            <a:p>
              <a:pPr marL="184150" indent="-184150" algn="ctr">
                <a:spcBef>
                  <a:spcPct val="50000"/>
                </a:spcBef>
                <a:buClr>
                  <a:srgbClr val="F0AB00"/>
                </a:buClr>
                <a:buSzPct val="80000"/>
              </a:pPr>
              <a:r>
                <a:rPr lang="zh-CN" altLang="en-US" sz="1200" dirty="0">
                  <a:solidFill>
                    <a:srgbClr val="AAADB8">
                      <a:lumMod val="50000"/>
                    </a:srgbClr>
                  </a:solidFill>
                  <a:latin typeface="Arial Unicode MS" panose="020B0604020202020204" charset="-122"/>
                  <a:cs typeface="Arial Unicode MS" panose="020B0604020202020204" charset="-122"/>
                </a:rPr>
                <a:t>收货、上架、拣货</a:t>
              </a:r>
            </a:p>
            <a:p>
              <a:pPr marL="184150" indent="-184150" algn="ctr">
                <a:spcBef>
                  <a:spcPct val="50000"/>
                </a:spcBef>
                <a:buClr>
                  <a:srgbClr val="F0AB00"/>
                </a:buClr>
                <a:buSzPct val="80000"/>
              </a:pPr>
              <a:r>
                <a:rPr lang="zh-CN" altLang="en-US" sz="1200" dirty="0">
                  <a:solidFill>
                    <a:srgbClr val="AAADB8">
                      <a:lumMod val="50000"/>
                    </a:srgbClr>
                  </a:solidFill>
                  <a:latin typeface="Arial Unicode MS" panose="020B0604020202020204" charset="-122"/>
                  <a:cs typeface="Arial Unicode MS" panose="020B0604020202020204" charset="-122"/>
                </a:rPr>
                <a:t>库存管理</a:t>
              </a:r>
            </a:p>
            <a:p>
              <a:pPr marL="184150" indent="-184150" algn="ctr">
                <a:spcBef>
                  <a:spcPct val="50000"/>
                </a:spcBef>
                <a:buClr>
                  <a:srgbClr val="F0AB00"/>
                </a:buClr>
                <a:buSzPct val="80000"/>
              </a:pPr>
              <a:r>
                <a:rPr lang="zh-CN" altLang="en-US" sz="1200" dirty="0">
                  <a:solidFill>
                    <a:srgbClr val="AAADB8">
                      <a:lumMod val="50000"/>
                    </a:srgbClr>
                  </a:solidFill>
                  <a:latin typeface="Arial Unicode MS" panose="020B0604020202020204" charset="-122"/>
                  <a:cs typeface="Arial Unicode MS" panose="020B0604020202020204" charset="-122"/>
                </a:rPr>
                <a:t>盘点</a:t>
              </a:r>
            </a:p>
          </p:txBody>
        </p:sp>
        <p:sp>
          <p:nvSpPr>
            <p:cNvPr id="18" name="矩形 17">
              <a:extLst>
                <a:ext uri="{FF2B5EF4-FFF2-40B4-BE49-F238E27FC236}">
                  <a16:creationId xmlns:a16="http://schemas.microsoft.com/office/drawing/2014/main" id="{068D8651-3637-44E5-B8A5-49C60626EC70}"/>
                </a:ext>
              </a:extLst>
            </p:cNvPr>
            <p:cNvSpPr/>
            <p:nvPr/>
          </p:nvSpPr>
          <p:spPr bwMode="auto">
            <a:xfrm>
              <a:off x="5903626" y="3061125"/>
              <a:ext cx="1440000" cy="958193"/>
            </a:xfrm>
            <a:prstGeom prst="rect">
              <a:avLst/>
            </a:prstGeom>
            <a:noFill/>
            <a:ln w="19050" cmpd="sng">
              <a:solidFill>
                <a:schemeClr val="accent3">
                  <a:lumMod val="50000"/>
                </a:schemeClr>
              </a:solidFill>
              <a:round/>
            </a:ln>
          </p:spPr>
          <p:txBody>
            <a:bodyPr lIns="89989" tIns="71991" rIns="89989" bIns="71991" anchor="t"/>
            <a:lstStyle/>
            <a:p>
              <a:pPr marL="184150" indent="-184150" algn="ctr">
                <a:spcBef>
                  <a:spcPct val="50000"/>
                </a:spcBef>
                <a:buClr>
                  <a:srgbClr val="F0AB00"/>
                </a:buClr>
                <a:buSzPct val="80000"/>
              </a:pPr>
              <a:r>
                <a:rPr lang="zh-CN" altLang="en-US" sz="1200" dirty="0">
                  <a:solidFill>
                    <a:srgbClr val="AAADB8">
                      <a:lumMod val="50000"/>
                    </a:srgbClr>
                  </a:solidFill>
                  <a:latin typeface="Arial Unicode MS" panose="020B0604020202020204" charset="-122"/>
                  <a:cs typeface="Arial Unicode MS" panose="020B0604020202020204" charset="-122"/>
                </a:rPr>
                <a:t>周转箱入库</a:t>
              </a:r>
            </a:p>
            <a:p>
              <a:pPr marL="184150" indent="-184150" algn="ctr">
                <a:spcBef>
                  <a:spcPct val="50000"/>
                </a:spcBef>
                <a:buClr>
                  <a:srgbClr val="F0AB00"/>
                </a:buClr>
                <a:buSzPct val="80000"/>
              </a:pPr>
              <a:r>
                <a:rPr lang="zh-CN" altLang="en-US" sz="1200" dirty="0">
                  <a:solidFill>
                    <a:srgbClr val="AAADB8">
                      <a:lumMod val="50000"/>
                    </a:srgbClr>
                  </a:solidFill>
                  <a:latin typeface="Arial Unicode MS" panose="020B0604020202020204" charset="-122"/>
                  <a:cs typeface="Arial Unicode MS" panose="020B0604020202020204" charset="-122"/>
                </a:rPr>
                <a:t>周转箱拣货</a:t>
              </a:r>
            </a:p>
            <a:p>
              <a:pPr marL="184150" indent="-184150" algn="ctr">
                <a:spcBef>
                  <a:spcPct val="50000"/>
                </a:spcBef>
                <a:buClr>
                  <a:srgbClr val="F0AB00"/>
                </a:buClr>
                <a:buSzPct val="80000"/>
              </a:pPr>
              <a:r>
                <a:rPr lang="zh-CN" altLang="en-US" sz="1200" dirty="0">
                  <a:solidFill>
                    <a:srgbClr val="AAADB8">
                      <a:lumMod val="50000"/>
                    </a:srgbClr>
                  </a:solidFill>
                  <a:latin typeface="Arial Unicode MS" panose="020B0604020202020204" charset="-122"/>
                  <a:cs typeface="Arial Unicode MS" panose="020B0604020202020204" charset="-122"/>
                </a:rPr>
                <a:t>周转箱注册</a:t>
              </a:r>
            </a:p>
          </p:txBody>
        </p:sp>
        <p:sp>
          <p:nvSpPr>
            <p:cNvPr id="19" name="TextBox 42">
              <a:extLst>
                <a:ext uri="{FF2B5EF4-FFF2-40B4-BE49-F238E27FC236}">
                  <a16:creationId xmlns:a16="http://schemas.microsoft.com/office/drawing/2014/main" id="{382F0DFA-39D4-44B1-BD9A-6B824775F335}"/>
                </a:ext>
              </a:extLst>
            </p:cNvPr>
            <p:cNvSpPr txBox="1">
              <a:spLocks noChangeArrowheads="1"/>
            </p:cNvSpPr>
            <p:nvPr/>
          </p:nvSpPr>
          <p:spPr bwMode="auto">
            <a:xfrm>
              <a:off x="2852589" y="2863555"/>
              <a:ext cx="1440000" cy="152480"/>
            </a:xfrm>
            <a:prstGeom prst="rect">
              <a:avLst/>
            </a:prstGeom>
            <a:solidFill>
              <a:srgbClr val="0070C0"/>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Clr>
                  <a:srgbClr val="F0AB00"/>
                </a:buClr>
                <a:buSzPct val="80000"/>
              </a:pPr>
              <a:r>
                <a:rPr lang="en-US" altLang="zh-CN" sz="1400" b="1" dirty="0">
                  <a:solidFill>
                    <a:schemeClr val="bg1"/>
                  </a:solidFill>
                  <a:latin typeface="+mn-lt"/>
                  <a:ea typeface="+mj-ea"/>
                  <a:cs typeface="Arial Unicode MS" panose="020B0604020202020204" charset="-122"/>
                </a:rPr>
                <a:t>DPS</a:t>
              </a:r>
              <a:endParaRPr lang="en-US" sz="1400" b="1" dirty="0">
                <a:solidFill>
                  <a:schemeClr val="bg1"/>
                </a:solidFill>
                <a:latin typeface="+mn-lt"/>
                <a:ea typeface="+mj-ea"/>
                <a:cs typeface="Arial Unicode MS" panose="020B0604020202020204" charset="-122"/>
              </a:endParaRPr>
            </a:p>
          </p:txBody>
        </p:sp>
        <p:sp>
          <p:nvSpPr>
            <p:cNvPr id="20" name="TextBox 42">
              <a:extLst>
                <a:ext uri="{FF2B5EF4-FFF2-40B4-BE49-F238E27FC236}">
                  <a16:creationId xmlns:a16="http://schemas.microsoft.com/office/drawing/2014/main" id="{AF115379-212D-4B66-B70A-084A94C3DA37}"/>
                </a:ext>
              </a:extLst>
            </p:cNvPr>
            <p:cNvSpPr txBox="1">
              <a:spLocks noChangeArrowheads="1"/>
            </p:cNvSpPr>
            <p:nvPr/>
          </p:nvSpPr>
          <p:spPr bwMode="auto">
            <a:xfrm>
              <a:off x="4364757" y="2863555"/>
              <a:ext cx="1440000" cy="152480"/>
            </a:xfrm>
            <a:prstGeom prst="rect">
              <a:avLst/>
            </a:prstGeom>
            <a:solidFill>
              <a:srgbClr val="0070C0"/>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Clr>
                  <a:srgbClr val="F0AB00"/>
                </a:buClr>
                <a:buSzPct val="80000"/>
              </a:pPr>
              <a:r>
                <a:rPr lang="en-US" sz="1400" b="1" dirty="0">
                  <a:solidFill>
                    <a:schemeClr val="bg1"/>
                  </a:solidFill>
                  <a:latin typeface="+mn-lt"/>
                  <a:ea typeface="+mj-ea"/>
                  <a:cs typeface="Arial Unicode MS" panose="020B0604020202020204" charset="-122"/>
                </a:rPr>
                <a:t>RF</a:t>
              </a:r>
            </a:p>
          </p:txBody>
        </p:sp>
        <p:sp>
          <p:nvSpPr>
            <p:cNvPr id="21" name="TextBox 42">
              <a:extLst>
                <a:ext uri="{FF2B5EF4-FFF2-40B4-BE49-F238E27FC236}">
                  <a16:creationId xmlns:a16="http://schemas.microsoft.com/office/drawing/2014/main" id="{316BB713-26EA-4D93-8F1C-F3CE9832D9E9}"/>
                </a:ext>
              </a:extLst>
            </p:cNvPr>
            <p:cNvSpPr txBox="1">
              <a:spLocks noChangeArrowheads="1"/>
            </p:cNvSpPr>
            <p:nvPr/>
          </p:nvSpPr>
          <p:spPr bwMode="auto">
            <a:xfrm>
              <a:off x="5903626" y="2863555"/>
              <a:ext cx="1440000" cy="152480"/>
            </a:xfrm>
            <a:prstGeom prst="rect">
              <a:avLst/>
            </a:prstGeom>
            <a:solidFill>
              <a:srgbClr val="0070C0"/>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Clr>
                  <a:srgbClr val="F0AB00"/>
                </a:buClr>
                <a:buSzPct val="80000"/>
              </a:pPr>
              <a:r>
                <a:rPr lang="zh-CN" altLang="en-US" sz="1400" b="1" dirty="0">
                  <a:solidFill>
                    <a:schemeClr val="bg1"/>
                  </a:solidFill>
                  <a:latin typeface="+mn-lt"/>
                  <a:ea typeface="+mj-ea"/>
                  <a:cs typeface="Arial Unicode MS" panose="020B0604020202020204" charset="-122"/>
                </a:rPr>
                <a:t>箱立库</a:t>
              </a:r>
              <a:endParaRPr lang="en-US" sz="1400" b="1" dirty="0">
                <a:solidFill>
                  <a:schemeClr val="bg1"/>
                </a:solidFill>
                <a:latin typeface="+mn-lt"/>
                <a:ea typeface="+mj-ea"/>
                <a:cs typeface="Arial Unicode MS" panose="020B0604020202020204" charset="-122"/>
              </a:endParaRPr>
            </a:p>
          </p:txBody>
        </p:sp>
        <p:cxnSp>
          <p:nvCxnSpPr>
            <p:cNvPr id="22" name="直线连接符 3">
              <a:extLst>
                <a:ext uri="{FF2B5EF4-FFF2-40B4-BE49-F238E27FC236}">
                  <a16:creationId xmlns:a16="http://schemas.microsoft.com/office/drawing/2014/main" id="{460386A7-048C-4AA1-BF8A-7C594057FB7E}"/>
                </a:ext>
              </a:extLst>
            </p:cNvPr>
            <p:cNvCxnSpPr>
              <a:stCxn id="10" idx="2"/>
              <a:endCxn id="11" idx="0"/>
            </p:cNvCxnSpPr>
            <p:nvPr/>
          </p:nvCxnSpPr>
          <p:spPr bwMode="auto">
            <a:xfrm>
              <a:off x="4893082" y="1605135"/>
              <a:ext cx="0" cy="1344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直线连接符 50">
              <a:extLst>
                <a:ext uri="{FF2B5EF4-FFF2-40B4-BE49-F238E27FC236}">
                  <a16:creationId xmlns:a16="http://schemas.microsoft.com/office/drawing/2014/main" id="{617E2909-411B-4FF3-911D-11C1A69D60D2}"/>
                </a:ext>
              </a:extLst>
            </p:cNvPr>
            <p:cNvCxnSpPr>
              <a:stCxn id="11" idx="3"/>
              <a:endCxn id="12" idx="1"/>
            </p:cNvCxnSpPr>
            <p:nvPr/>
          </p:nvCxnSpPr>
          <p:spPr bwMode="auto">
            <a:xfrm>
              <a:off x="5641415" y="1841070"/>
              <a:ext cx="7728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肘形连接符 10">
              <a:extLst>
                <a:ext uri="{FF2B5EF4-FFF2-40B4-BE49-F238E27FC236}">
                  <a16:creationId xmlns:a16="http://schemas.microsoft.com/office/drawing/2014/main" id="{DBF27FE4-E9FC-4998-B357-4E54FAB76086}"/>
                </a:ext>
              </a:extLst>
            </p:cNvPr>
            <p:cNvCxnSpPr>
              <a:stCxn id="8" idx="2"/>
              <a:endCxn id="19" idx="0"/>
            </p:cNvCxnSpPr>
            <p:nvPr/>
          </p:nvCxnSpPr>
          <p:spPr bwMode="auto">
            <a:xfrm rot="5400000">
              <a:off x="4113595" y="2110419"/>
              <a:ext cx="212130" cy="1294142"/>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肘形连接符 73">
              <a:extLst>
                <a:ext uri="{FF2B5EF4-FFF2-40B4-BE49-F238E27FC236}">
                  <a16:creationId xmlns:a16="http://schemas.microsoft.com/office/drawing/2014/main" id="{64B75762-0DCF-4601-A770-7D90824F5FAD}"/>
                </a:ext>
              </a:extLst>
            </p:cNvPr>
            <p:cNvCxnSpPr>
              <a:stCxn id="8" idx="2"/>
              <a:endCxn id="20" idx="0"/>
            </p:cNvCxnSpPr>
            <p:nvPr/>
          </p:nvCxnSpPr>
          <p:spPr bwMode="auto">
            <a:xfrm rot="16200000" flipH="1">
              <a:off x="4869679" y="2648477"/>
              <a:ext cx="212130" cy="218026"/>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肘形连接符 76">
              <a:extLst>
                <a:ext uri="{FF2B5EF4-FFF2-40B4-BE49-F238E27FC236}">
                  <a16:creationId xmlns:a16="http://schemas.microsoft.com/office/drawing/2014/main" id="{6D2EAE72-418D-4632-8CBE-59D5D55A8BF6}"/>
                </a:ext>
              </a:extLst>
            </p:cNvPr>
            <p:cNvCxnSpPr>
              <a:stCxn id="8" idx="2"/>
              <a:endCxn id="21" idx="0"/>
            </p:cNvCxnSpPr>
            <p:nvPr/>
          </p:nvCxnSpPr>
          <p:spPr bwMode="auto">
            <a:xfrm rot="16200000" flipH="1">
              <a:off x="5639113" y="1879042"/>
              <a:ext cx="212130" cy="1756895"/>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pic>
          <p:nvPicPr>
            <p:cNvPr id="27" name="Picture 5" descr="teklogix 7035">
              <a:extLst>
                <a:ext uri="{FF2B5EF4-FFF2-40B4-BE49-F238E27FC236}">
                  <a16:creationId xmlns:a16="http://schemas.microsoft.com/office/drawing/2014/main" id="{5D02FF39-4DC6-4795-8484-11E18B2C35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7856" t="5498" r="17856" b="9279"/>
            <a:stretch>
              <a:fillRect/>
            </a:stretch>
          </p:blipFill>
          <p:spPr bwMode="auto">
            <a:xfrm>
              <a:off x="5430588" y="3738766"/>
              <a:ext cx="339748" cy="313088"/>
            </a:xfrm>
            <a:prstGeom prst="rect">
              <a:avLst/>
            </a:prstGeom>
            <a:noFill/>
            <a:ln>
              <a:noFill/>
            </a:ln>
          </p:spPr>
        </p:pic>
      </p:grpSp>
      <p:sp>
        <p:nvSpPr>
          <p:cNvPr id="28" name="矩形 27">
            <a:extLst>
              <a:ext uri="{FF2B5EF4-FFF2-40B4-BE49-F238E27FC236}">
                <a16:creationId xmlns:a16="http://schemas.microsoft.com/office/drawing/2014/main" id="{DF9DA5A1-399D-47B0-9637-AF4B317F1576}"/>
              </a:ext>
            </a:extLst>
          </p:cNvPr>
          <p:cNvSpPr/>
          <p:nvPr/>
        </p:nvSpPr>
        <p:spPr bwMode="auto">
          <a:xfrm>
            <a:off x="3017672" y="1451524"/>
            <a:ext cx="5954127" cy="4422605"/>
          </a:xfrm>
          <a:prstGeom prst="rect">
            <a:avLst/>
          </a:prstGeom>
          <a:noFill/>
          <a:ln w="19050" cmpd="sng">
            <a:solidFill>
              <a:schemeClr val="accent3">
                <a:lumMod val="50000"/>
              </a:schemeClr>
            </a:solidFill>
            <a:round/>
          </a:ln>
        </p:spPr>
        <p:txBody>
          <a:bodyPr lIns="89989" tIns="71991" rIns="89989" bIns="71991" anchor="ctr"/>
          <a:lstStyle/>
          <a:p>
            <a:pPr marL="184150" indent="-184150" algn="ctr">
              <a:spcBef>
                <a:spcPct val="50000"/>
              </a:spcBef>
              <a:buClr>
                <a:srgbClr val="F0AB00"/>
              </a:buClr>
              <a:buSzPct val="80000"/>
            </a:pPr>
            <a:endParaRPr lang="zh-CN" altLang="en-US" sz="1300">
              <a:solidFill>
                <a:srgbClr val="AAADB8">
                  <a:lumMod val="50000"/>
                </a:srgbClr>
              </a:solidFill>
              <a:latin typeface="Arial Unicode MS" panose="020B0604020202020204" charset="-122"/>
              <a:cs typeface="Arial Unicode MS" panose="020B0604020202020204" charset="-122"/>
            </a:endParaRPr>
          </a:p>
        </p:txBody>
      </p:sp>
      <p:sp>
        <p:nvSpPr>
          <p:cNvPr id="29" name="TextBox 42">
            <a:extLst>
              <a:ext uri="{FF2B5EF4-FFF2-40B4-BE49-F238E27FC236}">
                <a16:creationId xmlns:a16="http://schemas.microsoft.com/office/drawing/2014/main" id="{48571732-B602-48B2-B5F9-E11B470416FB}"/>
              </a:ext>
            </a:extLst>
          </p:cNvPr>
          <p:cNvSpPr txBox="1">
            <a:spLocks noChangeArrowheads="1"/>
          </p:cNvSpPr>
          <p:nvPr/>
        </p:nvSpPr>
        <p:spPr bwMode="auto">
          <a:xfrm>
            <a:off x="3154218" y="1267861"/>
            <a:ext cx="993045" cy="338554"/>
          </a:xfrm>
          <a:prstGeom prst="rect">
            <a:avLst/>
          </a:prstGeom>
          <a:solidFill>
            <a:schemeClr val="bg1"/>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Clr>
                <a:srgbClr val="F0AB00"/>
              </a:buClr>
              <a:buSzPct val="80000"/>
            </a:pPr>
            <a:r>
              <a:rPr lang="en-US" altLang="zh-CN" sz="1600" b="1" dirty="0">
                <a:solidFill>
                  <a:srgbClr val="AAADB8">
                    <a:lumMod val="50000"/>
                  </a:srgbClr>
                </a:solidFill>
                <a:latin typeface="+mj-ea"/>
                <a:ea typeface="+mj-ea"/>
                <a:cs typeface="Arial Unicode MS" panose="020B0604020202020204" charset="-122"/>
              </a:rPr>
              <a:t>WCS</a:t>
            </a:r>
            <a:r>
              <a:rPr lang="zh-CN" altLang="en-US" sz="1600" b="1" dirty="0">
                <a:solidFill>
                  <a:srgbClr val="AAADB8">
                    <a:lumMod val="50000"/>
                  </a:srgbClr>
                </a:solidFill>
                <a:latin typeface="+mj-ea"/>
                <a:ea typeface="+mj-ea"/>
                <a:cs typeface="Arial Unicode MS" panose="020B0604020202020204" charset="-122"/>
              </a:rPr>
              <a:t>对接</a:t>
            </a:r>
            <a:endParaRPr lang="en-US" sz="1600" b="1" dirty="0">
              <a:solidFill>
                <a:srgbClr val="AAADB8">
                  <a:lumMod val="50000"/>
                </a:srgbClr>
              </a:solidFill>
              <a:latin typeface="+mj-ea"/>
              <a:ea typeface="+mj-ea"/>
              <a:cs typeface="Arial Unicode MS" panose="020B0604020202020204" charset="-122"/>
            </a:endParaRPr>
          </a:p>
        </p:txBody>
      </p:sp>
      <p:pic>
        <p:nvPicPr>
          <p:cNvPr id="30" name="Picture 2" descr="http://www.gdauto168.com/business/rfpicking/photo/r01.jpg">
            <a:extLst>
              <a:ext uri="{FF2B5EF4-FFF2-40B4-BE49-F238E27FC236}">
                <a16:creationId xmlns:a16="http://schemas.microsoft.com/office/drawing/2014/main" id="{A2EFFADF-7A88-4DA0-8F34-227834197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5326" y="4529682"/>
            <a:ext cx="1893227" cy="1338814"/>
          </a:xfrm>
          <a:prstGeom prst="rect">
            <a:avLst/>
          </a:prstGeom>
          <a:noFill/>
          <a:ln>
            <a:noFill/>
          </a:ln>
        </p:spPr>
      </p:pic>
      <p:pic>
        <p:nvPicPr>
          <p:cNvPr id="31" name="Picture 9" descr="图片20">
            <a:extLst>
              <a:ext uri="{FF2B5EF4-FFF2-40B4-BE49-F238E27FC236}">
                <a16:creationId xmlns:a16="http://schemas.microsoft.com/office/drawing/2014/main" id="{A5D8CF8A-7E91-4D17-8636-AA337761CD22}"/>
              </a:ext>
            </a:extLst>
          </p:cNvPr>
          <p:cNvPicPr>
            <a:picLocks noChangeAspect="1"/>
          </p:cNvPicPr>
          <p:nvPr/>
        </p:nvPicPr>
        <p:blipFill rotWithShape="1">
          <a:blip r:embed="rId5"/>
          <a:srcRect r="14882"/>
          <a:stretch>
            <a:fillRect/>
          </a:stretch>
        </p:blipFill>
        <p:spPr>
          <a:xfrm>
            <a:off x="9259831" y="2985448"/>
            <a:ext cx="1944216" cy="1353670"/>
          </a:xfrm>
          <a:prstGeom prst="rect">
            <a:avLst/>
          </a:prstGeom>
          <a:noFill/>
          <a:ln w="9525">
            <a:noFill/>
          </a:ln>
        </p:spPr>
      </p:pic>
      <p:pic>
        <p:nvPicPr>
          <p:cNvPr id="32" name="图片 31" descr="堆垛机下架">
            <a:extLst>
              <a:ext uri="{FF2B5EF4-FFF2-40B4-BE49-F238E27FC236}">
                <a16:creationId xmlns:a16="http://schemas.microsoft.com/office/drawing/2014/main" id="{3193C18D-EF58-4B0F-A8C4-641EEAC63001}"/>
              </a:ext>
            </a:extLst>
          </p:cNvPr>
          <p:cNvPicPr>
            <a:picLocks noChangeAspect="1"/>
          </p:cNvPicPr>
          <p:nvPr/>
        </p:nvPicPr>
        <p:blipFill>
          <a:blip r:embed="rId6"/>
          <a:stretch>
            <a:fillRect/>
          </a:stretch>
        </p:blipFill>
        <p:spPr>
          <a:xfrm>
            <a:off x="9274220" y="1455460"/>
            <a:ext cx="1915439" cy="1339424"/>
          </a:xfrm>
          <a:prstGeom prst="rect">
            <a:avLst/>
          </a:prstGeom>
          <a:noFill/>
          <a:ln w="9525" cap="flat" cmpd="sng">
            <a:solidFill>
              <a:srgbClr val="00FFFF"/>
            </a:solidFill>
            <a:prstDash val="solid"/>
            <a:miter/>
            <a:headEnd type="none" w="med" len="med"/>
            <a:tailEnd type="none" w="med" len="med"/>
          </a:ln>
        </p:spPr>
      </p:pic>
      <p:sp>
        <p:nvSpPr>
          <p:cNvPr id="33" name="TextBox 354">
            <a:extLst>
              <a:ext uri="{FF2B5EF4-FFF2-40B4-BE49-F238E27FC236}">
                <a16:creationId xmlns:a16="http://schemas.microsoft.com/office/drawing/2014/main" id="{7F91F087-CC11-442B-A69B-292712A79428}"/>
              </a:ext>
            </a:extLst>
          </p:cNvPr>
          <p:cNvSpPr>
            <a:spLocks noChangeArrowheads="1"/>
          </p:cNvSpPr>
          <p:nvPr/>
        </p:nvSpPr>
        <p:spPr bwMode="auto">
          <a:xfrm>
            <a:off x="3232082" y="2254072"/>
            <a:ext cx="12178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effectLst/>
                <a:uLnTx/>
                <a:uFillTx/>
                <a:latin typeface="+mj-ea"/>
                <a:ea typeface="+mj-ea"/>
              </a:rPr>
              <a:t>支持黑盒</a:t>
            </a:r>
            <a:r>
              <a:rPr kumimoji="0" lang="en-US" altLang="zh-CN" sz="1400" b="0" i="0" u="none" strike="noStrike" kern="0" cap="none" spc="0" normalizeH="0" baseline="0" noProof="0" dirty="0">
                <a:ln>
                  <a:noFill/>
                </a:ln>
                <a:effectLst/>
                <a:uLnTx/>
                <a:uFillTx/>
                <a:latin typeface="+mj-ea"/>
                <a:ea typeface="+mj-ea"/>
              </a:rPr>
              <a:t>&amp;</a:t>
            </a:r>
            <a:r>
              <a:rPr kumimoji="0" lang="zh-CN" altLang="en-US" sz="1400" b="0" i="0" u="none" strike="noStrike" kern="0" cap="none" spc="0" normalizeH="0" baseline="0" noProof="0" dirty="0">
                <a:ln>
                  <a:noFill/>
                </a:ln>
                <a:effectLst/>
                <a:uLnTx/>
                <a:uFillTx/>
                <a:latin typeface="+mj-ea"/>
                <a:ea typeface="+mj-ea"/>
              </a:rPr>
              <a:t>白盒调用方法</a:t>
            </a:r>
            <a:endParaRPr kumimoji="0" lang="zh-CN" altLang="en-US" sz="1800" b="0" i="0" u="none" strike="noStrike" kern="0" cap="none" spc="0" normalizeH="0" baseline="0" noProof="0" dirty="0">
              <a:ln>
                <a:noFill/>
              </a:ln>
              <a:effectLst/>
              <a:uLnTx/>
              <a:uFillTx/>
              <a:latin typeface="+mj-ea"/>
              <a:ea typeface="+mj-ea"/>
            </a:endParaRPr>
          </a:p>
        </p:txBody>
      </p:sp>
    </p:spTree>
    <p:extLst>
      <p:ext uri="{BB962C8B-B14F-4D97-AF65-F5344CB8AC3E}">
        <p14:creationId xmlns:p14="http://schemas.microsoft.com/office/powerpoint/2010/main" val="3225368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36A6A-5B91-4D0B-87B7-DF8F01C637D0}"/>
              </a:ext>
            </a:extLst>
          </p:cNvPr>
          <p:cNvSpPr>
            <a:spLocks noGrp="1"/>
          </p:cNvSpPr>
          <p:nvPr>
            <p:ph type="title"/>
          </p:nvPr>
        </p:nvSpPr>
        <p:spPr/>
        <p:txBody>
          <a:bodyPr/>
          <a:lstStyle/>
          <a:p>
            <a:r>
              <a:rPr lang="en-US" altLang="zh-CN" dirty="0" err="1"/>
              <a:t>iFactory</a:t>
            </a:r>
            <a:r>
              <a:rPr lang="en-US" altLang="zh-CN" dirty="0"/>
              <a:t> WMS</a:t>
            </a:r>
            <a:r>
              <a:rPr lang="zh-CN" altLang="en-US" dirty="0"/>
              <a:t>与供应商发货的整合</a:t>
            </a:r>
          </a:p>
        </p:txBody>
      </p:sp>
      <p:pic>
        <p:nvPicPr>
          <p:cNvPr id="3" name="Picture 3">
            <a:extLst>
              <a:ext uri="{FF2B5EF4-FFF2-40B4-BE49-F238E27FC236}">
                <a16:creationId xmlns:a16="http://schemas.microsoft.com/office/drawing/2014/main" id="{BC8E1A5E-7C7B-48AE-85B7-C6F8AF629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161" y="5098933"/>
            <a:ext cx="5928455" cy="1107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Rectangle 4">
            <a:extLst>
              <a:ext uri="{FF2B5EF4-FFF2-40B4-BE49-F238E27FC236}">
                <a16:creationId xmlns:a16="http://schemas.microsoft.com/office/drawing/2014/main" id="{9909BD6A-4F7C-4F4C-875F-9B89C36FCADE}"/>
              </a:ext>
            </a:extLst>
          </p:cNvPr>
          <p:cNvSpPr>
            <a:spLocks noChangeArrowheads="1"/>
          </p:cNvSpPr>
          <p:nvPr/>
        </p:nvSpPr>
        <p:spPr bwMode="auto">
          <a:xfrm>
            <a:off x="6198785" y="1600314"/>
            <a:ext cx="5557786" cy="15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000">
                <a:solidFill>
                  <a:schemeClr val="tx1"/>
                </a:solidFill>
                <a:latin typeface="微软雅黑" panose="020B0503020204020204" pitchFamily="34" charset="-122"/>
                <a:ea typeface="微软雅黑" panose="020B0503020204020204" pitchFamily="34" charset="-122"/>
              </a:defRPr>
            </a:lvl1pPr>
            <a:lvl2pPr marL="800100" indent="-34290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indent="0" algn="l">
              <a:lnSpc>
                <a:spcPct val="150000"/>
              </a:lnSpc>
              <a:spcBef>
                <a:spcPct val="0"/>
              </a:spcBef>
              <a:buClr>
                <a:schemeClr val="accent1"/>
              </a:buClr>
            </a:pPr>
            <a:r>
              <a:rPr kumimoji="0" lang="zh-CN" altLang="en-AU" b="1" dirty="0"/>
              <a:t>理想场景</a:t>
            </a:r>
          </a:p>
          <a:p>
            <a:pPr marL="720000" lvl="1">
              <a:lnSpc>
                <a:spcPct val="150000"/>
              </a:lnSpc>
              <a:spcBef>
                <a:spcPct val="0"/>
              </a:spcBef>
              <a:buClr>
                <a:schemeClr val="tx1"/>
              </a:buClr>
              <a:buFont typeface="Wingdings" panose="05000000000000000000" pitchFamily="2" charset="2"/>
              <a:buChar char="Ø"/>
            </a:pPr>
            <a:r>
              <a:rPr kumimoji="0" lang="en-AU" altLang="zh-CN" sz="1600" dirty="0"/>
              <a:t>WMS</a:t>
            </a:r>
            <a:r>
              <a:rPr kumimoji="0" lang="zh-CN" altLang="en-AU" sz="1600" dirty="0"/>
              <a:t>与供应商门户整合，获取</a:t>
            </a:r>
            <a:r>
              <a:rPr kumimoji="0" lang="en-AU" altLang="zh-CN" sz="1600" dirty="0"/>
              <a:t>ASN</a:t>
            </a:r>
            <a:r>
              <a:rPr kumimoji="0" lang="zh-CN" altLang="en-AU" sz="1600" dirty="0"/>
              <a:t>及批次信息。</a:t>
            </a:r>
          </a:p>
          <a:p>
            <a:pPr marL="720000" lvl="1">
              <a:lnSpc>
                <a:spcPct val="150000"/>
              </a:lnSpc>
              <a:spcBef>
                <a:spcPct val="0"/>
              </a:spcBef>
              <a:buClr>
                <a:schemeClr val="tx1"/>
              </a:buClr>
              <a:buFont typeface="Wingdings" panose="05000000000000000000" pitchFamily="2" charset="2"/>
              <a:buChar char="Ø"/>
            </a:pPr>
            <a:r>
              <a:rPr kumimoji="0" lang="zh-CN" altLang="en-AU" sz="1600" dirty="0"/>
              <a:t>通过终端扫描进行收货。</a:t>
            </a:r>
          </a:p>
          <a:p>
            <a:pPr lvl="1" algn="l">
              <a:lnSpc>
                <a:spcPct val="105000"/>
              </a:lnSpc>
              <a:spcBef>
                <a:spcPct val="0"/>
              </a:spcBef>
              <a:buClr>
                <a:schemeClr val="accent1"/>
              </a:buClr>
              <a:buFont typeface="Wingdings" panose="05000000000000000000" pitchFamily="2" charset="2"/>
              <a:buChar char="Ø"/>
            </a:pPr>
            <a:endParaRPr kumimoji="0" lang="zh-CN" altLang="en-AU" dirty="0"/>
          </a:p>
        </p:txBody>
      </p:sp>
      <p:grpSp>
        <p:nvGrpSpPr>
          <p:cNvPr id="5" name="组合 4">
            <a:extLst>
              <a:ext uri="{FF2B5EF4-FFF2-40B4-BE49-F238E27FC236}">
                <a16:creationId xmlns:a16="http://schemas.microsoft.com/office/drawing/2014/main" id="{88EEEE8E-4C67-4CE6-AAB1-F57FE32AB040}"/>
              </a:ext>
            </a:extLst>
          </p:cNvPr>
          <p:cNvGrpSpPr/>
          <p:nvPr/>
        </p:nvGrpSpPr>
        <p:grpSpPr>
          <a:xfrm>
            <a:off x="6979918" y="3684878"/>
            <a:ext cx="4437017" cy="1414055"/>
            <a:chOff x="7319554" y="4359728"/>
            <a:chExt cx="2971800" cy="533400"/>
          </a:xfrm>
        </p:grpSpPr>
        <p:grpSp>
          <p:nvGrpSpPr>
            <p:cNvPr id="6" name="Group 5">
              <a:extLst>
                <a:ext uri="{FF2B5EF4-FFF2-40B4-BE49-F238E27FC236}">
                  <a16:creationId xmlns:a16="http://schemas.microsoft.com/office/drawing/2014/main" id="{539492AA-BBBC-49D0-9750-666AE0232D22}"/>
                </a:ext>
              </a:extLst>
            </p:cNvPr>
            <p:cNvGrpSpPr>
              <a:grpSpLocks/>
            </p:cNvGrpSpPr>
            <p:nvPr/>
          </p:nvGrpSpPr>
          <p:grpSpPr bwMode="auto">
            <a:xfrm>
              <a:off x="7319554" y="4359728"/>
              <a:ext cx="1371600" cy="533400"/>
              <a:chOff x="154" y="788"/>
              <a:chExt cx="1388" cy="353"/>
            </a:xfrm>
          </p:grpSpPr>
          <p:sp>
            <p:nvSpPr>
              <p:cNvPr id="298" name="Freeform 6">
                <a:extLst>
                  <a:ext uri="{FF2B5EF4-FFF2-40B4-BE49-F238E27FC236}">
                    <a16:creationId xmlns:a16="http://schemas.microsoft.com/office/drawing/2014/main" id="{58FAF826-7B26-4977-8DE4-0284EB760562}"/>
                  </a:ext>
                </a:extLst>
              </p:cNvPr>
              <p:cNvSpPr>
                <a:spLocks/>
              </p:cNvSpPr>
              <p:nvPr/>
            </p:nvSpPr>
            <p:spPr bwMode="auto">
              <a:xfrm>
                <a:off x="536" y="788"/>
                <a:ext cx="1006" cy="237"/>
              </a:xfrm>
              <a:custGeom>
                <a:avLst/>
                <a:gdLst>
                  <a:gd name="T0" fmla="*/ 74 w 1006"/>
                  <a:gd name="T1" fmla="*/ 237 h 237"/>
                  <a:gd name="T2" fmla="*/ 0 w 1006"/>
                  <a:gd name="T3" fmla="*/ 237 h 237"/>
                  <a:gd name="T4" fmla="*/ 0 w 1006"/>
                  <a:gd name="T5" fmla="*/ 0 h 237"/>
                  <a:gd name="T6" fmla="*/ 1006 w 1006"/>
                  <a:gd name="T7" fmla="*/ 0 h 237"/>
                  <a:gd name="T8" fmla="*/ 1006 w 1006"/>
                  <a:gd name="T9" fmla="*/ 237 h 237"/>
                  <a:gd name="T10" fmla="*/ 74 w 1006"/>
                  <a:gd name="T11" fmla="*/ 237 h 237"/>
                  <a:gd name="T12" fmla="*/ 0 60000 65536"/>
                  <a:gd name="T13" fmla="*/ 0 60000 65536"/>
                  <a:gd name="T14" fmla="*/ 0 60000 65536"/>
                  <a:gd name="T15" fmla="*/ 0 60000 65536"/>
                  <a:gd name="T16" fmla="*/ 0 60000 65536"/>
                  <a:gd name="T17" fmla="*/ 0 60000 65536"/>
                  <a:gd name="T18" fmla="*/ 0 w 1006"/>
                  <a:gd name="T19" fmla="*/ 0 h 237"/>
                  <a:gd name="T20" fmla="*/ 1006 w 1006"/>
                  <a:gd name="T21" fmla="*/ 237 h 237"/>
                </a:gdLst>
                <a:ahLst/>
                <a:cxnLst>
                  <a:cxn ang="T12">
                    <a:pos x="T0" y="T1"/>
                  </a:cxn>
                  <a:cxn ang="T13">
                    <a:pos x="T2" y="T3"/>
                  </a:cxn>
                  <a:cxn ang="T14">
                    <a:pos x="T4" y="T5"/>
                  </a:cxn>
                  <a:cxn ang="T15">
                    <a:pos x="T6" y="T7"/>
                  </a:cxn>
                  <a:cxn ang="T16">
                    <a:pos x="T8" y="T9"/>
                  </a:cxn>
                  <a:cxn ang="T17">
                    <a:pos x="T10" y="T11"/>
                  </a:cxn>
                </a:cxnLst>
                <a:rect l="T18" t="T19" r="T20" b="T21"/>
                <a:pathLst>
                  <a:path w="1006" h="237">
                    <a:moveTo>
                      <a:pt x="74" y="237"/>
                    </a:moveTo>
                    <a:lnTo>
                      <a:pt x="0" y="237"/>
                    </a:lnTo>
                    <a:lnTo>
                      <a:pt x="0" y="0"/>
                    </a:lnTo>
                    <a:lnTo>
                      <a:pt x="1006" y="0"/>
                    </a:lnTo>
                    <a:lnTo>
                      <a:pt x="1006" y="237"/>
                    </a:lnTo>
                    <a:lnTo>
                      <a:pt x="74" y="237"/>
                    </a:lnTo>
                    <a:close/>
                  </a:path>
                </a:pathLst>
              </a:custGeom>
              <a:solidFill>
                <a:srgbClr val="FFFFFF"/>
              </a:solidFill>
              <a:ln w="1588">
                <a:solidFill>
                  <a:srgbClr val="000000"/>
                </a:solidFill>
                <a:round/>
                <a:headEnd/>
                <a:tailEnd/>
              </a:ln>
            </p:spPr>
            <p:txBody>
              <a:bodyPr/>
              <a:lstStyle/>
              <a:p>
                <a:endParaRPr lang="zh-CN" altLang="en-US"/>
              </a:p>
            </p:txBody>
          </p:sp>
          <p:sp>
            <p:nvSpPr>
              <p:cNvPr id="299" name="Freeform 7">
                <a:extLst>
                  <a:ext uri="{FF2B5EF4-FFF2-40B4-BE49-F238E27FC236}">
                    <a16:creationId xmlns:a16="http://schemas.microsoft.com/office/drawing/2014/main" id="{4F0D2633-81E3-4EDA-828D-7DE29004E5AB}"/>
                  </a:ext>
                </a:extLst>
              </p:cNvPr>
              <p:cNvSpPr>
                <a:spLocks/>
              </p:cNvSpPr>
              <p:nvPr/>
            </p:nvSpPr>
            <p:spPr bwMode="auto">
              <a:xfrm>
                <a:off x="610" y="1025"/>
                <a:ext cx="58" cy="13"/>
              </a:xfrm>
              <a:custGeom>
                <a:avLst/>
                <a:gdLst>
                  <a:gd name="T0" fmla="*/ 58 w 58"/>
                  <a:gd name="T1" fmla="*/ 13 h 13"/>
                  <a:gd name="T2" fmla="*/ 58 w 58"/>
                  <a:gd name="T3" fmla="*/ 0 h 13"/>
                  <a:gd name="T4" fmla="*/ 0 w 58"/>
                  <a:gd name="T5" fmla="*/ 0 h 13"/>
                  <a:gd name="T6" fmla="*/ 0 w 58"/>
                  <a:gd name="T7" fmla="*/ 9 h 13"/>
                  <a:gd name="T8" fmla="*/ 58 w 58"/>
                  <a:gd name="T9" fmla="*/ 13 h 13"/>
                  <a:gd name="T10" fmla="*/ 0 60000 65536"/>
                  <a:gd name="T11" fmla="*/ 0 60000 65536"/>
                  <a:gd name="T12" fmla="*/ 0 60000 65536"/>
                  <a:gd name="T13" fmla="*/ 0 60000 65536"/>
                  <a:gd name="T14" fmla="*/ 0 60000 65536"/>
                  <a:gd name="T15" fmla="*/ 0 w 58"/>
                  <a:gd name="T16" fmla="*/ 0 h 13"/>
                  <a:gd name="T17" fmla="*/ 58 w 58"/>
                  <a:gd name="T18" fmla="*/ 13 h 13"/>
                </a:gdLst>
                <a:ahLst/>
                <a:cxnLst>
                  <a:cxn ang="T10">
                    <a:pos x="T0" y="T1"/>
                  </a:cxn>
                  <a:cxn ang="T11">
                    <a:pos x="T2" y="T3"/>
                  </a:cxn>
                  <a:cxn ang="T12">
                    <a:pos x="T4" y="T5"/>
                  </a:cxn>
                  <a:cxn ang="T13">
                    <a:pos x="T6" y="T7"/>
                  </a:cxn>
                  <a:cxn ang="T14">
                    <a:pos x="T8" y="T9"/>
                  </a:cxn>
                </a:cxnLst>
                <a:rect l="T15" t="T16" r="T17" b="T18"/>
                <a:pathLst>
                  <a:path w="58" h="13">
                    <a:moveTo>
                      <a:pt x="58" y="13"/>
                    </a:moveTo>
                    <a:lnTo>
                      <a:pt x="58" y="0"/>
                    </a:lnTo>
                    <a:lnTo>
                      <a:pt x="0" y="0"/>
                    </a:lnTo>
                    <a:lnTo>
                      <a:pt x="0" y="9"/>
                    </a:lnTo>
                    <a:lnTo>
                      <a:pt x="58" y="13"/>
                    </a:lnTo>
                    <a:close/>
                  </a:path>
                </a:pathLst>
              </a:custGeom>
              <a:solidFill>
                <a:srgbClr val="000000"/>
              </a:solidFill>
              <a:ln w="1588">
                <a:solidFill>
                  <a:srgbClr val="000000"/>
                </a:solidFill>
                <a:round/>
                <a:headEnd/>
                <a:tailEnd/>
              </a:ln>
            </p:spPr>
            <p:txBody>
              <a:bodyPr/>
              <a:lstStyle/>
              <a:p>
                <a:endParaRPr lang="zh-CN" altLang="en-US"/>
              </a:p>
            </p:txBody>
          </p:sp>
          <p:sp>
            <p:nvSpPr>
              <p:cNvPr id="300" name="Freeform 8">
                <a:extLst>
                  <a:ext uri="{FF2B5EF4-FFF2-40B4-BE49-F238E27FC236}">
                    <a16:creationId xmlns:a16="http://schemas.microsoft.com/office/drawing/2014/main" id="{33FACDF6-5827-48B0-8893-20F519D6F18C}"/>
                  </a:ext>
                </a:extLst>
              </p:cNvPr>
              <p:cNvSpPr>
                <a:spLocks/>
              </p:cNvSpPr>
              <p:nvPr/>
            </p:nvSpPr>
            <p:spPr bwMode="auto">
              <a:xfrm>
                <a:off x="1040" y="1025"/>
                <a:ext cx="492" cy="99"/>
              </a:xfrm>
              <a:custGeom>
                <a:avLst/>
                <a:gdLst>
                  <a:gd name="T0" fmla="*/ 0 w 492"/>
                  <a:gd name="T1" fmla="*/ 31 h 99"/>
                  <a:gd name="T2" fmla="*/ 167 w 492"/>
                  <a:gd name="T3" fmla="*/ 31 h 99"/>
                  <a:gd name="T4" fmla="*/ 173 w 492"/>
                  <a:gd name="T5" fmla="*/ 26 h 99"/>
                  <a:gd name="T6" fmla="*/ 179 w 492"/>
                  <a:gd name="T7" fmla="*/ 24 h 99"/>
                  <a:gd name="T8" fmla="*/ 185 w 492"/>
                  <a:gd name="T9" fmla="*/ 20 h 99"/>
                  <a:gd name="T10" fmla="*/ 191 w 492"/>
                  <a:gd name="T11" fmla="*/ 17 h 99"/>
                  <a:gd name="T12" fmla="*/ 197 w 492"/>
                  <a:gd name="T13" fmla="*/ 16 h 99"/>
                  <a:gd name="T14" fmla="*/ 204 w 492"/>
                  <a:gd name="T15" fmla="*/ 14 h 99"/>
                  <a:gd name="T16" fmla="*/ 211 w 492"/>
                  <a:gd name="T17" fmla="*/ 14 h 99"/>
                  <a:gd name="T18" fmla="*/ 218 w 492"/>
                  <a:gd name="T19" fmla="*/ 14 h 99"/>
                  <a:gd name="T20" fmla="*/ 227 w 492"/>
                  <a:gd name="T21" fmla="*/ 14 h 99"/>
                  <a:gd name="T22" fmla="*/ 232 w 492"/>
                  <a:gd name="T23" fmla="*/ 16 h 99"/>
                  <a:gd name="T24" fmla="*/ 239 w 492"/>
                  <a:gd name="T25" fmla="*/ 17 h 99"/>
                  <a:gd name="T26" fmla="*/ 245 w 492"/>
                  <a:gd name="T27" fmla="*/ 20 h 99"/>
                  <a:gd name="T28" fmla="*/ 251 w 492"/>
                  <a:gd name="T29" fmla="*/ 24 h 99"/>
                  <a:gd name="T30" fmla="*/ 257 w 492"/>
                  <a:gd name="T31" fmla="*/ 26 h 99"/>
                  <a:gd name="T32" fmla="*/ 262 w 492"/>
                  <a:gd name="T33" fmla="*/ 31 h 99"/>
                  <a:gd name="T34" fmla="*/ 267 w 492"/>
                  <a:gd name="T35" fmla="*/ 36 h 99"/>
                  <a:gd name="T36" fmla="*/ 270 w 492"/>
                  <a:gd name="T37" fmla="*/ 41 h 99"/>
                  <a:gd name="T38" fmla="*/ 274 w 492"/>
                  <a:gd name="T39" fmla="*/ 46 h 99"/>
                  <a:gd name="T40" fmla="*/ 274 w 492"/>
                  <a:gd name="T41" fmla="*/ 47 h 99"/>
                  <a:gd name="T42" fmla="*/ 277 w 492"/>
                  <a:gd name="T43" fmla="*/ 47 h 99"/>
                  <a:gd name="T44" fmla="*/ 281 w 492"/>
                  <a:gd name="T45" fmla="*/ 41 h 99"/>
                  <a:gd name="T46" fmla="*/ 285 w 492"/>
                  <a:gd name="T47" fmla="*/ 36 h 99"/>
                  <a:gd name="T48" fmla="*/ 289 w 492"/>
                  <a:gd name="T49" fmla="*/ 31 h 99"/>
                  <a:gd name="T50" fmla="*/ 294 w 492"/>
                  <a:gd name="T51" fmla="*/ 26 h 99"/>
                  <a:gd name="T52" fmla="*/ 298 w 492"/>
                  <a:gd name="T53" fmla="*/ 24 h 99"/>
                  <a:gd name="T54" fmla="*/ 305 w 492"/>
                  <a:gd name="T55" fmla="*/ 20 h 99"/>
                  <a:gd name="T56" fmla="*/ 312 w 492"/>
                  <a:gd name="T57" fmla="*/ 17 h 99"/>
                  <a:gd name="T58" fmla="*/ 319 w 492"/>
                  <a:gd name="T59" fmla="*/ 16 h 99"/>
                  <a:gd name="T60" fmla="*/ 326 w 492"/>
                  <a:gd name="T61" fmla="*/ 14 h 99"/>
                  <a:gd name="T62" fmla="*/ 333 w 492"/>
                  <a:gd name="T63" fmla="*/ 14 h 99"/>
                  <a:gd name="T64" fmla="*/ 340 w 492"/>
                  <a:gd name="T65" fmla="*/ 14 h 99"/>
                  <a:gd name="T66" fmla="*/ 346 w 492"/>
                  <a:gd name="T67" fmla="*/ 14 h 99"/>
                  <a:gd name="T68" fmla="*/ 352 w 492"/>
                  <a:gd name="T69" fmla="*/ 16 h 99"/>
                  <a:gd name="T70" fmla="*/ 359 w 492"/>
                  <a:gd name="T71" fmla="*/ 17 h 99"/>
                  <a:gd name="T72" fmla="*/ 365 w 492"/>
                  <a:gd name="T73" fmla="*/ 20 h 99"/>
                  <a:gd name="T74" fmla="*/ 372 w 492"/>
                  <a:gd name="T75" fmla="*/ 24 h 99"/>
                  <a:gd name="T76" fmla="*/ 377 w 492"/>
                  <a:gd name="T77" fmla="*/ 26 h 99"/>
                  <a:gd name="T78" fmla="*/ 382 w 492"/>
                  <a:gd name="T79" fmla="*/ 31 h 99"/>
                  <a:gd name="T80" fmla="*/ 399 w 492"/>
                  <a:gd name="T81" fmla="*/ 31 h 99"/>
                  <a:gd name="T82" fmla="*/ 399 w 492"/>
                  <a:gd name="T83" fmla="*/ 99 h 99"/>
                  <a:gd name="T84" fmla="*/ 403 w 492"/>
                  <a:gd name="T85" fmla="*/ 99 h 99"/>
                  <a:gd name="T86" fmla="*/ 403 w 492"/>
                  <a:gd name="T87" fmla="*/ 31 h 99"/>
                  <a:gd name="T88" fmla="*/ 482 w 492"/>
                  <a:gd name="T89" fmla="*/ 31 h 99"/>
                  <a:gd name="T90" fmla="*/ 482 w 492"/>
                  <a:gd name="T91" fmla="*/ 67 h 99"/>
                  <a:gd name="T92" fmla="*/ 490 w 492"/>
                  <a:gd name="T93" fmla="*/ 67 h 99"/>
                  <a:gd name="T94" fmla="*/ 492 w 492"/>
                  <a:gd name="T95" fmla="*/ 0 h 99"/>
                  <a:gd name="T96" fmla="*/ 0 w 492"/>
                  <a:gd name="T97" fmla="*/ 0 h 99"/>
                  <a:gd name="T98" fmla="*/ 0 w 492"/>
                  <a:gd name="T99" fmla="*/ 31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2"/>
                  <a:gd name="T151" fmla="*/ 0 h 99"/>
                  <a:gd name="T152" fmla="*/ 492 w 492"/>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2" h="99">
                    <a:moveTo>
                      <a:pt x="0" y="31"/>
                    </a:moveTo>
                    <a:lnTo>
                      <a:pt x="167" y="31"/>
                    </a:lnTo>
                    <a:lnTo>
                      <a:pt x="173" y="26"/>
                    </a:lnTo>
                    <a:lnTo>
                      <a:pt x="179" y="24"/>
                    </a:lnTo>
                    <a:lnTo>
                      <a:pt x="185" y="20"/>
                    </a:lnTo>
                    <a:lnTo>
                      <a:pt x="191" y="17"/>
                    </a:lnTo>
                    <a:lnTo>
                      <a:pt x="197" y="16"/>
                    </a:lnTo>
                    <a:lnTo>
                      <a:pt x="204" y="14"/>
                    </a:lnTo>
                    <a:lnTo>
                      <a:pt x="211" y="14"/>
                    </a:lnTo>
                    <a:lnTo>
                      <a:pt x="218" y="14"/>
                    </a:lnTo>
                    <a:lnTo>
                      <a:pt x="227" y="14"/>
                    </a:lnTo>
                    <a:lnTo>
                      <a:pt x="232" y="16"/>
                    </a:lnTo>
                    <a:lnTo>
                      <a:pt x="239" y="17"/>
                    </a:lnTo>
                    <a:lnTo>
                      <a:pt x="245" y="20"/>
                    </a:lnTo>
                    <a:lnTo>
                      <a:pt x="251" y="24"/>
                    </a:lnTo>
                    <a:lnTo>
                      <a:pt x="257" y="26"/>
                    </a:lnTo>
                    <a:lnTo>
                      <a:pt x="262" y="31"/>
                    </a:lnTo>
                    <a:lnTo>
                      <a:pt x="267" y="36"/>
                    </a:lnTo>
                    <a:lnTo>
                      <a:pt x="270" y="41"/>
                    </a:lnTo>
                    <a:lnTo>
                      <a:pt x="274" y="46"/>
                    </a:lnTo>
                    <a:lnTo>
                      <a:pt x="274" y="47"/>
                    </a:lnTo>
                    <a:lnTo>
                      <a:pt x="277" y="47"/>
                    </a:lnTo>
                    <a:lnTo>
                      <a:pt x="281" y="41"/>
                    </a:lnTo>
                    <a:lnTo>
                      <a:pt x="285" y="36"/>
                    </a:lnTo>
                    <a:lnTo>
                      <a:pt x="289" y="31"/>
                    </a:lnTo>
                    <a:lnTo>
                      <a:pt x="294" y="26"/>
                    </a:lnTo>
                    <a:lnTo>
                      <a:pt x="298" y="24"/>
                    </a:lnTo>
                    <a:lnTo>
                      <a:pt x="305" y="20"/>
                    </a:lnTo>
                    <a:lnTo>
                      <a:pt x="312" y="17"/>
                    </a:lnTo>
                    <a:lnTo>
                      <a:pt x="319" y="16"/>
                    </a:lnTo>
                    <a:lnTo>
                      <a:pt x="326" y="14"/>
                    </a:lnTo>
                    <a:lnTo>
                      <a:pt x="333" y="14"/>
                    </a:lnTo>
                    <a:lnTo>
                      <a:pt x="340" y="14"/>
                    </a:lnTo>
                    <a:lnTo>
                      <a:pt x="346" y="14"/>
                    </a:lnTo>
                    <a:lnTo>
                      <a:pt x="352" y="16"/>
                    </a:lnTo>
                    <a:lnTo>
                      <a:pt x="359" y="17"/>
                    </a:lnTo>
                    <a:lnTo>
                      <a:pt x="365" y="20"/>
                    </a:lnTo>
                    <a:lnTo>
                      <a:pt x="372" y="24"/>
                    </a:lnTo>
                    <a:lnTo>
                      <a:pt x="377" y="26"/>
                    </a:lnTo>
                    <a:lnTo>
                      <a:pt x="382" y="31"/>
                    </a:lnTo>
                    <a:lnTo>
                      <a:pt x="399" y="31"/>
                    </a:lnTo>
                    <a:lnTo>
                      <a:pt x="399" y="99"/>
                    </a:lnTo>
                    <a:lnTo>
                      <a:pt x="403" y="99"/>
                    </a:lnTo>
                    <a:lnTo>
                      <a:pt x="403" y="31"/>
                    </a:lnTo>
                    <a:lnTo>
                      <a:pt x="482" y="31"/>
                    </a:lnTo>
                    <a:lnTo>
                      <a:pt x="482" y="67"/>
                    </a:lnTo>
                    <a:lnTo>
                      <a:pt x="490" y="67"/>
                    </a:lnTo>
                    <a:lnTo>
                      <a:pt x="492" y="0"/>
                    </a:lnTo>
                    <a:lnTo>
                      <a:pt x="0" y="0"/>
                    </a:lnTo>
                    <a:lnTo>
                      <a:pt x="0" y="31"/>
                    </a:lnTo>
                    <a:close/>
                  </a:path>
                </a:pathLst>
              </a:custGeom>
              <a:solidFill>
                <a:srgbClr val="000000"/>
              </a:solidFill>
              <a:ln w="1588">
                <a:solidFill>
                  <a:srgbClr val="000000"/>
                </a:solidFill>
                <a:round/>
                <a:headEnd/>
                <a:tailEnd/>
              </a:ln>
            </p:spPr>
            <p:txBody>
              <a:bodyPr/>
              <a:lstStyle/>
              <a:p>
                <a:endParaRPr lang="zh-CN" altLang="en-US"/>
              </a:p>
            </p:txBody>
          </p:sp>
          <p:sp>
            <p:nvSpPr>
              <p:cNvPr id="301" name="Freeform 9">
                <a:extLst>
                  <a:ext uri="{FF2B5EF4-FFF2-40B4-BE49-F238E27FC236}">
                    <a16:creationId xmlns:a16="http://schemas.microsoft.com/office/drawing/2014/main" id="{5D3DAE8F-B2B4-41A8-BF5B-1E41AC7D203A}"/>
                  </a:ext>
                </a:extLst>
              </p:cNvPr>
              <p:cNvSpPr>
                <a:spLocks/>
              </p:cNvSpPr>
              <p:nvPr/>
            </p:nvSpPr>
            <p:spPr bwMode="auto">
              <a:xfrm>
                <a:off x="761" y="1056"/>
                <a:ext cx="20" cy="72"/>
              </a:xfrm>
              <a:custGeom>
                <a:avLst/>
                <a:gdLst>
                  <a:gd name="T0" fmla="*/ 15 w 20"/>
                  <a:gd name="T1" fmla="*/ 72 h 72"/>
                  <a:gd name="T2" fmla="*/ 20 w 20"/>
                  <a:gd name="T3" fmla="*/ 72 h 72"/>
                  <a:gd name="T4" fmla="*/ 20 w 20"/>
                  <a:gd name="T5" fmla="*/ 0 h 72"/>
                  <a:gd name="T6" fmla="*/ 0 w 20"/>
                  <a:gd name="T7" fmla="*/ 0 h 72"/>
                  <a:gd name="T8" fmla="*/ 6 w 20"/>
                  <a:gd name="T9" fmla="*/ 5 h 72"/>
                  <a:gd name="T10" fmla="*/ 10 w 20"/>
                  <a:gd name="T11" fmla="*/ 10 h 72"/>
                  <a:gd name="T12" fmla="*/ 13 w 20"/>
                  <a:gd name="T13" fmla="*/ 16 h 72"/>
                  <a:gd name="T14" fmla="*/ 15 w 20"/>
                  <a:gd name="T15" fmla="*/ 22 h 72"/>
                  <a:gd name="T16" fmla="*/ 15 w 20"/>
                  <a:gd name="T17" fmla="*/ 72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72"/>
                  <a:gd name="T29" fmla="*/ 20 w 20"/>
                  <a:gd name="T30" fmla="*/ 72 h 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72">
                    <a:moveTo>
                      <a:pt x="15" y="72"/>
                    </a:moveTo>
                    <a:lnTo>
                      <a:pt x="20" y="72"/>
                    </a:lnTo>
                    <a:lnTo>
                      <a:pt x="20" y="0"/>
                    </a:lnTo>
                    <a:lnTo>
                      <a:pt x="0" y="0"/>
                    </a:lnTo>
                    <a:lnTo>
                      <a:pt x="6" y="5"/>
                    </a:lnTo>
                    <a:lnTo>
                      <a:pt x="10" y="10"/>
                    </a:lnTo>
                    <a:lnTo>
                      <a:pt x="13" y="16"/>
                    </a:lnTo>
                    <a:lnTo>
                      <a:pt x="15" y="22"/>
                    </a:lnTo>
                    <a:lnTo>
                      <a:pt x="15" y="72"/>
                    </a:lnTo>
                    <a:close/>
                  </a:path>
                </a:pathLst>
              </a:custGeom>
              <a:solidFill>
                <a:srgbClr val="000000"/>
              </a:solidFill>
              <a:ln w="1588">
                <a:solidFill>
                  <a:srgbClr val="000000"/>
                </a:solidFill>
                <a:round/>
                <a:headEnd/>
                <a:tailEnd/>
              </a:ln>
            </p:spPr>
            <p:txBody>
              <a:bodyPr/>
              <a:lstStyle/>
              <a:p>
                <a:endParaRPr lang="zh-CN" altLang="en-US"/>
              </a:p>
            </p:txBody>
          </p:sp>
          <p:sp>
            <p:nvSpPr>
              <p:cNvPr id="302" name="Freeform 10">
                <a:extLst>
                  <a:ext uri="{FF2B5EF4-FFF2-40B4-BE49-F238E27FC236}">
                    <a16:creationId xmlns:a16="http://schemas.microsoft.com/office/drawing/2014/main" id="{09776D69-11CA-4A2F-9216-582DCD8610AC}"/>
                  </a:ext>
                </a:extLst>
              </p:cNvPr>
              <p:cNvSpPr>
                <a:spLocks/>
              </p:cNvSpPr>
              <p:nvPr/>
            </p:nvSpPr>
            <p:spPr bwMode="auto">
              <a:xfrm>
                <a:off x="591" y="1033"/>
                <a:ext cx="94" cy="44"/>
              </a:xfrm>
              <a:custGeom>
                <a:avLst/>
                <a:gdLst>
                  <a:gd name="T0" fmla="*/ 93 w 94"/>
                  <a:gd name="T1" fmla="*/ 6 h 44"/>
                  <a:gd name="T2" fmla="*/ 94 w 94"/>
                  <a:gd name="T3" fmla="*/ 13 h 44"/>
                  <a:gd name="T4" fmla="*/ 88 w 94"/>
                  <a:gd name="T5" fmla="*/ 16 h 44"/>
                  <a:gd name="T6" fmla="*/ 82 w 94"/>
                  <a:gd name="T7" fmla="*/ 20 h 44"/>
                  <a:gd name="T8" fmla="*/ 77 w 94"/>
                  <a:gd name="T9" fmla="*/ 23 h 44"/>
                  <a:gd name="T10" fmla="*/ 72 w 94"/>
                  <a:gd name="T11" fmla="*/ 28 h 44"/>
                  <a:gd name="T12" fmla="*/ 68 w 94"/>
                  <a:gd name="T13" fmla="*/ 34 h 44"/>
                  <a:gd name="T14" fmla="*/ 65 w 94"/>
                  <a:gd name="T15" fmla="*/ 39 h 44"/>
                  <a:gd name="T16" fmla="*/ 63 w 94"/>
                  <a:gd name="T17" fmla="*/ 44 h 44"/>
                  <a:gd name="T18" fmla="*/ 61 w 94"/>
                  <a:gd name="T19" fmla="*/ 39 h 44"/>
                  <a:gd name="T20" fmla="*/ 59 w 94"/>
                  <a:gd name="T21" fmla="*/ 34 h 44"/>
                  <a:gd name="T22" fmla="*/ 54 w 94"/>
                  <a:gd name="T23" fmla="*/ 28 h 44"/>
                  <a:gd name="T24" fmla="*/ 49 w 94"/>
                  <a:gd name="T25" fmla="*/ 23 h 44"/>
                  <a:gd name="T26" fmla="*/ 45 w 94"/>
                  <a:gd name="T27" fmla="*/ 20 h 44"/>
                  <a:gd name="T28" fmla="*/ 40 w 94"/>
                  <a:gd name="T29" fmla="*/ 16 h 44"/>
                  <a:gd name="T30" fmla="*/ 33 w 94"/>
                  <a:gd name="T31" fmla="*/ 13 h 44"/>
                  <a:gd name="T32" fmla="*/ 26 w 94"/>
                  <a:gd name="T33" fmla="*/ 11 h 44"/>
                  <a:gd name="T34" fmla="*/ 21 w 94"/>
                  <a:gd name="T35" fmla="*/ 8 h 44"/>
                  <a:gd name="T36" fmla="*/ 14 w 94"/>
                  <a:gd name="T37" fmla="*/ 7 h 44"/>
                  <a:gd name="T38" fmla="*/ 7 w 94"/>
                  <a:gd name="T39" fmla="*/ 7 h 44"/>
                  <a:gd name="T40" fmla="*/ 0 w 94"/>
                  <a:gd name="T41" fmla="*/ 7 h 44"/>
                  <a:gd name="T42" fmla="*/ 0 w 94"/>
                  <a:gd name="T43" fmla="*/ 0 h 44"/>
                  <a:gd name="T44" fmla="*/ 93 w 94"/>
                  <a:gd name="T45" fmla="*/ 6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4"/>
                  <a:gd name="T70" fmla="*/ 0 h 44"/>
                  <a:gd name="T71" fmla="*/ 94 w 9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4" h="44">
                    <a:moveTo>
                      <a:pt x="93" y="6"/>
                    </a:moveTo>
                    <a:lnTo>
                      <a:pt x="94" y="13"/>
                    </a:lnTo>
                    <a:lnTo>
                      <a:pt x="88" y="16"/>
                    </a:lnTo>
                    <a:lnTo>
                      <a:pt x="82" y="20"/>
                    </a:lnTo>
                    <a:lnTo>
                      <a:pt x="77" y="23"/>
                    </a:lnTo>
                    <a:lnTo>
                      <a:pt x="72" y="28"/>
                    </a:lnTo>
                    <a:lnTo>
                      <a:pt x="68" y="34"/>
                    </a:lnTo>
                    <a:lnTo>
                      <a:pt x="65" y="39"/>
                    </a:lnTo>
                    <a:lnTo>
                      <a:pt x="63" y="44"/>
                    </a:lnTo>
                    <a:lnTo>
                      <a:pt x="61" y="39"/>
                    </a:lnTo>
                    <a:lnTo>
                      <a:pt x="59" y="34"/>
                    </a:lnTo>
                    <a:lnTo>
                      <a:pt x="54" y="28"/>
                    </a:lnTo>
                    <a:lnTo>
                      <a:pt x="49" y="23"/>
                    </a:lnTo>
                    <a:lnTo>
                      <a:pt x="45" y="20"/>
                    </a:lnTo>
                    <a:lnTo>
                      <a:pt x="40" y="16"/>
                    </a:lnTo>
                    <a:lnTo>
                      <a:pt x="33" y="13"/>
                    </a:lnTo>
                    <a:lnTo>
                      <a:pt x="26" y="11"/>
                    </a:lnTo>
                    <a:lnTo>
                      <a:pt x="21" y="8"/>
                    </a:lnTo>
                    <a:lnTo>
                      <a:pt x="14" y="7"/>
                    </a:lnTo>
                    <a:lnTo>
                      <a:pt x="7" y="7"/>
                    </a:lnTo>
                    <a:lnTo>
                      <a:pt x="0" y="7"/>
                    </a:lnTo>
                    <a:lnTo>
                      <a:pt x="0" y="0"/>
                    </a:lnTo>
                    <a:lnTo>
                      <a:pt x="93" y="6"/>
                    </a:lnTo>
                    <a:close/>
                  </a:path>
                </a:pathLst>
              </a:custGeom>
              <a:solidFill>
                <a:srgbClr val="000000"/>
              </a:solidFill>
              <a:ln w="1588">
                <a:solidFill>
                  <a:srgbClr val="000000"/>
                </a:solidFill>
                <a:round/>
                <a:headEnd/>
                <a:tailEnd/>
              </a:ln>
            </p:spPr>
            <p:txBody>
              <a:bodyPr/>
              <a:lstStyle/>
              <a:p>
                <a:endParaRPr lang="zh-CN" altLang="en-US"/>
              </a:p>
            </p:txBody>
          </p:sp>
          <p:sp>
            <p:nvSpPr>
              <p:cNvPr id="303" name="Freeform 11">
                <a:extLst>
                  <a:ext uri="{FF2B5EF4-FFF2-40B4-BE49-F238E27FC236}">
                    <a16:creationId xmlns:a16="http://schemas.microsoft.com/office/drawing/2014/main" id="{26D56950-BE1D-45E4-96A3-E94E601E798E}"/>
                  </a:ext>
                </a:extLst>
              </p:cNvPr>
              <p:cNvSpPr>
                <a:spLocks/>
              </p:cNvSpPr>
              <p:nvPr/>
            </p:nvSpPr>
            <p:spPr bwMode="auto">
              <a:xfrm>
                <a:off x="249" y="1071"/>
                <a:ext cx="55" cy="46"/>
              </a:xfrm>
              <a:custGeom>
                <a:avLst/>
                <a:gdLst>
                  <a:gd name="T0" fmla="*/ 2 w 55"/>
                  <a:gd name="T1" fmla="*/ 11 h 46"/>
                  <a:gd name="T2" fmla="*/ 0 w 55"/>
                  <a:gd name="T3" fmla="*/ 15 h 46"/>
                  <a:gd name="T4" fmla="*/ 0 w 55"/>
                  <a:gd name="T5" fmla="*/ 20 h 46"/>
                  <a:gd name="T6" fmla="*/ 0 w 55"/>
                  <a:gd name="T7" fmla="*/ 23 h 46"/>
                  <a:gd name="T8" fmla="*/ 0 w 55"/>
                  <a:gd name="T9" fmla="*/ 26 h 46"/>
                  <a:gd name="T10" fmla="*/ 0 w 55"/>
                  <a:gd name="T11" fmla="*/ 30 h 46"/>
                  <a:gd name="T12" fmla="*/ 3 w 55"/>
                  <a:gd name="T13" fmla="*/ 34 h 46"/>
                  <a:gd name="T14" fmla="*/ 5 w 55"/>
                  <a:gd name="T15" fmla="*/ 37 h 46"/>
                  <a:gd name="T16" fmla="*/ 9 w 55"/>
                  <a:gd name="T17" fmla="*/ 41 h 46"/>
                  <a:gd name="T18" fmla="*/ 12 w 55"/>
                  <a:gd name="T19" fmla="*/ 43 h 46"/>
                  <a:gd name="T20" fmla="*/ 17 w 55"/>
                  <a:gd name="T21" fmla="*/ 44 h 46"/>
                  <a:gd name="T22" fmla="*/ 21 w 55"/>
                  <a:gd name="T23" fmla="*/ 46 h 46"/>
                  <a:gd name="T24" fmla="*/ 25 w 55"/>
                  <a:gd name="T25" fmla="*/ 46 h 46"/>
                  <a:gd name="T26" fmla="*/ 30 w 55"/>
                  <a:gd name="T27" fmla="*/ 46 h 46"/>
                  <a:gd name="T28" fmla="*/ 35 w 55"/>
                  <a:gd name="T29" fmla="*/ 46 h 46"/>
                  <a:gd name="T30" fmla="*/ 39 w 55"/>
                  <a:gd name="T31" fmla="*/ 44 h 46"/>
                  <a:gd name="T32" fmla="*/ 42 w 55"/>
                  <a:gd name="T33" fmla="*/ 42 h 46"/>
                  <a:gd name="T34" fmla="*/ 46 w 55"/>
                  <a:gd name="T35" fmla="*/ 41 h 46"/>
                  <a:gd name="T36" fmla="*/ 49 w 55"/>
                  <a:gd name="T37" fmla="*/ 37 h 46"/>
                  <a:gd name="T38" fmla="*/ 51 w 55"/>
                  <a:gd name="T39" fmla="*/ 34 h 46"/>
                  <a:gd name="T40" fmla="*/ 54 w 55"/>
                  <a:gd name="T41" fmla="*/ 30 h 46"/>
                  <a:gd name="T42" fmla="*/ 55 w 55"/>
                  <a:gd name="T43" fmla="*/ 26 h 46"/>
                  <a:gd name="T44" fmla="*/ 55 w 55"/>
                  <a:gd name="T45" fmla="*/ 23 h 46"/>
                  <a:gd name="T46" fmla="*/ 55 w 55"/>
                  <a:gd name="T47" fmla="*/ 20 h 46"/>
                  <a:gd name="T48" fmla="*/ 53 w 55"/>
                  <a:gd name="T49" fmla="*/ 15 h 46"/>
                  <a:gd name="T50" fmla="*/ 51 w 55"/>
                  <a:gd name="T51" fmla="*/ 11 h 46"/>
                  <a:gd name="T52" fmla="*/ 48 w 55"/>
                  <a:gd name="T53" fmla="*/ 8 h 46"/>
                  <a:gd name="T54" fmla="*/ 46 w 55"/>
                  <a:gd name="T55" fmla="*/ 6 h 46"/>
                  <a:gd name="T56" fmla="*/ 42 w 55"/>
                  <a:gd name="T57" fmla="*/ 3 h 46"/>
                  <a:gd name="T58" fmla="*/ 39 w 55"/>
                  <a:gd name="T59" fmla="*/ 1 h 46"/>
                  <a:gd name="T60" fmla="*/ 33 w 55"/>
                  <a:gd name="T61" fmla="*/ 0 h 46"/>
                  <a:gd name="T62" fmla="*/ 30 w 55"/>
                  <a:gd name="T63" fmla="*/ 0 h 46"/>
                  <a:gd name="T64" fmla="*/ 24 w 55"/>
                  <a:gd name="T65" fmla="*/ 0 h 46"/>
                  <a:gd name="T66" fmla="*/ 19 w 55"/>
                  <a:gd name="T67" fmla="*/ 0 h 46"/>
                  <a:gd name="T68" fmla="*/ 16 w 55"/>
                  <a:gd name="T69" fmla="*/ 1 h 46"/>
                  <a:gd name="T70" fmla="*/ 12 w 55"/>
                  <a:gd name="T71" fmla="*/ 3 h 46"/>
                  <a:gd name="T72" fmla="*/ 9 w 55"/>
                  <a:gd name="T73" fmla="*/ 6 h 46"/>
                  <a:gd name="T74" fmla="*/ 5 w 55"/>
                  <a:gd name="T75" fmla="*/ 8 h 46"/>
                  <a:gd name="T76" fmla="*/ 2 w 55"/>
                  <a:gd name="T77" fmla="*/ 11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46"/>
                  <a:gd name="T119" fmla="*/ 55 w 55"/>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46">
                    <a:moveTo>
                      <a:pt x="2" y="11"/>
                    </a:moveTo>
                    <a:lnTo>
                      <a:pt x="0" y="15"/>
                    </a:lnTo>
                    <a:lnTo>
                      <a:pt x="0" y="20"/>
                    </a:lnTo>
                    <a:lnTo>
                      <a:pt x="0" y="23"/>
                    </a:lnTo>
                    <a:lnTo>
                      <a:pt x="0" y="26"/>
                    </a:lnTo>
                    <a:lnTo>
                      <a:pt x="0" y="30"/>
                    </a:lnTo>
                    <a:lnTo>
                      <a:pt x="3" y="34"/>
                    </a:lnTo>
                    <a:lnTo>
                      <a:pt x="5" y="37"/>
                    </a:lnTo>
                    <a:lnTo>
                      <a:pt x="9" y="41"/>
                    </a:lnTo>
                    <a:lnTo>
                      <a:pt x="12" y="43"/>
                    </a:lnTo>
                    <a:lnTo>
                      <a:pt x="17" y="44"/>
                    </a:lnTo>
                    <a:lnTo>
                      <a:pt x="21" y="46"/>
                    </a:lnTo>
                    <a:lnTo>
                      <a:pt x="25" y="46"/>
                    </a:lnTo>
                    <a:lnTo>
                      <a:pt x="30" y="46"/>
                    </a:lnTo>
                    <a:lnTo>
                      <a:pt x="35" y="46"/>
                    </a:lnTo>
                    <a:lnTo>
                      <a:pt x="39" y="44"/>
                    </a:lnTo>
                    <a:lnTo>
                      <a:pt x="42" y="42"/>
                    </a:lnTo>
                    <a:lnTo>
                      <a:pt x="46" y="41"/>
                    </a:lnTo>
                    <a:lnTo>
                      <a:pt x="49" y="37"/>
                    </a:lnTo>
                    <a:lnTo>
                      <a:pt x="51" y="34"/>
                    </a:lnTo>
                    <a:lnTo>
                      <a:pt x="54" y="30"/>
                    </a:lnTo>
                    <a:lnTo>
                      <a:pt x="55" y="26"/>
                    </a:lnTo>
                    <a:lnTo>
                      <a:pt x="55" y="23"/>
                    </a:lnTo>
                    <a:lnTo>
                      <a:pt x="55" y="20"/>
                    </a:lnTo>
                    <a:lnTo>
                      <a:pt x="53" y="15"/>
                    </a:lnTo>
                    <a:lnTo>
                      <a:pt x="51" y="11"/>
                    </a:lnTo>
                    <a:lnTo>
                      <a:pt x="48" y="8"/>
                    </a:lnTo>
                    <a:lnTo>
                      <a:pt x="46" y="6"/>
                    </a:lnTo>
                    <a:lnTo>
                      <a:pt x="42" y="3"/>
                    </a:lnTo>
                    <a:lnTo>
                      <a:pt x="39" y="1"/>
                    </a:lnTo>
                    <a:lnTo>
                      <a:pt x="33" y="0"/>
                    </a:lnTo>
                    <a:lnTo>
                      <a:pt x="30" y="0"/>
                    </a:lnTo>
                    <a:lnTo>
                      <a:pt x="24" y="0"/>
                    </a:lnTo>
                    <a:lnTo>
                      <a:pt x="19" y="0"/>
                    </a:lnTo>
                    <a:lnTo>
                      <a:pt x="16" y="1"/>
                    </a:lnTo>
                    <a:lnTo>
                      <a:pt x="12" y="3"/>
                    </a:lnTo>
                    <a:lnTo>
                      <a:pt x="9" y="6"/>
                    </a:lnTo>
                    <a:lnTo>
                      <a:pt x="5" y="8"/>
                    </a:lnTo>
                    <a:lnTo>
                      <a:pt x="2" y="11"/>
                    </a:lnTo>
                    <a:close/>
                  </a:path>
                </a:pathLst>
              </a:custGeom>
              <a:solidFill>
                <a:srgbClr val="FFFFFF"/>
              </a:solidFill>
              <a:ln w="1588">
                <a:solidFill>
                  <a:srgbClr val="000000"/>
                </a:solidFill>
                <a:round/>
                <a:headEnd/>
                <a:tailEnd/>
              </a:ln>
            </p:spPr>
            <p:txBody>
              <a:bodyPr/>
              <a:lstStyle/>
              <a:p>
                <a:endParaRPr lang="zh-CN" altLang="en-US"/>
              </a:p>
            </p:txBody>
          </p:sp>
          <p:sp>
            <p:nvSpPr>
              <p:cNvPr id="304" name="Freeform 12">
                <a:extLst>
                  <a:ext uri="{FF2B5EF4-FFF2-40B4-BE49-F238E27FC236}">
                    <a16:creationId xmlns:a16="http://schemas.microsoft.com/office/drawing/2014/main" id="{D869C60F-EE4E-42F5-AB03-D3B9D82AFB42}"/>
                  </a:ext>
                </a:extLst>
              </p:cNvPr>
              <p:cNvSpPr>
                <a:spLocks/>
              </p:cNvSpPr>
              <p:nvPr/>
            </p:nvSpPr>
            <p:spPr bwMode="auto">
              <a:xfrm>
                <a:off x="267" y="1086"/>
                <a:ext cx="18" cy="16"/>
              </a:xfrm>
              <a:custGeom>
                <a:avLst/>
                <a:gdLst>
                  <a:gd name="T0" fmla="*/ 18 w 18"/>
                  <a:gd name="T1" fmla="*/ 6 h 16"/>
                  <a:gd name="T2" fmla="*/ 17 w 18"/>
                  <a:gd name="T3" fmla="*/ 3 h 16"/>
                  <a:gd name="T4" fmla="*/ 15 w 18"/>
                  <a:gd name="T5" fmla="*/ 2 h 16"/>
                  <a:gd name="T6" fmla="*/ 14 w 18"/>
                  <a:gd name="T7" fmla="*/ 1 h 16"/>
                  <a:gd name="T8" fmla="*/ 12 w 18"/>
                  <a:gd name="T9" fmla="*/ 0 h 16"/>
                  <a:gd name="T10" fmla="*/ 8 w 18"/>
                  <a:gd name="T11" fmla="*/ 0 h 16"/>
                  <a:gd name="T12" fmla="*/ 6 w 18"/>
                  <a:gd name="T13" fmla="*/ 0 h 16"/>
                  <a:gd name="T14" fmla="*/ 3 w 18"/>
                  <a:gd name="T15" fmla="*/ 1 h 16"/>
                  <a:gd name="T16" fmla="*/ 1 w 18"/>
                  <a:gd name="T17" fmla="*/ 3 h 16"/>
                  <a:gd name="T18" fmla="*/ 0 w 18"/>
                  <a:gd name="T19" fmla="*/ 6 h 16"/>
                  <a:gd name="T20" fmla="*/ 0 w 18"/>
                  <a:gd name="T21" fmla="*/ 8 h 16"/>
                  <a:gd name="T22" fmla="*/ 0 w 18"/>
                  <a:gd name="T23" fmla="*/ 11 h 16"/>
                  <a:gd name="T24" fmla="*/ 1 w 18"/>
                  <a:gd name="T25" fmla="*/ 11 h 16"/>
                  <a:gd name="T26" fmla="*/ 3 w 18"/>
                  <a:gd name="T27" fmla="*/ 14 h 16"/>
                  <a:gd name="T28" fmla="*/ 6 w 18"/>
                  <a:gd name="T29" fmla="*/ 15 h 16"/>
                  <a:gd name="T30" fmla="*/ 8 w 18"/>
                  <a:gd name="T31" fmla="*/ 16 h 16"/>
                  <a:gd name="T32" fmla="*/ 10 w 18"/>
                  <a:gd name="T33" fmla="*/ 16 h 16"/>
                  <a:gd name="T34" fmla="*/ 12 w 18"/>
                  <a:gd name="T35" fmla="*/ 15 h 16"/>
                  <a:gd name="T36" fmla="*/ 15 w 18"/>
                  <a:gd name="T37" fmla="*/ 14 h 16"/>
                  <a:gd name="T38" fmla="*/ 17 w 18"/>
                  <a:gd name="T39" fmla="*/ 13 h 16"/>
                  <a:gd name="T40" fmla="*/ 18 w 18"/>
                  <a:gd name="T41" fmla="*/ 11 h 16"/>
                  <a:gd name="T42" fmla="*/ 18 w 18"/>
                  <a:gd name="T43" fmla="*/ 8 h 16"/>
                  <a:gd name="T44" fmla="*/ 18 w 18"/>
                  <a:gd name="T45" fmla="*/ 6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6"/>
                  <a:gd name="T71" fmla="*/ 18 w 18"/>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6">
                    <a:moveTo>
                      <a:pt x="18" y="6"/>
                    </a:moveTo>
                    <a:lnTo>
                      <a:pt x="17" y="3"/>
                    </a:lnTo>
                    <a:lnTo>
                      <a:pt x="15" y="2"/>
                    </a:lnTo>
                    <a:lnTo>
                      <a:pt x="14" y="1"/>
                    </a:lnTo>
                    <a:lnTo>
                      <a:pt x="12" y="0"/>
                    </a:lnTo>
                    <a:lnTo>
                      <a:pt x="8" y="0"/>
                    </a:lnTo>
                    <a:lnTo>
                      <a:pt x="6" y="0"/>
                    </a:lnTo>
                    <a:lnTo>
                      <a:pt x="3" y="1"/>
                    </a:lnTo>
                    <a:lnTo>
                      <a:pt x="1" y="3"/>
                    </a:lnTo>
                    <a:lnTo>
                      <a:pt x="0" y="6"/>
                    </a:lnTo>
                    <a:lnTo>
                      <a:pt x="0" y="8"/>
                    </a:lnTo>
                    <a:lnTo>
                      <a:pt x="0" y="11"/>
                    </a:lnTo>
                    <a:lnTo>
                      <a:pt x="1" y="11"/>
                    </a:lnTo>
                    <a:lnTo>
                      <a:pt x="3" y="14"/>
                    </a:lnTo>
                    <a:lnTo>
                      <a:pt x="6" y="15"/>
                    </a:lnTo>
                    <a:lnTo>
                      <a:pt x="8" y="16"/>
                    </a:lnTo>
                    <a:lnTo>
                      <a:pt x="10" y="16"/>
                    </a:lnTo>
                    <a:lnTo>
                      <a:pt x="12" y="15"/>
                    </a:lnTo>
                    <a:lnTo>
                      <a:pt x="15" y="14"/>
                    </a:lnTo>
                    <a:lnTo>
                      <a:pt x="17" y="13"/>
                    </a:lnTo>
                    <a:lnTo>
                      <a:pt x="18" y="11"/>
                    </a:lnTo>
                    <a:lnTo>
                      <a:pt x="18" y="8"/>
                    </a:lnTo>
                    <a:lnTo>
                      <a:pt x="18" y="6"/>
                    </a:lnTo>
                    <a:close/>
                  </a:path>
                </a:pathLst>
              </a:custGeom>
              <a:solidFill>
                <a:srgbClr val="000000"/>
              </a:solidFill>
              <a:ln w="1588">
                <a:solidFill>
                  <a:srgbClr val="000000"/>
                </a:solidFill>
                <a:round/>
                <a:headEnd/>
                <a:tailEnd/>
              </a:ln>
            </p:spPr>
            <p:txBody>
              <a:bodyPr/>
              <a:lstStyle/>
              <a:p>
                <a:endParaRPr lang="zh-CN" altLang="en-US"/>
              </a:p>
            </p:txBody>
          </p:sp>
          <p:sp>
            <p:nvSpPr>
              <p:cNvPr id="305" name="Freeform 13">
                <a:extLst>
                  <a:ext uri="{FF2B5EF4-FFF2-40B4-BE49-F238E27FC236}">
                    <a16:creationId xmlns:a16="http://schemas.microsoft.com/office/drawing/2014/main" id="{E4E5CBCC-84A2-4C4A-9E44-942C90925B11}"/>
                  </a:ext>
                </a:extLst>
              </p:cNvPr>
              <p:cNvSpPr>
                <a:spLocks/>
              </p:cNvSpPr>
              <p:nvPr/>
            </p:nvSpPr>
            <p:spPr bwMode="auto">
              <a:xfrm>
                <a:off x="222" y="1047"/>
                <a:ext cx="108" cy="93"/>
              </a:xfrm>
              <a:custGeom>
                <a:avLst/>
                <a:gdLst>
                  <a:gd name="T0" fmla="*/ 82 w 108"/>
                  <a:gd name="T1" fmla="*/ 50 h 93"/>
                  <a:gd name="T2" fmla="*/ 78 w 108"/>
                  <a:gd name="T3" fmla="*/ 58 h 93"/>
                  <a:gd name="T4" fmla="*/ 73 w 108"/>
                  <a:gd name="T5" fmla="*/ 65 h 93"/>
                  <a:gd name="T6" fmla="*/ 66 w 108"/>
                  <a:gd name="T7" fmla="*/ 68 h 93"/>
                  <a:gd name="T8" fmla="*/ 57 w 108"/>
                  <a:gd name="T9" fmla="*/ 70 h 93"/>
                  <a:gd name="T10" fmla="*/ 48 w 108"/>
                  <a:gd name="T11" fmla="*/ 70 h 93"/>
                  <a:gd name="T12" fmla="*/ 39 w 108"/>
                  <a:gd name="T13" fmla="*/ 67 h 93"/>
                  <a:gd name="T14" fmla="*/ 32 w 108"/>
                  <a:gd name="T15" fmla="*/ 61 h 93"/>
                  <a:gd name="T16" fmla="*/ 27 w 108"/>
                  <a:gd name="T17" fmla="*/ 54 h 93"/>
                  <a:gd name="T18" fmla="*/ 27 w 108"/>
                  <a:gd name="T19" fmla="*/ 47 h 93"/>
                  <a:gd name="T20" fmla="*/ 27 w 108"/>
                  <a:gd name="T21" fmla="*/ 39 h 93"/>
                  <a:gd name="T22" fmla="*/ 32 w 108"/>
                  <a:gd name="T23" fmla="*/ 32 h 93"/>
                  <a:gd name="T24" fmla="*/ 39 w 108"/>
                  <a:gd name="T25" fmla="*/ 27 h 93"/>
                  <a:gd name="T26" fmla="*/ 46 w 108"/>
                  <a:gd name="T27" fmla="*/ 24 h 93"/>
                  <a:gd name="T28" fmla="*/ 57 w 108"/>
                  <a:gd name="T29" fmla="*/ 24 h 93"/>
                  <a:gd name="T30" fmla="*/ 66 w 108"/>
                  <a:gd name="T31" fmla="*/ 25 h 93"/>
                  <a:gd name="T32" fmla="*/ 73 w 108"/>
                  <a:gd name="T33" fmla="*/ 30 h 93"/>
                  <a:gd name="T34" fmla="*/ 78 w 108"/>
                  <a:gd name="T35" fmla="*/ 35 h 93"/>
                  <a:gd name="T36" fmla="*/ 82 w 108"/>
                  <a:gd name="T37" fmla="*/ 44 h 93"/>
                  <a:gd name="T38" fmla="*/ 108 w 108"/>
                  <a:gd name="T39" fmla="*/ 47 h 93"/>
                  <a:gd name="T40" fmla="*/ 105 w 108"/>
                  <a:gd name="T41" fmla="*/ 35 h 93"/>
                  <a:gd name="T42" fmla="*/ 101 w 108"/>
                  <a:gd name="T43" fmla="*/ 25 h 93"/>
                  <a:gd name="T44" fmla="*/ 94 w 108"/>
                  <a:gd name="T45" fmla="*/ 17 h 93"/>
                  <a:gd name="T46" fmla="*/ 85 w 108"/>
                  <a:gd name="T47" fmla="*/ 8 h 93"/>
                  <a:gd name="T48" fmla="*/ 74 w 108"/>
                  <a:gd name="T49" fmla="*/ 4 h 93"/>
                  <a:gd name="T50" fmla="*/ 62 w 108"/>
                  <a:gd name="T51" fmla="*/ 0 h 93"/>
                  <a:gd name="T52" fmla="*/ 43 w 108"/>
                  <a:gd name="T53" fmla="*/ 2 h 93"/>
                  <a:gd name="T54" fmla="*/ 30 w 108"/>
                  <a:gd name="T55" fmla="*/ 4 h 93"/>
                  <a:gd name="T56" fmla="*/ 21 w 108"/>
                  <a:gd name="T57" fmla="*/ 11 h 93"/>
                  <a:gd name="T58" fmla="*/ 11 w 108"/>
                  <a:gd name="T59" fmla="*/ 19 h 93"/>
                  <a:gd name="T60" fmla="*/ 4 w 108"/>
                  <a:gd name="T61" fmla="*/ 28 h 93"/>
                  <a:gd name="T62" fmla="*/ 2 w 108"/>
                  <a:gd name="T63" fmla="*/ 39 h 93"/>
                  <a:gd name="T64" fmla="*/ 0 w 108"/>
                  <a:gd name="T65" fmla="*/ 50 h 93"/>
                  <a:gd name="T66" fmla="*/ 3 w 108"/>
                  <a:gd name="T67" fmla="*/ 61 h 93"/>
                  <a:gd name="T68" fmla="*/ 9 w 108"/>
                  <a:gd name="T69" fmla="*/ 70 h 93"/>
                  <a:gd name="T70" fmla="*/ 16 w 108"/>
                  <a:gd name="T71" fmla="*/ 80 h 93"/>
                  <a:gd name="T72" fmla="*/ 27 w 108"/>
                  <a:gd name="T73" fmla="*/ 86 h 93"/>
                  <a:gd name="T74" fmla="*/ 39 w 108"/>
                  <a:gd name="T75" fmla="*/ 92 h 93"/>
                  <a:gd name="T76" fmla="*/ 51 w 108"/>
                  <a:gd name="T77" fmla="*/ 93 h 93"/>
                  <a:gd name="T78" fmla="*/ 63 w 108"/>
                  <a:gd name="T79" fmla="*/ 93 h 93"/>
                  <a:gd name="T80" fmla="*/ 75 w 108"/>
                  <a:gd name="T81" fmla="*/ 90 h 93"/>
                  <a:gd name="T82" fmla="*/ 86 w 108"/>
                  <a:gd name="T83" fmla="*/ 83 h 93"/>
                  <a:gd name="T84" fmla="*/ 96 w 108"/>
                  <a:gd name="T85" fmla="*/ 77 h 93"/>
                  <a:gd name="T86" fmla="*/ 103 w 108"/>
                  <a:gd name="T87" fmla="*/ 67 h 93"/>
                  <a:gd name="T88" fmla="*/ 106 w 108"/>
                  <a:gd name="T89" fmla="*/ 57 h 93"/>
                  <a:gd name="T90" fmla="*/ 108 w 108"/>
                  <a:gd name="T91" fmla="*/ 47 h 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8"/>
                  <a:gd name="T139" fmla="*/ 0 h 93"/>
                  <a:gd name="T140" fmla="*/ 108 w 108"/>
                  <a:gd name="T141" fmla="*/ 93 h 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8" h="93">
                    <a:moveTo>
                      <a:pt x="82" y="47"/>
                    </a:moveTo>
                    <a:lnTo>
                      <a:pt x="82" y="50"/>
                    </a:lnTo>
                    <a:lnTo>
                      <a:pt x="81" y="54"/>
                    </a:lnTo>
                    <a:lnTo>
                      <a:pt x="78" y="58"/>
                    </a:lnTo>
                    <a:lnTo>
                      <a:pt x="76" y="61"/>
                    </a:lnTo>
                    <a:lnTo>
                      <a:pt x="73" y="65"/>
                    </a:lnTo>
                    <a:lnTo>
                      <a:pt x="69" y="66"/>
                    </a:lnTo>
                    <a:lnTo>
                      <a:pt x="66" y="68"/>
                    </a:lnTo>
                    <a:lnTo>
                      <a:pt x="62" y="70"/>
                    </a:lnTo>
                    <a:lnTo>
                      <a:pt x="57" y="70"/>
                    </a:lnTo>
                    <a:lnTo>
                      <a:pt x="52" y="70"/>
                    </a:lnTo>
                    <a:lnTo>
                      <a:pt x="48" y="70"/>
                    </a:lnTo>
                    <a:lnTo>
                      <a:pt x="44" y="68"/>
                    </a:lnTo>
                    <a:lnTo>
                      <a:pt x="39" y="67"/>
                    </a:lnTo>
                    <a:lnTo>
                      <a:pt x="36" y="65"/>
                    </a:lnTo>
                    <a:lnTo>
                      <a:pt x="32" y="61"/>
                    </a:lnTo>
                    <a:lnTo>
                      <a:pt x="30" y="58"/>
                    </a:lnTo>
                    <a:lnTo>
                      <a:pt x="27" y="54"/>
                    </a:lnTo>
                    <a:lnTo>
                      <a:pt x="27" y="50"/>
                    </a:lnTo>
                    <a:lnTo>
                      <a:pt x="27" y="47"/>
                    </a:lnTo>
                    <a:lnTo>
                      <a:pt x="27" y="44"/>
                    </a:lnTo>
                    <a:lnTo>
                      <a:pt x="27" y="39"/>
                    </a:lnTo>
                    <a:lnTo>
                      <a:pt x="29" y="35"/>
                    </a:lnTo>
                    <a:lnTo>
                      <a:pt x="32" y="32"/>
                    </a:lnTo>
                    <a:lnTo>
                      <a:pt x="36" y="30"/>
                    </a:lnTo>
                    <a:lnTo>
                      <a:pt x="39" y="27"/>
                    </a:lnTo>
                    <a:lnTo>
                      <a:pt x="43" y="25"/>
                    </a:lnTo>
                    <a:lnTo>
                      <a:pt x="46" y="24"/>
                    </a:lnTo>
                    <a:lnTo>
                      <a:pt x="51" y="24"/>
                    </a:lnTo>
                    <a:lnTo>
                      <a:pt x="57" y="24"/>
                    </a:lnTo>
                    <a:lnTo>
                      <a:pt x="60" y="24"/>
                    </a:lnTo>
                    <a:lnTo>
                      <a:pt x="66" y="25"/>
                    </a:lnTo>
                    <a:lnTo>
                      <a:pt x="69" y="27"/>
                    </a:lnTo>
                    <a:lnTo>
                      <a:pt x="73" y="30"/>
                    </a:lnTo>
                    <a:lnTo>
                      <a:pt x="75" y="32"/>
                    </a:lnTo>
                    <a:lnTo>
                      <a:pt x="78" y="35"/>
                    </a:lnTo>
                    <a:lnTo>
                      <a:pt x="80" y="39"/>
                    </a:lnTo>
                    <a:lnTo>
                      <a:pt x="82" y="44"/>
                    </a:lnTo>
                    <a:lnTo>
                      <a:pt x="82" y="47"/>
                    </a:lnTo>
                    <a:lnTo>
                      <a:pt x="108" y="47"/>
                    </a:lnTo>
                    <a:lnTo>
                      <a:pt x="108" y="41"/>
                    </a:lnTo>
                    <a:lnTo>
                      <a:pt x="105" y="35"/>
                    </a:lnTo>
                    <a:lnTo>
                      <a:pt x="104" y="31"/>
                    </a:lnTo>
                    <a:lnTo>
                      <a:pt x="101" y="25"/>
                    </a:lnTo>
                    <a:lnTo>
                      <a:pt x="99" y="20"/>
                    </a:lnTo>
                    <a:lnTo>
                      <a:pt x="94" y="17"/>
                    </a:lnTo>
                    <a:lnTo>
                      <a:pt x="90" y="12"/>
                    </a:lnTo>
                    <a:lnTo>
                      <a:pt x="85" y="8"/>
                    </a:lnTo>
                    <a:lnTo>
                      <a:pt x="80" y="6"/>
                    </a:lnTo>
                    <a:lnTo>
                      <a:pt x="74" y="4"/>
                    </a:lnTo>
                    <a:lnTo>
                      <a:pt x="69" y="2"/>
                    </a:lnTo>
                    <a:lnTo>
                      <a:pt x="62" y="0"/>
                    </a:lnTo>
                    <a:lnTo>
                      <a:pt x="50" y="0"/>
                    </a:lnTo>
                    <a:lnTo>
                      <a:pt x="43" y="2"/>
                    </a:lnTo>
                    <a:lnTo>
                      <a:pt x="36" y="2"/>
                    </a:lnTo>
                    <a:lnTo>
                      <a:pt x="30" y="4"/>
                    </a:lnTo>
                    <a:lnTo>
                      <a:pt x="25" y="7"/>
                    </a:lnTo>
                    <a:lnTo>
                      <a:pt x="21" y="11"/>
                    </a:lnTo>
                    <a:lnTo>
                      <a:pt x="15" y="14"/>
                    </a:lnTo>
                    <a:lnTo>
                      <a:pt x="11" y="19"/>
                    </a:lnTo>
                    <a:lnTo>
                      <a:pt x="7" y="24"/>
                    </a:lnTo>
                    <a:lnTo>
                      <a:pt x="4" y="28"/>
                    </a:lnTo>
                    <a:lnTo>
                      <a:pt x="3" y="34"/>
                    </a:lnTo>
                    <a:lnTo>
                      <a:pt x="2" y="39"/>
                    </a:lnTo>
                    <a:lnTo>
                      <a:pt x="0" y="44"/>
                    </a:lnTo>
                    <a:lnTo>
                      <a:pt x="0" y="50"/>
                    </a:lnTo>
                    <a:lnTo>
                      <a:pt x="2" y="55"/>
                    </a:lnTo>
                    <a:lnTo>
                      <a:pt x="3" y="61"/>
                    </a:lnTo>
                    <a:lnTo>
                      <a:pt x="6" y="66"/>
                    </a:lnTo>
                    <a:lnTo>
                      <a:pt x="9" y="70"/>
                    </a:lnTo>
                    <a:lnTo>
                      <a:pt x="11" y="75"/>
                    </a:lnTo>
                    <a:lnTo>
                      <a:pt x="16" y="80"/>
                    </a:lnTo>
                    <a:lnTo>
                      <a:pt x="21" y="83"/>
                    </a:lnTo>
                    <a:lnTo>
                      <a:pt x="27" y="86"/>
                    </a:lnTo>
                    <a:lnTo>
                      <a:pt x="32" y="90"/>
                    </a:lnTo>
                    <a:lnTo>
                      <a:pt x="39" y="92"/>
                    </a:lnTo>
                    <a:lnTo>
                      <a:pt x="44" y="93"/>
                    </a:lnTo>
                    <a:lnTo>
                      <a:pt x="51" y="93"/>
                    </a:lnTo>
                    <a:lnTo>
                      <a:pt x="57" y="93"/>
                    </a:lnTo>
                    <a:lnTo>
                      <a:pt x="63" y="93"/>
                    </a:lnTo>
                    <a:lnTo>
                      <a:pt x="69" y="92"/>
                    </a:lnTo>
                    <a:lnTo>
                      <a:pt x="75" y="90"/>
                    </a:lnTo>
                    <a:lnTo>
                      <a:pt x="81" y="87"/>
                    </a:lnTo>
                    <a:lnTo>
                      <a:pt x="86" y="83"/>
                    </a:lnTo>
                    <a:lnTo>
                      <a:pt x="90" y="80"/>
                    </a:lnTo>
                    <a:lnTo>
                      <a:pt x="96" y="77"/>
                    </a:lnTo>
                    <a:lnTo>
                      <a:pt x="99" y="72"/>
                    </a:lnTo>
                    <a:lnTo>
                      <a:pt x="103" y="67"/>
                    </a:lnTo>
                    <a:lnTo>
                      <a:pt x="104" y="63"/>
                    </a:lnTo>
                    <a:lnTo>
                      <a:pt x="106" y="57"/>
                    </a:lnTo>
                    <a:lnTo>
                      <a:pt x="108" y="52"/>
                    </a:lnTo>
                    <a:lnTo>
                      <a:pt x="108" y="47"/>
                    </a:lnTo>
                    <a:lnTo>
                      <a:pt x="82" y="47"/>
                    </a:lnTo>
                    <a:close/>
                  </a:path>
                </a:pathLst>
              </a:custGeom>
              <a:solidFill>
                <a:srgbClr val="000000"/>
              </a:solidFill>
              <a:ln w="1588">
                <a:solidFill>
                  <a:srgbClr val="000000"/>
                </a:solidFill>
                <a:round/>
                <a:headEnd/>
                <a:tailEnd/>
              </a:ln>
            </p:spPr>
            <p:txBody>
              <a:bodyPr/>
              <a:lstStyle/>
              <a:p>
                <a:endParaRPr lang="zh-CN" altLang="en-US"/>
              </a:p>
            </p:txBody>
          </p:sp>
          <p:sp>
            <p:nvSpPr>
              <p:cNvPr id="306" name="Freeform 14">
                <a:extLst>
                  <a:ext uri="{FF2B5EF4-FFF2-40B4-BE49-F238E27FC236}">
                    <a16:creationId xmlns:a16="http://schemas.microsoft.com/office/drawing/2014/main" id="{15A496EA-B70F-4B43-BE8C-BF2710AD719E}"/>
                  </a:ext>
                </a:extLst>
              </p:cNvPr>
              <p:cNvSpPr>
                <a:spLocks/>
              </p:cNvSpPr>
              <p:nvPr/>
            </p:nvSpPr>
            <p:spPr bwMode="auto">
              <a:xfrm>
                <a:off x="568" y="1071"/>
                <a:ext cx="54" cy="48"/>
              </a:xfrm>
              <a:custGeom>
                <a:avLst/>
                <a:gdLst>
                  <a:gd name="T0" fmla="*/ 3 w 54"/>
                  <a:gd name="T1" fmla="*/ 13 h 48"/>
                  <a:gd name="T2" fmla="*/ 1 w 54"/>
                  <a:gd name="T3" fmla="*/ 16 h 48"/>
                  <a:gd name="T4" fmla="*/ 0 w 54"/>
                  <a:gd name="T5" fmla="*/ 20 h 48"/>
                  <a:gd name="T6" fmla="*/ 0 w 54"/>
                  <a:gd name="T7" fmla="*/ 23 h 48"/>
                  <a:gd name="T8" fmla="*/ 0 w 54"/>
                  <a:gd name="T9" fmla="*/ 28 h 48"/>
                  <a:gd name="T10" fmla="*/ 1 w 54"/>
                  <a:gd name="T11" fmla="*/ 31 h 48"/>
                  <a:gd name="T12" fmla="*/ 3 w 54"/>
                  <a:gd name="T13" fmla="*/ 35 h 48"/>
                  <a:gd name="T14" fmla="*/ 5 w 54"/>
                  <a:gd name="T15" fmla="*/ 39 h 48"/>
                  <a:gd name="T16" fmla="*/ 8 w 54"/>
                  <a:gd name="T17" fmla="*/ 42 h 48"/>
                  <a:gd name="T18" fmla="*/ 12 w 54"/>
                  <a:gd name="T19" fmla="*/ 44 h 48"/>
                  <a:gd name="T20" fmla="*/ 16 w 54"/>
                  <a:gd name="T21" fmla="*/ 46 h 48"/>
                  <a:gd name="T22" fmla="*/ 21 w 54"/>
                  <a:gd name="T23" fmla="*/ 46 h 48"/>
                  <a:gd name="T24" fmla="*/ 26 w 54"/>
                  <a:gd name="T25" fmla="*/ 48 h 48"/>
                  <a:gd name="T26" fmla="*/ 30 w 54"/>
                  <a:gd name="T27" fmla="*/ 46 h 48"/>
                  <a:gd name="T28" fmla="*/ 34 w 54"/>
                  <a:gd name="T29" fmla="*/ 46 h 48"/>
                  <a:gd name="T30" fmla="*/ 38 w 54"/>
                  <a:gd name="T31" fmla="*/ 46 h 48"/>
                  <a:gd name="T32" fmla="*/ 44 w 54"/>
                  <a:gd name="T33" fmla="*/ 43 h 48"/>
                  <a:gd name="T34" fmla="*/ 46 w 54"/>
                  <a:gd name="T35" fmla="*/ 41 h 48"/>
                  <a:gd name="T36" fmla="*/ 49 w 54"/>
                  <a:gd name="T37" fmla="*/ 39 h 48"/>
                  <a:gd name="T38" fmla="*/ 52 w 54"/>
                  <a:gd name="T39" fmla="*/ 34 h 48"/>
                  <a:gd name="T40" fmla="*/ 53 w 54"/>
                  <a:gd name="T41" fmla="*/ 30 h 48"/>
                  <a:gd name="T42" fmla="*/ 54 w 54"/>
                  <a:gd name="T43" fmla="*/ 26 h 48"/>
                  <a:gd name="T44" fmla="*/ 54 w 54"/>
                  <a:gd name="T45" fmla="*/ 23 h 48"/>
                  <a:gd name="T46" fmla="*/ 54 w 54"/>
                  <a:gd name="T47" fmla="*/ 20 h 48"/>
                  <a:gd name="T48" fmla="*/ 53 w 54"/>
                  <a:gd name="T49" fmla="*/ 16 h 48"/>
                  <a:gd name="T50" fmla="*/ 52 w 54"/>
                  <a:gd name="T51" fmla="*/ 13 h 48"/>
                  <a:gd name="T52" fmla="*/ 49 w 54"/>
                  <a:gd name="T53" fmla="*/ 9 h 48"/>
                  <a:gd name="T54" fmla="*/ 46 w 54"/>
                  <a:gd name="T55" fmla="*/ 7 h 48"/>
                  <a:gd name="T56" fmla="*/ 42 w 54"/>
                  <a:gd name="T57" fmla="*/ 3 h 48"/>
                  <a:gd name="T58" fmla="*/ 38 w 54"/>
                  <a:gd name="T59" fmla="*/ 2 h 48"/>
                  <a:gd name="T60" fmla="*/ 34 w 54"/>
                  <a:gd name="T61" fmla="*/ 0 h 48"/>
                  <a:gd name="T62" fmla="*/ 28 w 54"/>
                  <a:gd name="T63" fmla="*/ 0 h 48"/>
                  <a:gd name="T64" fmla="*/ 24 w 54"/>
                  <a:gd name="T65" fmla="*/ 0 h 48"/>
                  <a:gd name="T66" fmla="*/ 21 w 54"/>
                  <a:gd name="T67" fmla="*/ 0 h 48"/>
                  <a:gd name="T68" fmla="*/ 15 w 54"/>
                  <a:gd name="T69" fmla="*/ 2 h 48"/>
                  <a:gd name="T70" fmla="*/ 12 w 54"/>
                  <a:gd name="T71" fmla="*/ 3 h 48"/>
                  <a:gd name="T72" fmla="*/ 8 w 54"/>
                  <a:gd name="T73" fmla="*/ 7 h 48"/>
                  <a:gd name="T74" fmla="*/ 5 w 54"/>
                  <a:gd name="T75" fmla="*/ 9 h 48"/>
                  <a:gd name="T76" fmla="*/ 3 w 54"/>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48"/>
                  <a:gd name="T119" fmla="*/ 54 w 54"/>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48">
                    <a:moveTo>
                      <a:pt x="3" y="13"/>
                    </a:moveTo>
                    <a:lnTo>
                      <a:pt x="1" y="16"/>
                    </a:lnTo>
                    <a:lnTo>
                      <a:pt x="0" y="20"/>
                    </a:lnTo>
                    <a:lnTo>
                      <a:pt x="0" y="23"/>
                    </a:lnTo>
                    <a:lnTo>
                      <a:pt x="0" y="28"/>
                    </a:lnTo>
                    <a:lnTo>
                      <a:pt x="1" y="31"/>
                    </a:lnTo>
                    <a:lnTo>
                      <a:pt x="3" y="35"/>
                    </a:lnTo>
                    <a:lnTo>
                      <a:pt x="5" y="39"/>
                    </a:lnTo>
                    <a:lnTo>
                      <a:pt x="8" y="42"/>
                    </a:lnTo>
                    <a:lnTo>
                      <a:pt x="12" y="44"/>
                    </a:lnTo>
                    <a:lnTo>
                      <a:pt x="16" y="46"/>
                    </a:lnTo>
                    <a:lnTo>
                      <a:pt x="21" y="46"/>
                    </a:lnTo>
                    <a:lnTo>
                      <a:pt x="26" y="48"/>
                    </a:lnTo>
                    <a:lnTo>
                      <a:pt x="30" y="46"/>
                    </a:lnTo>
                    <a:lnTo>
                      <a:pt x="34" y="46"/>
                    </a:lnTo>
                    <a:lnTo>
                      <a:pt x="38" y="46"/>
                    </a:lnTo>
                    <a:lnTo>
                      <a:pt x="44" y="43"/>
                    </a:lnTo>
                    <a:lnTo>
                      <a:pt x="46" y="41"/>
                    </a:lnTo>
                    <a:lnTo>
                      <a:pt x="49" y="39"/>
                    </a:lnTo>
                    <a:lnTo>
                      <a:pt x="52" y="34"/>
                    </a:lnTo>
                    <a:lnTo>
                      <a:pt x="53" y="30"/>
                    </a:lnTo>
                    <a:lnTo>
                      <a:pt x="54" y="26"/>
                    </a:lnTo>
                    <a:lnTo>
                      <a:pt x="54" y="23"/>
                    </a:lnTo>
                    <a:lnTo>
                      <a:pt x="54" y="20"/>
                    </a:lnTo>
                    <a:lnTo>
                      <a:pt x="53" y="16"/>
                    </a:lnTo>
                    <a:lnTo>
                      <a:pt x="52" y="13"/>
                    </a:lnTo>
                    <a:lnTo>
                      <a:pt x="49" y="9"/>
                    </a:lnTo>
                    <a:lnTo>
                      <a:pt x="46" y="7"/>
                    </a:lnTo>
                    <a:lnTo>
                      <a:pt x="42" y="3"/>
                    </a:lnTo>
                    <a:lnTo>
                      <a:pt x="38" y="2"/>
                    </a:lnTo>
                    <a:lnTo>
                      <a:pt x="34" y="0"/>
                    </a:lnTo>
                    <a:lnTo>
                      <a:pt x="28" y="0"/>
                    </a:lnTo>
                    <a:lnTo>
                      <a:pt x="24" y="0"/>
                    </a:lnTo>
                    <a:lnTo>
                      <a:pt x="21" y="0"/>
                    </a:lnTo>
                    <a:lnTo>
                      <a:pt x="15" y="2"/>
                    </a:lnTo>
                    <a:lnTo>
                      <a:pt x="12" y="3"/>
                    </a:lnTo>
                    <a:lnTo>
                      <a:pt x="8" y="7"/>
                    </a:lnTo>
                    <a:lnTo>
                      <a:pt x="5" y="9"/>
                    </a:lnTo>
                    <a:lnTo>
                      <a:pt x="3" y="13"/>
                    </a:lnTo>
                    <a:close/>
                  </a:path>
                </a:pathLst>
              </a:custGeom>
              <a:solidFill>
                <a:srgbClr val="FFFFFF"/>
              </a:solidFill>
              <a:ln w="1588">
                <a:solidFill>
                  <a:srgbClr val="000000"/>
                </a:solidFill>
                <a:round/>
                <a:headEnd/>
                <a:tailEnd/>
              </a:ln>
            </p:spPr>
            <p:txBody>
              <a:bodyPr/>
              <a:lstStyle/>
              <a:p>
                <a:endParaRPr lang="zh-CN" altLang="en-US"/>
              </a:p>
            </p:txBody>
          </p:sp>
          <p:sp>
            <p:nvSpPr>
              <p:cNvPr id="307" name="Freeform 15">
                <a:extLst>
                  <a:ext uri="{FF2B5EF4-FFF2-40B4-BE49-F238E27FC236}">
                    <a16:creationId xmlns:a16="http://schemas.microsoft.com/office/drawing/2014/main" id="{9C2BE1FF-0C74-42A8-BF51-7935F56EDA10}"/>
                  </a:ext>
                </a:extLst>
              </p:cNvPr>
              <p:cNvSpPr>
                <a:spLocks/>
              </p:cNvSpPr>
              <p:nvPr/>
            </p:nvSpPr>
            <p:spPr bwMode="auto">
              <a:xfrm>
                <a:off x="586" y="1087"/>
                <a:ext cx="19" cy="17"/>
              </a:xfrm>
              <a:custGeom>
                <a:avLst/>
                <a:gdLst>
                  <a:gd name="T0" fmla="*/ 19 w 19"/>
                  <a:gd name="T1" fmla="*/ 5 h 17"/>
                  <a:gd name="T2" fmla="*/ 17 w 19"/>
                  <a:gd name="T3" fmla="*/ 4 h 17"/>
                  <a:gd name="T4" fmla="*/ 16 w 19"/>
                  <a:gd name="T5" fmla="*/ 1 h 17"/>
                  <a:gd name="T6" fmla="*/ 13 w 19"/>
                  <a:gd name="T7" fmla="*/ 0 h 17"/>
                  <a:gd name="T8" fmla="*/ 10 w 19"/>
                  <a:gd name="T9" fmla="*/ 0 h 17"/>
                  <a:gd name="T10" fmla="*/ 8 w 19"/>
                  <a:gd name="T11" fmla="*/ 0 h 17"/>
                  <a:gd name="T12" fmla="*/ 5 w 19"/>
                  <a:gd name="T13" fmla="*/ 0 h 17"/>
                  <a:gd name="T14" fmla="*/ 4 w 19"/>
                  <a:gd name="T15" fmla="*/ 1 h 17"/>
                  <a:gd name="T16" fmla="*/ 1 w 19"/>
                  <a:gd name="T17" fmla="*/ 4 h 17"/>
                  <a:gd name="T18" fmla="*/ 0 w 19"/>
                  <a:gd name="T19" fmla="*/ 5 h 17"/>
                  <a:gd name="T20" fmla="*/ 0 w 19"/>
                  <a:gd name="T21" fmla="*/ 8 h 17"/>
                  <a:gd name="T22" fmla="*/ 0 w 19"/>
                  <a:gd name="T23" fmla="*/ 10 h 17"/>
                  <a:gd name="T24" fmla="*/ 1 w 19"/>
                  <a:gd name="T25" fmla="*/ 12 h 17"/>
                  <a:gd name="T26" fmla="*/ 3 w 19"/>
                  <a:gd name="T27" fmla="*/ 14 h 17"/>
                  <a:gd name="T28" fmla="*/ 5 w 19"/>
                  <a:gd name="T29" fmla="*/ 15 h 17"/>
                  <a:gd name="T30" fmla="*/ 8 w 19"/>
                  <a:gd name="T31" fmla="*/ 15 h 17"/>
                  <a:gd name="T32" fmla="*/ 10 w 19"/>
                  <a:gd name="T33" fmla="*/ 17 h 17"/>
                  <a:gd name="T34" fmla="*/ 13 w 19"/>
                  <a:gd name="T35" fmla="*/ 15 h 17"/>
                  <a:gd name="T36" fmla="*/ 16 w 19"/>
                  <a:gd name="T37" fmla="*/ 14 h 17"/>
                  <a:gd name="T38" fmla="*/ 17 w 19"/>
                  <a:gd name="T39" fmla="*/ 12 h 17"/>
                  <a:gd name="T40" fmla="*/ 19 w 19"/>
                  <a:gd name="T41" fmla="*/ 10 h 17"/>
                  <a:gd name="T42" fmla="*/ 19 w 19"/>
                  <a:gd name="T43" fmla="*/ 8 h 17"/>
                  <a:gd name="T44" fmla="*/ 19 w 19"/>
                  <a:gd name="T45" fmla="*/ 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7"/>
                  <a:gd name="T71" fmla="*/ 19 w 19"/>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7">
                    <a:moveTo>
                      <a:pt x="19" y="5"/>
                    </a:moveTo>
                    <a:lnTo>
                      <a:pt x="17" y="4"/>
                    </a:lnTo>
                    <a:lnTo>
                      <a:pt x="16" y="1"/>
                    </a:lnTo>
                    <a:lnTo>
                      <a:pt x="13" y="0"/>
                    </a:lnTo>
                    <a:lnTo>
                      <a:pt x="10" y="0"/>
                    </a:lnTo>
                    <a:lnTo>
                      <a:pt x="8" y="0"/>
                    </a:lnTo>
                    <a:lnTo>
                      <a:pt x="5" y="0"/>
                    </a:lnTo>
                    <a:lnTo>
                      <a:pt x="4" y="1"/>
                    </a:lnTo>
                    <a:lnTo>
                      <a:pt x="1" y="4"/>
                    </a:lnTo>
                    <a:lnTo>
                      <a:pt x="0" y="5"/>
                    </a:lnTo>
                    <a:lnTo>
                      <a:pt x="0" y="8"/>
                    </a:lnTo>
                    <a:lnTo>
                      <a:pt x="0" y="10"/>
                    </a:lnTo>
                    <a:lnTo>
                      <a:pt x="1" y="12"/>
                    </a:lnTo>
                    <a:lnTo>
                      <a:pt x="3" y="14"/>
                    </a:lnTo>
                    <a:lnTo>
                      <a:pt x="5" y="15"/>
                    </a:lnTo>
                    <a:lnTo>
                      <a:pt x="8" y="15"/>
                    </a:lnTo>
                    <a:lnTo>
                      <a:pt x="10" y="17"/>
                    </a:lnTo>
                    <a:lnTo>
                      <a:pt x="13" y="15"/>
                    </a:lnTo>
                    <a:lnTo>
                      <a:pt x="16" y="14"/>
                    </a:lnTo>
                    <a:lnTo>
                      <a:pt x="17" y="12"/>
                    </a:lnTo>
                    <a:lnTo>
                      <a:pt x="19" y="10"/>
                    </a:lnTo>
                    <a:lnTo>
                      <a:pt x="19" y="8"/>
                    </a:lnTo>
                    <a:lnTo>
                      <a:pt x="19" y="5"/>
                    </a:lnTo>
                    <a:close/>
                  </a:path>
                </a:pathLst>
              </a:custGeom>
              <a:solidFill>
                <a:srgbClr val="000000"/>
              </a:solidFill>
              <a:ln w="1588">
                <a:solidFill>
                  <a:srgbClr val="000000"/>
                </a:solidFill>
                <a:round/>
                <a:headEnd/>
                <a:tailEnd/>
              </a:ln>
            </p:spPr>
            <p:txBody>
              <a:bodyPr/>
              <a:lstStyle/>
              <a:p>
                <a:endParaRPr lang="zh-CN" altLang="en-US"/>
              </a:p>
            </p:txBody>
          </p:sp>
          <p:sp>
            <p:nvSpPr>
              <p:cNvPr id="308" name="Freeform 16">
                <a:extLst>
                  <a:ext uri="{FF2B5EF4-FFF2-40B4-BE49-F238E27FC236}">
                    <a16:creationId xmlns:a16="http://schemas.microsoft.com/office/drawing/2014/main" id="{B180BFAE-D21E-4727-8C1F-3D96817A2D75}"/>
                  </a:ext>
                </a:extLst>
              </p:cNvPr>
              <p:cNvSpPr>
                <a:spLocks/>
              </p:cNvSpPr>
              <p:nvPr/>
            </p:nvSpPr>
            <p:spPr bwMode="auto">
              <a:xfrm>
                <a:off x="542" y="1049"/>
                <a:ext cx="107" cy="92"/>
              </a:xfrm>
              <a:custGeom>
                <a:avLst/>
                <a:gdLst>
                  <a:gd name="T0" fmla="*/ 80 w 107"/>
                  <a:gd name="T1" fmla="*/ 48 h 92"/>
                  <a:gd name="T2" fmla="*/ 78 w 107"/>
                  <a:gd name="T3" fmla="*/ 56 h 92"/>
                  <a:gd name="T4" fmla="*/ 72 w 107"/>
                  <a:gd name="T5" fmla="*/ 63 h 92"/>
                  <a:gd name="T6" fmla="*/ 64 w 107"/>
                  <a:gd name="T7" fmla="*/ 68 h 92"/>
                  <a:gd name="T8" fmla="*/ 56 w 107"/>
                  <a:gd name="T9" fmla="*/ 68 h 92"/>
                  <a:gd name="T10" fmla="*/ 47 w 107"/>
                  <a:gd name="T11" fmla="*/ 68 h 92"/>
                  <a:gd name="T12" fmla="*/ 38 w 107"/>
                  <a:gd name="T13" fmla="*/ 66 h 92"/>
                  <a:gd name="T14" fmla="*/ 31 w 107"/>
                  <a:gd name="T15" fmla="*/ 61 h 92"/>
                  <a:gd name="T16" fmla="*/ 27 w 107"/>
                  <a:gd name="T17" fmla="*/ 53 h 92"/>
                  <a:gd name="T18" fmla="*/ 26 w 107"/>
                  <a:gd name="T19" fmla="*/ 46 h 92"/>
                  <a:gd name="T20" fmla="*/ 27 w 107"/>
                  <a:gd name="T21" fmla="*/ 38 h 92"/>
                  <a:gd name="T22" fmla="*/ 31 w 107"/>
                  <a:gd name="T23" fmla="*/ 31 h 92"/>
                  <a:gd name="T24" fmla="*/ 38 w 107"/>
                  <a:gd name="T25" fmla="*/ 26 h 92"/>
                  <a:gd name="T26" fmla="*/ 47 w 107"/>
                  <a:gd name="T27" fmla="*/ 23 h 92"/>
                  <a:gd name="T28" fmla="*/ 54 w 107"/>
                  <a:gd name="T29" fmla="*/ 22 h 92"/>
                  <a:gd name="T30" fmla="*/ 64 w 107"/>
                  <a:gd name="T31" fmla="*/ 24 h 92"/>
                  <a:gd name="T32" fmla="*/ 72 w 107"/>
                  <a:gd name="T33" fmla="*/ 29 h 92"/>
                  <a:gd name="T34" fmla="*/ 78 w 107"/>
                  <a:gd name="T35" fmla="*/ 35 h 92"/>
                  <a:gd name="T36" fmla="*/ 80 w 107"/>
                  <a:gd name="T37" fmla="*/ 43 h 92"/>
                  <a:gd name="T38" fmla="*/ 107 w 107"/>
                  <a:gd name="T39" fmla="*/ 45 h 92"/>
                  <a:gd name="T40" fmla="*/ 105 w 107"/>
                  <a:gd name="T41" fmla="*/ 35 h 92"/>
                  <a:gd name="T42" fmla="*/ 101 w 107"/>
                  <a:gd name="T43" fmla="*/ 24 h 92"/>
                  <a:gd name="T44" fmla="*/ 94 w 107"/>
                  <a:gd name="T45" fmla="*/ 15 h 92"/>
                  <a:gd name="T46" fmla="*/ 84 w 107"/>
                  <a:gd name="T47" fmla="*/ 7 h 92"/>
                  <a:gd name="T48" fmla="*/ 73 w 107"/>
                  <a:gd name="T49" fmla="*/ 2 h 92"/>
                  <a:gd name="T50" fmla="*/ 60 w 107"/>
                  <a:gd name="T51" fmla="*/ 0 h 92"/>
                  <a:gd name="T52" fmla="*/ 41 w 107"/>
                  <a:gd name="T53" fmla="*/ 0 h 92"/>
                  <a:gd name="T54" fmla="*/ 30 w 107"/>
                  <a:gd name="T55" fmla="*/ 4 h 92"/>
                  <a:gd name="T56" fmla="*/ 19 w 107"/>
                  <a:gd name="T57" fmla="*/ 10 h 92"/>
                  <a:gd name="T58" fmla="*/ 10 w 107"/>
                  <a:gd name="T59" fmla="*/ 17 h 92"/>
                  <a:gd name="T60" fmla="*/ 4 w 107"/>
                  <a:gd name="T61" fmla="*/ 28 h 92"/>
                  <a:gd name="T62" fmla="*/ 0 w 107"/>
                  <a:gd name="T63" fmla="*/ 38 h 92"/>
                  <a:gd name="T64" fmla="*/ 0 w 107"/>
                  <a:gd name="T65" fmla="*/ 48 h 92"/>
                  <a:gd name="T66" fmla="*/ 3 w 107"/>
                  <a:gd name="T67" fmla="*/ 61 h 92"/>
                  <a:gd name="T68" fmla="*/ 7 w 107"/>
                  <a:gd name="T69" fmla="*/ 70 h 92"/>
                  <a:gd name="T70" fmla="*/ 15 w 107"/>
                  <a:gd name="T71" fmla="*/ 78 h 92"/>
                  <a:gd name="T72" fmla="*/ 26 w 107"/>
                  <a:gd name="T73" fmla="*/ 85 h 92"/>
                  <a:gd name="T74" fmla="*/ 37 w 107"/>
                  <a:gd name="T75" fmla="*/ 90 h 92"/>
                  <a:gd name="T76" fmla="*/ 49 w 107"/>
                  <a:gd name="T77" fmla="*/ 92 h 92"/>
                  <a:gd name="T78" fmla="*/ 61 w 107"/>
                  <a:gd name="T79" fmla="*/ 91 h 92"/>
                  <a:gd name="T80" fmla="*/ 73 w 107"/>
                  <a:gd name="T81" fmla="*/ 88 h 92"/>
                  <a:gd name="T82" fmla="*/ 84 w 107"/>
                  <a:gd name="T83" fmla="*/ 83 h 92"/>
                  <a:gd name="T84" fmla="*/ 94 w 107"/>
                  <a:gd name="T85" fmla="*/ 75 h 92"/>
                  <a:gd name="T86" fmla="*/ 101 w 107"/>
                  <a:gd name="T87" fmla="*/ 66 h 92"/>
                  <a:gd name="T88" fmla="*/ 105 w 107"/>
                  <a:gd name="T89" fmla="*/ 56 h 92"/>
                  <a:gd name="T90" fmla="*/ 107 w 107"/>
                  <a:gd name="T91" fmla="*/ 45 h 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7"/>
                  <a:gd name="T139" fmla="*/ 0 h 92"/>
                  <a:gd name="T140" fmla="*/ 107 w 107"/>
                  <a:gd name="T141" fmla="*/ 92 h 9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7" h="92">
                    <a:moveTo>
                      <a:pt x="80" y="45"/>
                    </a:moveTo>
                    <a:lnTo>
                      <a:pt x="80" y="48"/>
                    </a:lnTo>
                    <a:lnTo>
                      <a:pt x="79" y="52"/>
                    </a:lnTo>
                    <a:lnTo>
                      <a:pt x="78" y="56"/>
                    </a:lnTo>
                    <a:lnTo>
                      <a:pt x="75" y="61"/>
                    </a:lnTo>
                    <a:lnTo>
                      <a:pt x="72" y="63"/>
                    </a:lnTo>
                    <a:lnTo>
                      <a:pt x="70" y="65"/>
                    </a:lnTo>
                    <a:lnTo>
                      <a:pt x="64" y="68"/>
                    </a:lnTo>
                    <a:lnTo>
                      <a:pt x="60" y="68"/>
                    </a:lnTo>
                    <a:lnTo>
                      <a:pt x="56" y="68"/>
                    </a:lnTo>
                    <a:lnTo>
                      <a:pt x="52" y="70"/>
                    </a:lnTo>
                    <a:lnTo>
                      <a:pt x="47" y="68"/>
                    </a:lnTo>
                    <a:lnTo>
                      <a:pt x="42" y="68"/>
                    </a:lnTo>
                    <a:lnTo>
                      <a:pt x="38" y="66"/>
                    </a:lnTo>
                    <a:lnTo>
                      <a:pt x="34" y="64"/>
                    </a:lnTo>
                    <a:lnTo>
                      <a:pt x="31" y="61"/>
                    </a:lnTo>
                    <a:lnTo>
                      <a:pt x="29" y="57"/>
                    </a:lnTo>
                    <a:lnTo>
                      <a:pt x="27" y="53"/>
                    </a:lnTo>
                    <a:lnTo>
                      <a:pt x="26" y="50"/>
                    </a:lnTo>
                    <a:lnTo>
                      <a:pt x="26" y="46"/>
                    </a:lnTo>
                    <a:lnTo>
                      <a:pt x="26" y="43"/>
                    </a:lnTo>
                    <a:lnTo>
                      <a:pt x="27" y="38"/>
                    </a:lnTo>
                    <a:lnTo>
                      <a:pt x="29" y="35"/>
                    </a:lnTo>
                    <a:lnTo>
                      <a:pt x="31" y="31"/>
                    </a:lnTo>
                    <a:lnTo>
                      <a:pt x="34" y="29"/>
                    </a:lnTo>
                    <a:lnTo>
                      <a:pt x="38" y="26"/>
                    </a:lnTo>
                    <a:lnTo>
                      <a:pt x="41" y="24"/>
                    </a:lnTo>
                    <a:lnTo>
                      <a:pt x="47" y="23"/>
                    </a:lnTo>
                    <a:lnTo>
                      <a:pt x="50" y="22"/>
                    </a:lnTo>
                    <a:lnTo>
                      <a:pt x="54" y="22"/>
                    </a:lnTo>
                    <a:lnTo>
                      <a:pt x="60" y="23"/>
                    </a:lnTo>
                    <a:lnTo>
                      <a:pt x="64" y="24"/>
                    </a:lnTo>
                    <a:lnTo>
                      <a:pt x="68" y="26"/>
                    </a:lnTo>
                    <a:lnTo>
                      <a:pt x="72" y="29"/>
                    </a:lnTo>
                    <a:lnTo>
                      <a:pt x="75" y="31"/>
                    </a:lnTo>
                    <a:lnTo>
                      <a:pt x="78" y="35"/>
                    </a:lnTo>
                    <a:lnTo>
                      <a:pt x="79" y="38"/>
                    </a:lnTo>
                    <a:lnTo>
                      <a:pt x="80" y="43"/>
                    </a:lnTo>
                    <a:lnTo>
                      <a:pt x="80" y="45"/>
                    </a:lnTo>
                    <a:lnTo>
                      <a:pt x="107" y="45"/>
                    </a:lnTo>
                    <a:lnTo>
                      <a:pt x="107" y="40"/>
                    </a:lnTo>
                    <a:lnTo>
                      <a:pt x="105" y="35"/>
                    </a:lnTo>
                    <a:lnTo>
                      <a:pt x="103" y="30"/>
                    </a:lnTo>
                    <a:lnTo>
                      <a:pt x="101" y="24"/>
                    </a:lnTo>
                    <a:lnTo>
                      <a:pt x="96" y="19"/>
                    </a:lnTo>
                    <a:lnTo>
                      <a:pt x="94" y="15"/>
                    </a:lnTo>
                    <a:lnTo>
                      <a:pt x="89" y="11"/>
                    </a:lnTo>
                    <a:lnTo>
                      <a:pt x="84" y="7"/>
                    </a:lnTo>
                    <a:lnTo>
                      <a:pt x="79" y="5"/>
                    </a:lnTo>
                    <a:lnTo>
                      <a:pt x="73" y="2"/>
                    </a:lnTo>
                    <a:lnTo>
                      <a:pt x="67" y="0"/>
                    </a:lnTo>
                    <a:lnTo>
                      <a:pt x="60" y="0"/>
                    </a:lnTo>
                    <a:lnTo>
                      <a:pt x="48" y="0"/>
                    </a:lnTo>
                    <a:lnTo>
                      <a:pt x="41" y="0"/>
                    </a:lnTo>
                    <a:lnTo>
                      <a:pt x="36" y="2"/>
                    </a:lnTo>
                    <a:lnTo>
                      <a:pt x="30" y="4"/>
                    </a:lnTo>
                    <a:lnTo>
                      <a:pt x="24" y="6"/>
                    </a:lnTo>
                    <a:lnTo>
                      <a:pt x="19" y="10"/>
                    </a:lnTo>
                    <a:lnTo>
                      <a:pt x="15" y="13"/>
                    </a:lnTo>
                    <a:lnTo>
                      <a:pt x="10" y="17"/>
                    </a:lnTo>
                    <a:lnTo>
                      <a:pt x="7" y="23"/>
                    </a:lnTo>
                    <a:lnTo>
                      <a:pt x="4" y="28"/>
                    </a:lnTo>
                    <a:lnTo>
                      <a:pt x="1" y="32"/>
                    </a:lnTo>
                    <a:lnTo>
                      <a:pt x="0" y="38"/>
                    </a:lnTo>
                    <a:lnTo>
                      <a:pt x="0" y="43"/>
                    </a:lnTo>
                    <a:lnTo>
                      <a:pt x="0" y="48"/>
                    </a:lnTo>
                    <a:lnTo>
                      <a:pt x="1" y="55"/>
                    </a:lnTo>
                    <a:lnTo>
                      <a:pt x="3" y="61"/>
                    </a:lnTo>
                    <a:lnTo>
                      <a:pt x="4" y="65"/>
                    </a:lnTo>
                    <a:lnTo>
                      <a:pt x="7" y="70"/>
                    </a:lnTo>
                    <a:lnTo>
                      <a:pt x="11" y="75"/>
                    </a:lnTo>
                    <a:lnTo>
                      <a:pt x="15" y="78"/>
                    </a:lnTo>
                    <a:lnTo>
                      <a:pt x="19" y="81"/>
                    </a:lnTo>
                    <a:lnTo>
                      <a:pt x="26" y="85"/>
                    </a:lnTo>
                    <a:lnTo>
                      <a:pt x="31" y="88"/>
                    </a:lnTo>
                    <a:lnTo>
                      <a:pt x="37" y="90"/>
                    </a:lnTo>
                    <a:lnTo>
                      <a:pt x="42" y="91"/>
                    </a:lnTo>
                    <a:lnTo>
                      <a:pt x="49" y="92"/>
                    </a:lnTo>
                    <a:lnTo>
                      <a:pt x="56" y="92"/>
                    </a:lnTo>
                    <a:lnTo>
                      <a:pt x="61" y="91"/>
                    </a:lnTo>
                    <a:lnTo>
                      <a:pt x="68" y="90"/>
                    </a:lnTo>
                    <a:lnTo>
                      <a:pt x="73" y="88"/>
                    </a:lnTo>
                    <a:lnTo>
                      <a:pt x="79" y="86"/>
                    </a:lnTo>
                    <a:lnTo>
                      <a:pt x="84" y="83"/>
                    </a:lnTo>
                    <a:lnTo>
                      <a:pt x="90" y="79"/>
                    </a:lnTo>
                    <a:lnTo>
                      <a:pt x="94" y="75"/>
                    </a:lnTo>
                    <a:lnTo>
                      <a:pt x="98" y="71"/>
                    </a:lnTo>
                    <a:lnTo>
                      <a:pt x="101" y="66"/>
                    </a:lnTo>
                    <a:lnTo>
                      <a:pt x="103" y="61"/>
                    </a:lnTo>
                    <a:lnTo>
                      <a:pt x="105" y="56"/>
                    </a:lnTo>
                    <a:lnTo>
                      <a:pt x="107" y="50"/>
                    </a:lnTo>
                    <a:lnTo>
                      <a:pt x="107" y="45"/>
                    </a:lnTo>
                    <a:lnTo>
                      <a:pt x="80" y="45"/>
                    </a:lnTo>
                    <a:close/>
                  </a:path>
                </a:pathLst>
              </a:custGeom>
              <a:solidFill>
                <a:srgbClr val="000000"/>
              </a:solidFill>
              <a:ln w="1588">
                <a:solidFill>
                  <a:srgbClr val="000000"/>
                </a:solidFill>
                <a:round/>
                <a:headEnd/>
                <a:tailEnd/>
              </a:ln>
            </p:spPr>
            <p:txBody>
              <a:bodyPr/>
              <a:lstStyle/>
              <a:p>
                <a:endParaRPr lang="zh-CN" altLang="en-US"/>
              </a:p>
            </p:txBody>
          </p:sp>
          <p:sp>
            <p:nvSpPr>
              <p:cNvPr id="309" name="Freeform 17">
                <a:extLst>
                  <a:ext uri="{FF2B5EF4-FFF2-40B4-BE49-F238E27FC236}">
                    <a16:creationId xmlns:a16="http://schemas.microsoft.com/office/drawing/2014/main" id="{6C7CB8A8-2871-40FA-A5D5-7790E9807C1C}"/>
                  </a:ext>
                </a:extLst>
              </p:cNvPr>
              <p:cNvSpPr>
                <a:spLocks/>
              </p:cNvSpPr>
              <p:nvPr/>
            </p:nvSpPr>
            <p:spPr bwMode="auto">
              <a:xfrm>
                <a:off x="688" y="1069"/>
                <a:ext cx="54" cy="48"/>
              </a:xfrm>
              <a:custGeom>
                <a:avLst/>
                <a:gdLst>
                  <a:gd name="T0" fmla="*/ 3 w 54"/>
                  <a:gd name="T1" fmla="*/ 13 h 48"/>
                  <a:gd name="T2" fmla="*/ 1 w 54"/>
                  <a:gd name="T3" fmla="*/ 17 h 48"/>
                  <a:gd name="T4" fmla="*/ 0 w 54"/>
                  <a:gd name="T5" fmla="*/ 20 h 48"/>
                  <a:gd name="T6" fmla="*/ 0 w 54"/>
                  <a:gd name="T7" fmla="*/ 25 h 48"/>
                  <a:gd name="T8" fmla="*/ 0 w 54"/>
                  <a:gd name="T9" fmla="*/ 28 h 48"/>
                  <a:gd name="T10" fmla="*/ 1 w 54"/>
                  <a:gd name="T11" fmla="*/ 32 h 48"/>
                  <a:gd name="T12" fmla="*/ 3 w 54"/>
                  <a:gd name="T13" fmla="*/ 36 h 48"/>
                  <a:gd name="T14" fmla="*/ 5 w 54"/>
                  <a:gd name="T15" fmla="*/ 39 h 48"/>
                  <a:gd name="T16" fmla="*/ 8 w 54"/>
                  <a:gd name="T17" fmla="*/ 43 h 48"/>
                  <a:gd name="T18" fmla="*/ 12 w 54"/>
                  <a:gd name="T19" fmla="*/ 45 h 48"/>
                  <a:gd name="T20" fmla="*/ 16 w 54"/>
                  <a:gd name="T21" fmla="*/ 46 h 48"/>
                  <a:gd name="T22" fmla="*/ 20 w 54"/>
                  <a:gd name="T23" fmla="*/ 48 h 48"/>
                  <a:gd name="T24" fmla="*/ 26 w 54"/>
                  <a:gd name="T25" fmla="*/ 48 h 48"/>
                  <a:gd name="T26" fmla="*/ 30 w 54"/>
                  <a:gd name="T27" fmla="*/ 48 h 48"/>
                  <a:gd name="T28" fmla="*/ 34 w 54"/>
                  <a:gd name="T29" fmla="*/ 48 h 48"/>
                  <a:gd name="T30" fmla="*/ 40 w 54"/>
                  <a:gd name="T31" fmla="*/ 46 h 48"/>
                  <a:gd name="T32" fmla="*/ 43 w 54"/>
                  <a:gd name="T33" fmla="*/ 44 h 48"/>
                  <a:gd name="T34" fmla="*/ 46 w 54"/>
                  <a:gd name="T35" fmla="*/ 41 h 48"/>
                  <a:gd name="T36" fmla="*/ 49 w 54"/>
                  <a:gd name="T37" fmla="*/ 39 h 48"/>
                  <a:gd name="T38" fmla="*/ 52 w 54"/>
                  <a:gd name="T39" fmla="*/ 35 h 48"/>
                  <a:gd name="T40" fmla="*/ 53 w 54"/>
                  <a:gd name="T41" fmla="*/ 31 h 48"/>
                  <a:gd name="T42" fmla="*/ 54 w 54"/>
                  <a:gd name="T43" fmla="*/ 28 h 48"/>
                  <a:gd name="T44" fmla="*/ 54 w 54"/>
                  <a:gd name="T45" fmla="*/ 24 h 48"/>
                  <a:gd name="T46" fmla="*/ 54 w 54"/>
                  <a:gd name="T47" fmla="*/ 20 h 48"/>
                  <a:gd name="T48" fmla="*/ 53 w 54"/>
                  <a:gd name="T49" fmla="*/ 17 h 48"/>
                  <a:gd name="T50" fmla="*/ 52 w 54"/>
                  <a:gd name="T51" fmla="*/ 13 h 48"/>
                  <a:gd name="T52" fmla="*/ 49 w 54"/>
                  <a:gd name="T53" fmla="*/ 10 h 48"/>
                  <a:gd name="T54" fmla="*/ 46 w 54"/>
                  <a:gd name="T55" fmla="*/ 8 h 48"/>
                  <a:gd name="T56" fmla="*/ 42 w 54"/>
                  <a:gd name="T57" fmla="*/ 4 h 48"/>
                  <a:gd name="T58" fmla="*/ 38 w 54"/>
                  <a:gd name="T59" fmla="*/ 3 h 48"/>
                  <a:gd name="T60" fmla="*/ 34 w 54"/>
                  <a:gd name="T61" fmla="*/ 0 h 48"/>
                  <a:gd name="T62" fmla="*/ 28 w 54"/>
                  <a:gd name="T63" fmla="*/ 0 h 48"/>
                  <a:gd name="T64" fmla="*/ 24 w 54"/>
                  <a:gd name="T65" fmla="*/ 0 h 48"/>
                  <a:gd name="T66" fmla="*/ 20 w 54"/>
                  <a:gd name="T67" fmla="*/ 0 h 48"/>
                  <a:gd name="T68" fmla="*/ 16 w 54"/>
                  <a:gd name="T69" fmla="*/ 3 h 48"/>
                  <a:gd name="T70" fmla="*/ 12 w 54"/>
                  <a:gd name="T71" fmla="*/ 4 h 48"/>
                  <a:gd name="T72" fmla="*/ 8 w 54"/>
                  <a:gd name="T73" fmla="*/ 8 h 48"/>
                  <a:gd name="T74" fmla="*/ 5 w 54"/>
                  <a:gd name="T75" fmla="*/ 10 h 48"/>
                  <a:gd name="T76" fmla="*/ 3 w 54"/>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48"/>
                  <a:gd name="T119" fmla="*/ 54 w 54"/>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48">
                    <a:moveTo>
                      <a:pt x="3" y="13"/>
                    </a:moveTo>
                    <a:lnTo>
                      <a:pt x="1" y="17"/>
                    </a:lnTo>
                    <a:lnTo>
                      <a:pt x="0" y="20"/>
                    </a:lnTo>
                    <a:lnTo>
                      <a:pt x="0" y="25"/>
                    </a:lnTo>
                    <a:lnTo>
                      <a:pt x="0" y="28"/>
                    </a:lnTo>
                    <a:lnTo>
                      <a:pt x="1" y="32"/>
                    </a:lnTo>
                    <a:lnTo>
                      <a:pt x="3" y="36"/>
                    </a:lnTo>
                    <a:lnTo>
                      <a:pt x="5" y="39"/>
                    </a:lnTo>
                    <a:lnTo>
                      <a:pt x="8" y="43"/>
                    </a:lnTo>
                    <a:lnTo>
                      <a:pt x="12" y="45"/>
                    </a:lnTo>
                    <a:lnTo>
                      <a:pt x="16" y="46"/>
                    </a:lnTo>
                    <a:lnTo>
                      <a:pt x="20" y="48"/>
                    </a:lnTo>
                    <a:lnTo>
                      <a:pt x="26" y="48"/>
                    </a:lnTo>
                    <a:lnTo>
                      <a:pt x="30" y="48"/>
                    </a:lnTo>
                    <a:lnTo>
                      <a:pt x="34" y="48"/>
                    </a:lnTo>
                    <a:lnTo>
                      <a:pt x="40" y="46"/>
                    </a:lnTo>
                    <a:lnTo>
                      <a:pt x="43" y="44"/>
                    </a:lnTo>
                    <a:lnTo>
                      <a:pt x="46" y="41"/>
                    </a:lnTo>
                    <a:lnTo>
                      <a:pt x="49" y="39"/>
                    </a:lnTo>
                    <a:lnTo>
                      <a:pt x="52" y="35"/>
                    </a:lnTo>
                    <a:lnTo>
                      <a:pt x="53" y="31"/>
                    </a:lnTo>
                    <a:lnTo>
                      <a:pt x="54" y="28"/>
                    </a:lnTo>
                    <a:lnTo>
                      <a:pt x="54" y="24"/>
                    </a:lnTo>
                    <a:lnTo>
                      <a:pt x="54" y="20"/>
                    </a:lnTo>
                    <a:lnTo>
                      <a:pt x="53" y="17"/>
                    </a:lnTo>
                    <a:lnTo>
                      <a:pt x="52" y="13"/>
                    </a:lnTo>
                    <a:lnTo>
                      <a:pt x="49" y="10"/>
                    </a:lnTo>
                    <a:lnTo>
                      <a:pt x="46" y="8"/>
                    </a:lnTo>
                    <a:lnTo>
                      <a:pt x="42" y="4"/>
                    </a:lnTo>
                    <a:lnTo>
                      <a:pt x="38" y="3"/>
                    </a:lnTo>
                    <a:lnTo>
                      <a:pt x="34" y="0"/>
                    </a:lnTo>
                    <a:lnTo>
                      <a:pt x="28" y="0"/>
                    </a:lnTo>
                    <a:lnTo>
                      <a:pt x="24" y="0"/>
                    </a:lnTo>
                    <a:lnTo>
                      <a:pt x="20" y="0"/>
                    </a:lnTo>
                    <a:lnTo>
                      <a:pt x="16" y="3"/>
                    </a:lnTo>
                    <a:lnTo>
                      <a:pt x="12" y="4"/>
                    </a:lnTo>
                    <a:lnTo>
                      <a:pt x="8" y="8"/>
                    </a:lnTo>
                    <a:lnTo>
                      <a:pt x="5" y="10"/>
                    </a:lnTo>
                    <a:lnTo>
                      <a:pt x="3" y="13"/>
                    </a:lnTo>
                    <a:close/>
                  </a:path>
                </a:pathLst>
              </a:custGeom>
              <a:solidFill>
                <a:srgbClr val="FFFFFF"/>
              </a:solidFill>
              <a:ln w="1588">
                <a:solidFill>
                  <a:srgbClr val="000000"/>
                </a:solidFill>
                <a:round/>
                <a:headEnd/>
                <a:tailEnd/>
              </a:ln>
            </p:spPr>
            <p:txBody>
              <a:bodyPr/>
              <a:lstStyle/>
              <a:p>
                <a:endParaRPr lang="zh-CN" altLang="en-US"/>
              </a:p>
            </p:txBody>
          </p:sp>
          <p:sp>
            <p:nvSpPr>
              <p:cNvPr id="310" name="Freeform 18">
                <a:extLst>
                  <a:ext uri="{FF2B5EF4-FFF2-40B4-BE49-F238E27FC236}">
                    <a16:creationId xmlns:a16="http://schemas.microsoft.com/office/drawing/2014/main" id="{08E500E8-47FF-4667-92C2-2E8D794A5A71}"/>
                  </a:ext>
                </a:extLst>
              </p:cNvPr>
              <p:cNvSpPr>
                <a:spLocks/>
              </p:cNvSpPr>
              <p:nvPr/>
            </p:nvSpPr>
            <p:spPr bwMode="auto">
              <a:xfrm>
                <a:off x="705" y="1086"/>
                <a:ext cx="20" cy="16"/>
              </a:xfrm>
              <a:custGeom>
                <a:avLst/>
                <a:gdLst>
                  <a:gd name="T0" fmla="*/ 20 w 20"/>
                  <a:gd name="T1" fmla="*/ 5 h 16"/>
                  <a:gd name="T2" fmla="*/ 18 w 20"/>
                  <a:gd name="T3" fmla="*/ 3 h 16"/>
                  <a:gd name="T4" fmla="*/ 17 w 20"/>
                  <a:gd name="T5" fmla="*/ 1 h 16"/>
                  <a:gd name="T6" fmla="*/ 14 w 20"/>
                  <a:gd name="T7" fmla="*/ 0 h 16"/>
                  <a:gd name="T8" fmla="*/ 11 w 20"/>
                  <a:gd name="T9" fmla="*/ 0 h 16"/>
                  <a:gd name="T10" fmla="*/ 9 w 20"/>
                  <a:gd name="T11" fmla="*/ 0 h 16"/>
                  <a:gd name="T12" fmla="*/ 6 w 20"/>
                  <a:gd name="T13" fmla="*/ 0 h 16"/>
                  <a:gd name="T14" fmla="*/ 5 w 20"/>
                  <a:gd name="T15" fmla="*/ 1 h 16"/>
                  <a:gd name="T16" fmla="*/ 2 w 20"/>
                  <a:gd name="T17" fmla="*/ 3 h 16"/>
                  <a:gd name="T18" fmla="*/ 0 w 20"/>
                  <a:gd name="T19" fmla="*/ 5 h 16"/>
                  <a:gd name="T20" fmla="*/ 0 w 20"/>
                  <a:gd name="T21" fmla="*/ 8 h 16"/>
                  <a:gd name="T22" fmla="*/ 0 w 20"/>
                  <a:gd name="T23" fmla="*/ 9 h 16"/>
                  <a:gd name="T24" fmla="*/ 2 w 20"/>
                  <a:gd name="T25" fmla="*/ 11 h 16"/>
                  <a:gd name="T26" fmla="*/ 3 w 20"/>
                  <a:gd name="T27" fmla="*/ 14 h 16"/>
                  <a:gd name="T28" fmla="*/ 6 w 20"/>
                  <a:gd name="T29" fmla="*/ 15 h 16"/>
                  <a:gd name="T30" fmla="*/ 9 w 20"/>
                  <a:gd name="T31" fmla="*/ 15 h 16"/>
                  <a:gd name="T32" fmla="*/ 11 w 20"/>
                  <a:gd name="T33" fmla="*/ 16 h 16"/>
                  <a:gd name="T34" fmla="*/ 14 w 20"/>
                  <a:gd name="T35" fmla="*/ 15 h 16"/>
                  <a:gd name="T36" fmla="*/ 17 w 20"/>
                  <a:gd name="T37" fmla="*/ 14 h 16"/>
                  <a:gd name="T38" fmla="*/ 18 w 20"/>
                  <a:gd name="T39" fmla="*/ 11 h 16"/>
                  <a:gd name="T40" fmla="*/ 20 w 20"/>
                  <a:gd name="T41" fmla="*/ 9 h 16"/>
                  <a:gd name="T42" fmla="*/ 20 w 20"/>
                  <a:gd name="T43" fmla="*/ 8 h 16"/>
                  <a:gd name="T44" fmla="*/ 20 w 20"/>
                  <a:gd name="T45" fmla="*/ 5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16"/>
                  <a:gd name="T71" fmla="*/ 20 w 20"/>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16">
                    <a:moveTo>
                      <a:pt x="20" y="5"/>
                    </a:moveTo>
                    <a:lnTo>
                      <a:pt x="18" y="3"/>
                    </a:lnTo>
                    <a:lnTo>
                      <a:pt x="17" y="1"/>
                    </a:lnTo>
                    <a:lnTo>
                      <a:pt x="14" y="0"/>
                    </a:lnTo>
                    <a:lnTo>
                      <a:pt x="11" y="0"/>
                    </a:lnTo>
                    <a:lnTo>
                      <a:pt x="9" y="0"/>
                    </a:lnTo>
                    <a:lnTo>
                      <a:pt x="6" y="0"/>
                    </a:lnTo>
                    <a:lnTo>
                      <a:pt x="5" y="1"/>
                    </a:lnTo>
                    <a:lnTo>
                      <a:pt x="2" y="3"/>
                    </a:lnTo>
                    <a:lnTo>
                      <a:pt x="0" y="5"/>
                    </a:lnTo>
                    <a:lnTo>
                      <a:pt x="0" y="8"/>
                    </a:lnTo>
                    <a:lnTo>
                      <a:pt x="0" y="9"/>
                    </a:lnTo>
                    <a:lnTo>
                      <a:pt x="2" y="11"/>
                    </a:lnTo>
                    <a:lnTo>
                      <a:pt x="3" y="14"/>
                    </a:lnTo>
                    <a:lnTo>
                      <a:pt x="6" y="15"/>
                    </a:lnTo>
                    <a:lnTo>
                      <a:pt x="9" y="15"/>
                    </a:lnTo>
                    <a:lnTo>
                      <a:pt x="11" y="16"/>
                    </a:lnTo>
                    <a:lnTo>
                      <a:pt x="14" y="15"/>
                    </a:lnTo>
                    <a:lnTo>
                      <a:pt x="17" y="14"/>
                    </a:lnTo>
                    <a:lnTo>
                      <a:pt x="18" y="11"/>
                    </a:lnTo>
                    <a:lnTo>
                      <a:pt x="20" y="9"/>
                    </a:lnTo>
                    <a:lnTo>
                      <a:pt x="20" y="8"/>
                    </a:lnTo>
                    <a:lnTo>
                      <a:pt x="20" y="5"/>
                    </a:lnTo>
                    <a:close/>
                  </a:path>
                </a:pathLst>
              </a:custGeom>
              <a:solidFill>
                <a:srgbClr val="000000"/>
              </a:solidFill>
              <a:ln w="1588">
                <a:solidFill>
                  <a:srgbClr val="000000"/>
                </a:solidFill>
                <a:round/>
                <a:headEnd/>
                <a:tailEnd/>
              </a:ln>
            </p:spPr>
            <p:txBody>
              <a:bodyPr/>
              <a:lstStyle/>
              <a:p>
                <a:endParaRPr lang="zh-CN" altLang="en-US"/>
              </a:p>
            </p:txBody>
          </p:sp>
          <p:sp>
            <p:nvSpPr>
              <p:cNvPr id="311" name="Freeform 19">
                <a:extLst>
                  <a:ext uri="{FF2B5EF4-FFF2-40B4-BE49-F238E27FC236}">
                    <a16:creationId xmlns:a16="http://schemas.microsoft.com/office/drawing/2014/main" id="{F9F5B4EF-355A-43E1-A8D0-B4081035F416}"/>
                  </a:ext>
                </a:extLst>
              </p:cNvPr>
              <p:cNvSpPr>
                <a:spLocks/>
              </p:cNvSpPr>
              <p:nvPr/>
            </p:nvSpPr>
            <p:spPr bwMode="auto">
              <a:xfrm>
                <a:off x="662" y="1047"/>
                <a:ext cx="106" cy="93"/>
              </a:xfrm>
              <a:custGeom>
                <a:avLst/>
                <a:gdLst>
                  <a:gd name="T0" fmla="*/ 80 w 106"/>
                  <a:gd name="T1" fmla="*/ 50 h 93"/>
                  <a:gd name="T2" fmla="*/ 78 w 106"/>
                  <a:gd name="T3" fmla="*/ 58 h 93"/>
                  <a:gd name="T4" fmla="*/ 72 w 106"/>
                  <a:gd name="T5" fmla="*/ 63 h 93"/>
                  <a:gd name="T6" fmla="*/ 66 w 106"/>
                  <a:gd name="T7" fmla="*/ 68 h 93"/>
                  <a:gd name="T8" fmla="*/ 56 w 106"/>
                  <a:gd name="T9" fmla="*/ 70 h 93"/>
                  <a:gd name="T10" fmla="*/ 46 w 106"/>
                  <a:gd name="T11" fmla="*/ 70 h 93"/>
                  <a:gd name="T12" fmla="*/ 38 w 106"/>
                  <a:gd name="T13" fmla="*/ 67 h 93"/>
                  <a:gd name="T14" fmla="*/ 31 w 106"/>
                  <a:gd name="T15" fmla="*/ 61 h 93"/>
                  <a:gd name="T16" fmla="*/ 27 w 106"/>
                  <a:gd name="T17" fmla="*/ 54 h 93"/>
                  <a:gd name="T18" fmla="*/ 26 w 106"/>
                  <a:gd name="T19" fmla="*/ 47 h 93"/>
                  <a:gd name="T20" fmla="*/ 27 w 106"/>
                  <a:gd name="T21" fmla="*/ 39 h 93"/>
                  <a:gd name="T22" fmla="*/ 31 w 106"/>
                  <a:gd name="T23" fmla="*/ 32 h 93"/>
                  <a:gd name="T24" fmla="*/ 38 w 106"/>
                  <a:gd name="T25" fmla="*/ 27 h 93"/>
                  <a:gd name="T26" fmla="*/ 46 w 106"/>
                  <a:gd name="T27" fmla="*/ 24 h 93"/>
                  <a:gd name="T28" fmla="*/ 54 w 106"/>
                  <a:gd name="T29" fmla="*/ 22 h 93"/>
                  <a:gd name="T30" fmla="*/ 64 w 106"/>
                  <a:gd name="T31" fmla="*/ 25 h 93"/>
                  <a:gd name="T32" fmla="*/ 72 w 106"/>
                  <a:gd name="T33" fmla="*/ 30 h 93"/>
                  <a:gd name="T34" fmla="*/ 78 w 106"/>
                  <a:gd name="T35" fmla="*/ 35 h 93"/>
                  <a:gd name="T36" fmla="*/ 80 w 106"/>
                  <a:gd name="T37" fmla="*/ 44 h 93"/>
                  <a:gd name="T38" fmla="*/ 106 w 106"/>
                  <a:gd name="T39" fmla="*/ 46 h 93"/>
                  <a:gd name="T40" fmla="*/ 105 w 106"/>
                  <a:gd name="T41" fmla="*/ 35 h 93"/>
                  <a:gd name="T42" fmla="*/ 101 w 106"/>
                  <a:gd name="T43" fmla="*/ 25 h 93"/>
                  <a:gd name="T44" fmla="*/ 94 w 106"/>
                  <a:gd name="T45" fmla="*/ 15 h 93"/>
                  <a:gd name="T46" fmla="*/ 84 w 106"/>
                  <a:gd name="T47" fmla="*/ 8 h 93"/>
                  <a:gd name="T48" fmla="*/ 73 w 106"/>
                  <a:gd name="T49" fmla="*/ 4 h 93"/>
                  <a:gd name="T50" fmla="*/ 61 w 106"/>
                  <a:gd name="T51" fmla="*/ 0 h 93"/>
                  <a:gd name="T52" fmla="*/ 42 w 106"/>
                  <a:gd name="T53" fmla="*/ 2 h 93"/>
                  <a:gd name="T54" fmla="*/ 30 w 106"/>
                  <a:gd name="T55" fmla="*/ 4 h 93"/>
                  <a:gd name="T56" fmla="*/ 19 w 106"/>
                  <a:gd name="T57" fmla="*/ 11 h 93"/>
                  <a:gd name="T58" fmla="*/ 10 w 106"/>
                  <a:gd name="T59" fmla="*/ 18 h 93"/>
                  <a:gd name="T60" fmla="*/ 4 w 106"/>
                  <a:gd name="T61" fmla="*/ 28 h 93"/>
                  <a:gd name="T62" fmla="*/ 0 w 106"/>
                  <a:gd name="T63" fmla="*/ 39 h 93"/>
                  <a:gd name="T64" fmla="*/ 0 w 106"/>
                  <a:gd name="T65" fmla="*/ 50 h 93"/>
                  <a:gd name="T66" fmla="*/ 3 w 106"/>
                  <a:gd name="T67" fmla="*/ 61 h 93"/>
                  <a:gd name="T68" fmla="*/ 6 w 106"/>
                  <a:gd name="T69" fmla="*/ 70 h 93"/>
                  <a:gd name="T70" fmla="*/ 15 w 106"/>
                  <a:gd name="T71" fmla="*/ 79 h 93"/>
                  <a:gd name="T72" fmla="*/ 26 w 106"/>
                  <a:gd name="T73" fmla="*/ 86 h 93"/>
                  <a:gd name="T74" fmla="*/ 36 w 106"/>
                  <a:gd name="T75" fmla="*/ 90 h 93"/>
                  <a:gd name="T76" fmla="*/ 49 w 106"/>
                  <a:gd name="T77" fmla="*/ 93 h 93"/>
                  <a:gd name="T78" fmla="*/ 61 w 106"/>
                  <a:gd name="T79" fmla="*/ 92 h 93"/>
                  <a:gd name="T80" fmla="*/ 73 w 106"/>
                  <a:gd name="T81" fmla="*/ 90 h 93"/>
                  <a:gd name="T82" fmla="*/ 84 w 106"/>
                  <a:gd name="T83" fmla="*/ 83 h 93"/>
                  <a:gd name="T84" fmla="*/ 94 w 106"/>
                  <a:gd name="T85" fmla="*/ 77 h 93"/>
                  <a:gd name="T86" fmla="*/ 101 w 106"/>
                  <a:gd name="T87" fmla="*/ 67 h 93"/>
                  <a:gd name="T88" fmla="*/ 105 w 106"/>
                  <a:gd name="T89" fmla="*/ 57 h 93"/>
                  <a:gd name="T90" fmla="*/ 106 w 106"/>
                  <a:gd name="T91" fmla="*/ 46 h 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6"/>
                  <a:gd name="T139" fmla="*/ 0 h 93"/>
                  <a:gd name="T140" fmla="*/ 106 w 106"/>
                  <a:gd name="T141" fmla="*/ 93 h 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6" h="93">
                    <a:moveTo>
                      <a:pt x="80" y="46"/>
                    </a:moveTo>
                    <a:lnTo>
                      <a:pt x="80" y="50"/>
                    </a:lnTo>
                    <a:lnTo>
                      <a:pt x="80" y="53"/>
                    </a:lnTo>
                    <a:lnTo>
                      <a:pt x="78" y="58"/>
                    </a:lnTo>
                    <a:lnTo>
                      <a:pt x="75" y="61"/>
                    </a:lnTo>
                    <a:lnTo>
                      <a:pt x="72" y="63"/>
                    </a:lnTo>
                    <a:lnTo>
                      <a:pt x="69" y="66"/>
                    </a:lnTo>
                    <a:lnTo>
                      <a:pt x="66" y="68"/>
                    </a:lnTo>
                    <a:lnTo>
                      <a:pt x="60" y="70"/>
                    </a:lnTo>
                    <a:lnTo>
                      <a:pt x="56" y="70"/>
                    </a:lnTo>
                    <a:lnTo>
                      <a:pt x="52" y="70"/>
                    </a:lnTo>
                    <a:lnTo>
                      <a:pt x="46" y="70"/>
                    </a:lnTo>
                    <a:lnTo>
                      <a:pt x="42" y="68"/>
                    </a:lnTo>
                    <a:lnTo>
                      <a:pt x="38" y="67"/>
                    </a:lnTo>
                    <a:lnTo>
                      <a:pt x="34" y="65"/>
                    </a:lnTo>
                    <a:lnTo>
                      <a:pt x="31" y="61"/>
                    </a:lnTo>
                    <a:lnTo>
                      <a:pt x="29" y="58"/>
                    </a:lnTo>
                    <a:lnTo>
                      <a:pt x="27" y="54"/>
                    </a:lnTo>
                    <a:lnTo>
                      <a:pt x="26" y="50"/>
                    </a:lnTo>
                    <a:lnTo>
                      <a:pt x="26" y="47"/>
                    </a:lnTo>
                    <a:lnTo>
                      <a:pt x="26" y="44"/>
                    </a:lnTo>
                    <a:lnTo>
                      <a:pt x="27" y="39"/>
                    </a:lnTo>
                    <a:lnTo>
                      <a:pt x="29" y="35"/>
                    </a:lnTo>
                    <a:lnTo>
                      <a:pt x="31" y="32"/>
                    </a:lnTo>
                    <a:lnTo>
                      <a:pt x="34" y="30"/>
                    </a:lnTo>
                    <a:lnTo>
                      <a:pt x="38" y="27"/>
                    </a:lnTo>
                    <a:lnTo>
                      <a:pt x="42" y="25"/>
                    </a:lnTo>
                    <a:lnTo>
                      <a:pt x="46" y="24"/>
                    </a:lnTo>
                    <a:lnTo>
                      <a:pt x="50" y="22"/>
                    </a:lnTo>
                    <a:lnTo>
                      <a:pt x="54" y="22"/>
                    </a:lnTo>
                    <a:lnTo>
                      <a:pt x="60" y="24"/>
                    </a:lnTo>
                    <a:lnTo>
                      <a:pt x="64" y="25"/>
                    </a:lnTo>
                    <a:lnTo>
                      <a:pt x="68" y="27"/>
                    </a:lnTo>
                    <a:lnTo>
                      <a:pt x="72" y="30"/>
                    </a:lnTo>
                    <a:lnTo>
                      <a:pt x="75" y="32"/>
                    </a:lnTo>
                    <a:lnTo>
                      <a:pt x="78" y="35"/>
                    </a:lnTo>
                    <a:lnTo>
                      <a:pt x="79" y="39"/>
                    </a:lnTo>
                    <a:lnTo>
                      <a:pt x="80" y="44"/>
                    </a:lnTo>
                    <a:lnTo>
                      <a:pt x="80" y="46"/>
                    </a:lnTo>
                    <a:lnTo>
                      <a:pt x="106" y="46"/>
                    </a:lnTo>
                    <a:lnTo>
                      <a:pt x="106" y="41"/>
                    </a:lnTo>
                    <a:lnTo>
                      <a:pt x="105" y="35"/>
                    </a:lnTo>
                    <a:lnTo>
                      <a:pt x="103" y="31"/>
                    </a:lnTo>
                    <a:lnTo>
                      <a:pt x="101" y="25"/>
                    </a:lnTo>
                    <a:lnTo>
                      <a:pt x="96" y="20"/>
                    </a:lnTo>
                    <a:lnTo>
                      <a:pt x="94" y="15"/>
                    </a:lnTo>
                    <a:lnTo>
                      <a:pt x="89" y="12"/>
                    </a:lnTo>
                    <a:lnTo>
                      <a:pt x="84" y="8"/>
                    </a:lnTo>
                    <a:lnTo>
                      <a:pt x="79" y="6"/>
                    </a:lnTo>
                    <a:lnTo>
                      <a:pt x="73" y="4"/>
                    </a:lnTo>
                    <a:lnTo>
                      <a:pt x="66" y="2"/>
                    </a:lnTo>
                    <a:lnTo>
                      <a:pt x="61" y="0"/>
                    </a:lnTo>
                    <a:lnTo>
                      <a:pt x="48" y="0"/>
                    </a:lnTo>
                    <a:lnTo>
                      <a:pt x="42" y="2"/>
                    </a:lnTo>
                    <a:lnTo>
                      <a:pt x="36" y="2"/>
                    </a:lnTo>
                    <a:lnTo>
                      <a:pt x="30" y="4"/>
                    </a:lnTo>
                    <a:lnTo>
                      <a:pt x="24" y="7"/>
                    </a:lnTo>
                    <a:lnTo>
                      <a:pt x="19" y="11"/>
                    </a:lnTo>
                    <a:lnTo>
                      <a:pt x="15" y="14"/>
                    </a:lnTo>
                    <a:lnTo>
                      <a:pt x="10" y="18"/>
                    </a:lnTo>
                    <a:lnTo>
                      <a:pt x="6" y="24"/>
                    </a:lnTo>
                    <a:lnTo>
                      <a:pt x="4" y="28"/>
                    </a:lnTo>
                    <a:lnTo>
                      <a:pt x="1" y="33"/>
                    </a:lnTo>
                    <a:lnTo>
                      <a:pt x="0" y="39"/>
                    </a:lnTo>
                    <a:lnTo>
                      <a:pt x="0" y="44"/>
                    </a:lnTo>
                    <a:lnTo>
                      <a:pt x="0" y="50"/>
                    </a:lnTo>
                    <a:lnTo>
                      <a:pt x="1" y="55"/>
                    </a:lnTo>
                    <a:lnTo>
                      <a:pt x="3" y="61"/>
                    </a:lnTo>
                    <a:lnTo>
                      <a:pt x="4" y="66"/>
                    </a:lnTo>
                    <a:lnTo>
                      <a:pt x="6" y="70"/>
                    </a:lnTo>
                    <a:lnTo>
                      <a:pt x="11" y="75"/>
                    </a:lnTo>
                    <a:lnTo>
                      <a:pt x="15" y="79"/>
                    </a:lnTo>
                    <a:lnTo>
                      <a:pt x="20" y="83"/>
                    </a:lnTo>
                    <a:lnTo>
                      <a:pt x="26" y="86"/>
                    </a:lnTo>
                    <a:lnTo>
                      <a:pt x="31" y="90"/>
                    </a:lnTo>
                    <a:lnTo>
                      <a:pt x="36" y="90"/>
                    </a:lnTo>
                    <a:lnTo>
                      <a:pt x="43" y="92"/>
                    </a:lnTo>
                    <a:lnTo>
                      <a:pt x="49" y="93"/>
                    </a:lnTo>
                    <a:lnTo>
                      <a:pt x="56" y="93"/>
                    </a:lnTo>
                    <a:lnTo>
                      <a:pt x="61" y="92"/>
                    </a:lnTo>
                    <a:lnTo>
                      <a:pt x="68" y="90"/>
                    </a:lnTo>
                    <a:lnTo>
                      <a:pt x="73" y="90"/>
                    </a:lnTo>
                    <a:lnTo>
                      <a:pt x="80" y="87"/>
                    </a:lnTo>
                    <a:lnTo>
                      <a:pt x="84" y="83"/>
                    </a:lnTo>
                    <a:lnTo>
                      <a:pt x="90" y="80"/>
                    </a:lnTo>
                    <a:lnTo>
                      <a:pt x="94" y="77"/>
                    </a:lnTo>
                    <a:lnTo>
                      <a:pt x="98" y="72"/>
                    </a:lnTo>
                    <a:lnTo>
                      <a:pt x="101" y="67"/>
                    </a:lnTo>
                    <a:lnTo>
                      <a:pt x="103" y="61"/>
                    </a:lnTo>
                    <a:lnTo>
                      <a:pt x="105" y="57"/>
                    </a:lnTo>
                    <a:lnTo>
                      <a:pt x="106" y="50"/>
                    </a:lnTo>
                    <a:lnTo>
                      <a:pt x="106" y="46"/>
                    </a:lnTo>
                    <a:lnTo>
                      <a:pt x="80" y="46"/>
                    </a:lnTo>
                    <a:close/>
                  </a:path>
                </a:pathLst>
              </a:custGeom>
              <a:solidFill>
                <a:srgbClr val="000000"/>
              </a:solidFill>
              <a:ln w="1588">
                <a:solidFill>
                  <a:srgbClr val="000000"/>
                </a:solidFill>
                <a:round/>
                <a:headEnd/>
                <a:tailEnd/>
              </a:ln>
            </p:spPr>
            <p:txBody>
              <a:bodyPr/>
              <a:lstStyle/>
              <a:p>
                <a:endParaRPr lang="zh-CN" altLang="en-US"/>
              </a:p>
            </p:txBody>
          </p:sp>
          <p:sp>
            <p:nvSpPr>
              <p:cNvPr id="312" name="Freeform 20">
                <a:extLst>
                  <a:ext uri="{FF2B5EF4-FFF2-40B4-BE49-F238E27FC236}">
                    <a16:creationId xmlns:a16="http://schemas.microsoft.com/office/drawing/2014/main" id="{9C1794B6-66D3-4639-842B-E9B735DA54C3}"/>
                  </a:ext>
                </a:extLst>
              </p:cNvPr>
              <p:cNvSpPr>
                <a:spLocks/>
              </p:cNvSpPr>
              <p:nvPr/>
            </p:nvSpPr>
            <p:spPr bwMode="auto">
              <a:xfrm>
                <a:off x="1348" y="1069"/>
                <a:ext cx="56" cy="48"/>
              </a:xfrm>
              <a:custGeom>
                <a:avLst/>
                <a:gdLst>
                  <a:gd name="T0" fmla="*/ 2 w 56"/>
                  <a:gd name="T1" fmla="*/ 13 h 48"/>
                  <a:gd name="T2" fmla="*/ 2 w 56"/>
                  <a:gd name="T3" fmla="*/ 17 h 48"/>
                  <a:gd name="T4" fmla="*/ 0 w 56"/>
                  <a:gd name="T5" fmla="*/ 20 h 48"/>
                  <a:gd name="T6" fmla="*/ 0 w 56"/>
                  <a:gd name="T7" fmla="*/ 25 h 48"/>
                  <a:gd name="T8" fmla="*/ 2 w 56"/>
                  <a:gd name="T9" fmla="*/ 28 h 48"/>
                  <a:gd name="T10" fmla="*/ 2 w 56"/>
                  <a:gd name="T11" fmla="*/ 32 h 48"/>
                  <a:gd name="T12" fmla="*/ 4 w 56"/>
                  <a:gd name="T13" fmla="*/ 36 h 48"/>
                  <a:gd name="T14" fmla="*/ 5 w 56"/>
                  <a:gd name="T15" fmla="*/ 39 h 48"/>
                  <a:gd name="T16" fmla="*/ 9 w 56"/>
                  <a:gd name="T17" fmla="*/ 43 h 48"/>
                  <a:gd name="T18" fmla="*/ 14 w 56"/>
                  <a:gd name="T19" fmla="*/ 45 h 48"/>
                  <a:gd name="T20" fmla="*/ 18 w 56"/>
                  <a:gd name="T21" fmla="*/ 46 h 48"/>
                  <a:gd name="T22" fmla="*/ 21 w 56"/>
                  <a:gd name="T23" fmla="*/ 48 h 48"/>
                  <a:gd name="T24" fmla="*/ 26 w 56"/>
                  <a:gd name="T25" fmla="*/ 48 h 48"/>
                  <a:gd name="T26" fmla="*/ 32 w 56"/>
                  <a:gd name="T27" fmla="*/ 48 h 48"/>
                  <a:gd name="T28" fmla="*/ 35 w 56"/>
                  <a:gd name="T29" fmla="*/ 48 h 48"/>
                  <a:gd name="T30" fmla="*/ 39 w 56"/>
                  <a:gd name="T31" fmla="*/ 46 h 48"/>
                  <a:gd name="T32" fmla="*/ 44 w 56"/>
                  <a:gd name="T33" fmla="*/ 44 h 48"/>
                  <a:gd name="T34" fmla="*/ 48 w 56"/>
                  <a:gd name="T35" fmla="*/ 41 h 48"/>
                  <a:gd name="T36" fmla="*/ 50 w 56"/>
                  <a:gd name="T37" fmla="*/ 39 h 48"/>
                  <a:gd name="T38" fmla="*/ 53 w 56"/>
                  <a:gd name="T39" fmla="*/ 35 h 48"/>
                  <a:gd name="T40" fmla="*/ 55 w 56"/>
                  <a:gd name="T41" fmla="*/ 31 h 48"/>
                  <a:gd name="T42" fmla="*/ 56 w 56"/>
                  <a:gd name="T43" fmla="*/ 28 h 48"/>
                  <a:gd name="T44" fmla="*/ 56 w 56"/>
                  <a:gd name="T45" fmla="*/ 24 h 48"/>
                  <a:gd name="T46" fmla="*/ 56 w 56"/>
                  <a:gd name="T47" fmla="*/ 20 h 48"/>
                  <a:gd name="T48" fmla="*/ 55 w 56"/>
                  <a:gd name="T49" fmla="*/ 17 h 48"/>
                  <a:gd name="T50" fmla="*/ 51 w 56"/>
                  <a:gd name="T51" fmla="*/ 13 h 48"/>
                  <a:gd name="T52" fmla="*/ 50 w 56"/>
                  <a:gd name="T53" fmla="*/ 10 h 48"/>
                  <a:gd name="T54" fmla="*/ 46 w 56"/>
                  <a:gd name="T55" fmla="*/ 8 h 48"/>
                  <a:gd name="T56" fmla="*/ 42 w 56"/>
                  <a:gd name="T57" fmla="*/ 4 h 48"/>
                  <a:gd name="T58" fmla="*/ 39 w 56"/>
                  <a:gd name="T59" fmla="*/ 3 h 48"/>
                  <a:gd name="T60" fmla="*/ 34 w 56"/>
                  <a:gd name="T61" fmla="*/ 0 h 48"/>
                  <a:gd name="T62" fmla="*/ 30 w 56"/>
                  <a:gd name="T63" fmla="*/ 0 h 48"/>
                  <a:gd name="T64" fmla="*/ 26 w 56"/>
                  <a:gd name="T65" fmla="*/ 0 h 48"/>
                  <a:gd name="T66" fmla="*/ 20 w 56"/>
                  <a:gd name="T67" fmla="*/ 0 h 48"/>
                  <a:gd name="T68" fmla="*/ 16 w 56"/>
                  <a:gd name="T69" fmla="*/ 3 h 48"/>
                  <a:gd name="T70" fmla="*/ 12 w 56"/>
                  <a:gd name="T71" fmla="*/ 4 h 48"/>
                  <a:gd name="T72" fmla="*/ 9 w 56"/>
                  <a:gd name="T73" fmla="*/ 8 h 48"/>
                  <a:gd name="T74" fmla="*/ 5 w 56"/>
                  <a:gd name="T75" fmla="*/ 10 h 48"/>
                  <a:gd name="T76" fmla="*/ 2 w 56"/>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6"/>
                  <a:gd name="T118" fmla="*/ 0 h 48"/>
                  <a:gd name="T119" fmla="*/ 56 w 56"/>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6" h="48">
                    <a:moveTo>
                      <a:pt x="2" y="13"/>
                    </a:moveTo>
                    <a:lnTo>
                      <a:pt x="2" y="17"/>
                    </a:lnTo>
                    <a:lnTo>
                      <a:pt x="0" y="20"/>
                    </a:lnTo>
                    <a:lnTo>
                      <a:pt x="0" y="25"/>
                    </a:lnTo>
                    <a:lnTo>
                      <a:pt x="2" y="28"/>
                    </a:lnTo>
                    <a:lnTo>
                      <a:pt x="2" y="32"/>
                    </a:lnTo>
                    <a:lnTo>
                      <a:pt x="4" y="36"/>
                    </a:lnTo>
                    <a:lnTo>
                      <a:pt x="5" y="39"/>
                    </a:lnTo>
                    <a:lnTo>
                      <a:pt x="9" y="43"/>
                    </a:lnTo>
                    <a:lnTo>
                      <a:pt x="14" y="45"/>
                    </a:lnTo>
                    <a:lnTo>
                      <a:pt x="18" y="46"/>
                    </a:lnTo>
                    <a:lnTo>
                      <a:pt x="21" y="48"/>
                    </a:lnTo>
                    <a:lnTo>
                      <a:pt x="26" y="48"/>
                    </a:lnTo>
                    <a:lnTo>
                      <a:pt x="32" y="48"/>
                    </a:lnTo>
                    <a:lnTo>
                      <a:pt x="35" y="48"/>
                    </a:lnTo>
                    <a:lnTo>
                      <a:pt x="39" y="46"/>
                    </a:lnTo>
                    <a:lnTo>
                      <a:pt x="44" y="44"/>
                    </a:lnTo>
                    <a:lnTo>
                      <a:pt x="48" y="41"/>
                    </a:lnTo>
                    <a:lnTo>
                      <a:pt x="50" y="39"/>
                    </a:lnTo>
                    <a:lnTo>
                      <a:pt x="53" y="35"/>
                    </a:lnTo>
                    <a:lnTo>
                      <a:pt x="55" y="31"/>
                    </a:lnTo>
                    <a:lnTo>
                      <a:pt x="56" y="28"/>
                    </a:lnTo>
                    <a:lnTo>
                      <a:pt x="56" y="24"/>
                    </a:lnTo>
                    <a:lnTo>
                      <a:pt x="56" y="20"/>
                    </a:lnTo>
                    <a:lnTo>
                      <a:pt x="55" y="17"/>
                    </a:lnTo>
                    <a:lnTo>
                      <a:pt x="51" y="13"/>
                    </a:lnTo>
                    <a:lnTo>
                      <a:pt x="50" y="10"/>
                    </a:lnTo>
                    <a:lnTo>
                      <a:pt x="46" y="8"/>
                    </a:lnTo>
                    <a:lnTo>
                      <a:pt x="42" y="4"/>
                    </a:lnTo>
                    <a:lnTo>
                      <a:pt x="39" y="3"/>
                    </a:lnTo>
                    <a:lnTo>
                      <a:pt x="34" y="0"/>
                    </a:lnTo>
                    <a:lnTo>
                      <a:pt x="30" y="0"/>
                    </a:lnTo>
                    <a:lnTo>
                      <a:pt x="26" y="0"/>
                    </a:lnTo>
                    <a:lnTo>
                      <a:pt x="20" y="0"/>
                    </a:lnTo>
                    <a:lnTo>
                      <a:pt x="16" y="3"/>
                    </a:lnTo>
                    <a:lnTo>
                      <a:pt x="12" y="4"/>
                    </a:lnTo>
                    <a:lnTo>
                      <a:pt x="9" y="8"/>
                    </a:lnTo>
                    <a:lnTo>
                      <a:pt x="5" y="10"/>
                    </a:lnTo>
                    <a:lnTo>
                      <a:pt x="2" y="13"/>
                    </a:lnTo>
                    <a:close/>
                  </a:path>
                </a:pathLst>
              </a:custGeom>
              <a:solidFill>
                <a:srgbClr val="FFFFFF"/>
              </a:solidFill>
              <a:ln w="1588">
                <a:solidFill>
                  <a:srgbClr val="000000"/>
                </a:solidFill>
                <a:round/>
                <a:headEnd/>
                <a:tailEnd/>
              </a:ln>
            </p:spPr>
            <p:txBody>
              <a:bodyPr/>
              <a:lstStyle/>
              <a:p>
                <a:endParaRPr lang="zh-CN" altLang="en-US"/>
              </a:p>
            </p:txBody>
          </p:sp>
          <p:sp>
            <p:nvSpPr>
              <p:cNvPr id="313" name="Freeform 21">
                <a:extLst>
                  <a:ext uri="{FF2B5EF4-FFF2-40B4-BE49-F238E27FC236}">
                    <a16:creationId xmlns:a16="http://schemas.microsoft.com/office/drawing/2014/main" id="{F938406B-6872-4EF2-99AE-5ADF68D047DB}"/>
                  </a:ext>
                </a:extLst>
              </p:cNvPr>
              <p:cNvSpPr>
                <a:spLocks/>
              </p:cNvSpPr>
              <p:nvPr/>
            </p:nvSpPr>
            <p:spPr bwMode="auto">
              <a:xfrm>
                <a:off x="1367" y="1086"/>
                <a:ext cx="18" cy="16"/>
              </a:xfrm>
              <a:custGeom>
                <a:avLst/>
                <a:gdLst>
                  <a:gd name="T0" fmla="*/ 18 w 18"/>
                  <a:gd name="T1" fmla="*/ 5 h 16"/>
                  <a:gd name="T2" fmla="*/ 16 w 18"/>
                  <a:gd name="T3" fmla="*/ 3 h 16"/>
                  <a:gd name="T4" fmla="*/ 15 w 18"/>
                  <a:gd name="T5" fmla="*/ 1 h 16"/>
                  <a:gd name="T6" fmla="*/ 13 w 18"/>
                  <a:gd name="T7" fmla="*/ 0 h 16"/>
                  <a:gd name="T8" fmla="*/ 11 w 18"/>
                  <a:gd name="T9" fmla="*/ 0 h 16"/>
                  <a:gd name="T10" fmla="*/ 8 w 18"/>
                  <a:gd name="T11" fmla="*/ 0 h 16"/>
                  <a:gd name="T12" fmla="*/ 6 w 18"/>
                  <a:gd name="T13" fmla="*/ 0 h 16"/>
                  <a:gd name="T14" fmla="*/ 2 w 18"/>
                  <a:gd name="T15" fmla="*/ 1 h 16"/>
                  <a:gd name="T16" fmla="*/ 1 w 18"/>
                  <a:gd name="T17" fmla="*/ 3 h 16"/>
                  <a:gd name="T18" fmla="*/ 0 w 18"/>
                  <a:gd name="T19" fmla="*/ 5 h 16"/>
                  <a:gd name="T20" fmla="*/ 0 w 18"/>
                  <a:gd name="T21" fmla="*/ 8 h 16"/>
                  <a:gd name="T22" fmla="*/ 0 w 18"/>
                  <a:gd name="T23" fmla="*/ 9 h 16"/>
                  <a:gd name="T24" fmla="*/ 1 w 18"/>
                  <a:gd name="T25" fmla="*/ 11 h 16"/>
                  <a:gd name="T26" fmla="*/ 2 w 18"/>
                  <a:gd name="T27" fmla="*/ 14 h 16"/>
                  <a:gd name="T28" fmla="*/ 6 w 18"/>
                  <a:gd name="T29" fmla="*/ 15 h 16"/>
                  <a:gd name="T30" fmla="*/ 8 w 18"/>
                  <a:gd name="T31" fmla="*/ 15 h 16"/>
                  <a:gd name="T32" fmla="*/ 9 w 18"/>
                  <a:gd name="T33" fmla="*/ 16 h 16"/>
                  <a:gd name="T34" fmla="*/ 13 w 18"/>
                  <a:gd name="T35" fmla="*/ 15 h 16"/>
                  <a:gd name="T36" fmla="*/ 15 w 18"/>
                  <a:gd name="T37" fmla="*/ 14 h 16"/>
                  <a:gd name="T38" fmla="*/ 16 w 18"/>
                  <a:gd name="T39" fmla="*/ 11 h 16"/>
                  <a:gd name="T40" fmla="*/ 18 w 18"/>
                  <a:gd name="T41" fmla="*/ 9 h 16"/>
                  <a:gd name="T42" fmla="*/ 18 w 18"/>
                  <a:gd name="T43" fmla="*/ 8 h 16"/>
                  <a:gd name="T44" fmla="*/ 18 w 18"/>
                  <a:gd name="T45" fmla="*/ 5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6"/>
                  <a:gd name="T71" fmla="*/ 18 w 18"/>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6">
                    <a:moveTo>
                      <a:pt x="18" y="5"/>
                    </a:moveTo>
                    <a:lnTo>
                      <a:pt x="16" y="3"/>
                    </a:lnTo>
                    <a:lnTo>
                      <a:pt x="15" y="1"/>
                    </a:lnTo>
                    <a:lnTo>
                      <a:pt x="13" y="0"/>
                    </a:lnTo>
                    <a:lnTo>
                      <a:pt x="11" y="0"/>
                    </a:lnTo>
                    <a:lnTo>
                      <a:pt x="8" y="0"/>
                    </a:lnTo>
                    <a:lnTo>
                      <a:pt x="6" y="0"/>
                    </a:lnTo>
                    <a:lnTo>
                      <a:pt x="2" y="1"/>
                    </a:lnTo>
                    <a:lnTo>
                      <a:pt x="1" y="3"/>
                    </a:lnTo>
                    <a:lnTo>
                      <a:pt x="0" y="5"/>
                    </a:lnTo>
                    <a:lnTo>
                      <a:pt x="0" y="8"/>
                    </a:lnTo>
                    <a:lnTo>
                      <a:pt x="0" y="9"/>
                    </a:lnTo>
                    <a:lnTo>
                      <a:pt x="1" y="11"/>
                    </a:lnTo>
                    <a:lnTo>
                      <a:pt x="2" y="14"/>
                    </a:lnTo>
                    <a:lnTo>
                      <a:pt x="6" y="15"/>
                    </a:lnTo>
                    <a:lnTo>
                      <a:pt x="8" y="15"/>
                    </a:lnTo>
                    <a:lnTo>
                      <a:pt x="9" y="16"/>
                    </a:lnTo>
                    <a:lnTo>
                      <a:pt x="13" y="15"/>
                    </a:lnTo>
                    <a:lnTo>
                      <a:pt x="15" y="14"/>
                    </a:lnTo>
                    <a:lnTo>
                      <a:pt x="16" y="11"/>
                    </a:lnTo>
                    <a:lnTo>
                      <a:pt x="18" y="9"/>
                    </a:lnTo>
                    <a:lnTo>
                      <a:pt x="18" y="8"/>
                    </a:lnTo>
                    <a:lnTo>
                      <a:pt x="18" y="5"/>
                    </a:lnTo>
                    <a:close/>
                  </a:path>
                </a:pathLst>
              </a:custGeom>
              <a:solidFill>
                <a:srgbClr val="000000"/>
              </a:solidFill>
              <a:ln w="1588">
                <a:solidFill>
                  <a:srgbClr val="000000"/>
                </a:solidFill>
                <a:round/>
                <a:headEnd/>
                <a:tailEnd/>
              </a:ln>
            </p:spPr>
            <p:txBody>
              <a:bodyPr/>
              <a:lstStyle/>
              <a:p>
                <a:endParaRPr lang="zh-CN" altLang="en-US"/>
              </a:p>
            </p:txBody>
          </p:sp>
          <p:sp>
            <p:nvSpPr>
              <p:cNvPr id="314" name="Freeform 22">
                <a:extLst>
                  <a:ext uri="{FF2B5EF4-FFF2-40B4-BE49-F238E27FC236}">
                    <a16:creationId xmlns:a16="http://schemas.microsoft.com/office/drawing/2014/main" id="{02C4BF68-5C56-4B1E-941D-E65C0B2F7E1E}"/>
                  </a:ext>
                </a:extLst>
              </p:cNvPr>
              <p:cNvSpPr>
                <a:spLocks/>
              </p:cNvSpPr>
              <p:nvPr/>
            </p:nvSpPr>
            <p:spPr bwMode="auto">
              <a:xfrm>
                <a:off x="1322" y="1047"/>
                <a:ext cx="107" cy="93"/>
              </a:xfrm>
              <a:custGeom>
                <a:avLst/>
                <a:gdLst>
                  <a:gd name="T0" fmla="*/ 82 w 107"/>
                  <a:gd name="T1" fmla="*/ 50 h 93"/>
                  <a:gd name="T2" fmla="*/ 79 w 107"/>
                  <a:gd name="T3" fmla="*/ 58 h 93"/>
                  <a:gd name="T4" fmla="*/ 74 w 107"/>
                  <a:gd name="T5" fmla="*/ 63 h 93"/>
                  <a:gd name="T6" fmla="*/ 65 w 107"/>
                  <a:gd name="T7" fmla="*/ 68 h 93"/>
                  <a:gd name="T8" fmla="*/ 58 w 107"/>
                  <a:gd name="T9" fmla="*/ 70 h 93"/>
                  <a:gd name="T10" fmla="*/ 47 w 107"/>
                  <a:gd name="T11" fmla="*/ 70 h 93"/>
                  <a:gd name="T12" fmla="*/ 40 w 107"/>
                  <a:gd name="T13" fmla="*/ 67 h 93"/>
                  <a:gd name="T14" fmla="*/ 33 w 107"/>
                  <a:gd name="T15" fmla="*/ 61 h 93"/>
                  <a:gd name="T16" fmla="*/ 28 w 107"/>
                  <a:gd name="T17" fmla="*/ 54 h 93"/>
                  <a:gd name="T18" fmla="*/ 26 w 107"/>
                  <a:gd name="T19" fmla="*/ 47 h 93"/>
                  <a:gd name="T20" fmla="*/ 28 w 107"/>
                  <a:gd name="T21" fmla="*/ 39 h 93"/>
                  <a:gd name="T22" fmla="*/ 33 w 107"/>
                  <a:gd name="T23" fmla="*/ 32 h 93"/>
                  <a:gd name="T24" fmla="*/ 40 w 107"/>
                  <a:gd name="T25" fmla="*/ 27 h 93"/>
                  <a:gd name="T26" fmla="*/ 46 w 107"/>
                  <a:gd name="T27" fmla="*/ 24 h 93"/>
                  <a:gd name="T28" fmla="*/ 56 w 107"/>
                  <a:gd name="T29" fmla="*/ 22 h 93"/>
                  <a:gd name="T30" fmla="*/ 65 w 107"/>
                  <a:gd name="T31" fmla="*/ 25 h 93"/>
                  <a:gd name="T32" fmla="*/ 72 w 107"/>
                  <a:gd name="T33" fmla="*/ 30 h 93"/>
                  <a:gd name="T34" fmla="*/ 77 w 107"/>
                  <a:gd name="T35" fmla="*/ 35 h 93"/>
                  <a:gd name="T36" fmla="*/ 82 w 107"/>
                  <a:gd name="T37" fmla="*/ 44 h 93"/>
                  <a:gd name="T38" fmla="*/ 107 w 107"/>
                  <a:gd name="T39" fmla="*/ 46 h 93"/>
                  <a:gd name="T40" fmla="*/ 106 w 107"/>
                  <a:gd name="T41" fmla="*/ 35 h 93"/>
                  <a:gd name="T42" fmla="*/ 100 w 107"/>
                  <a:gd name="T43" fmla="*/ 25 h 93"/>
                  <a:gd name="T44" fmla="*/ 94 w 107"/>
                  <a:gd name="T45" fmla="*/ 15 h 93"/>
                  <a:gd name="T46" fmla="*/ 84 w 107"/>
                  <a:gd name="T47" fmla="*/ 8 h 93"/>
                  <a:gd name="T48" fmla="*/ 74 w 107"/>
                  <a:gd name="T49" fmla="*/ 4 h 93"/>
                  <a:gd name="T50" fmla="*/ 61 w 107"/>
                  <a:gd name="T51" fmla="*/ 0 h 93"/>
                  <a:gd name="T52" fmla="*/ 42 w 107"/>
                  <a:gd name="T53" fmla="*/ 2 h 93"/>
                  <a:gd name="T54" fmla="*/ 30 w 107"/>
                  <a:gd name="T55" fmla="*/ 4 h 93"/>
                  <a:gd name="T56" fmla="*/ 21 w 107"/>
                  <a:gd name="T57" fmla="*/ 11 h 93"/>
                  <a:gd name="T58" fmla="*/ 11 w 107"/>
                  <a:gd name="T59" fmla="*/ 18 h 93"/>
                  <a:gd name="T60" fmla="*/ 4 w 107"/>
                  <a:gd name="T61" fmla="*/ 28 h 93"/>
                  <a:gd name="T62" fmla="*/ 1 w 107"/>
                  <a:gd name="T63" fmla="*/ 39 h 93"/>
                  <a:gd name="T64" fmla="*/ 0 w 107"/>
                  <a:gd name="T65" fmla="*/ 50 h 93"/>
                  <a:gd name="T66" fmla="*/ 3 w 107"/>
                  <a:gd name="T67" fmla="*/ 61 h 93"/>
                  <a:gd name="T68" fmla="*/ 8 w 107"/>
                  <a:gd name="T69" fmla="*/ 70 h 93"/>
                  <a:gd name="T70" fmla="*/ 16 w 107"/>
                  <a:gd name="T71" fmla="*/ 79 h 93"/>
                  <a:gd name="T72" fmla="*/ 26 w 107"/>
                  <a:gd name="T73" fmla="*/ 86 h 93"/>
                  <a:gd name="T74" fmla="*/ 38 w 107"/>
                  <a:gd name="T75" fmla="*/ 90 h 93"/>
                  <a:gd name="T76" fmla="*/ 51 w 107"/>
                  <a:gd name="T77" fmla="*/ 93 h 93"/>
                  <a:gd name="T78" fmla="*/ 63 w 107"/>
                  <a:gd name="T79" fmla="*/ 92 h 93"/>
                  <a:gd name="T80" fmla="*/ 75 w 107"/>
                  <a:gd name="T81" fmla="*/ 90 h 93"/>
                  <a:gd name="T82" fmla="*/ 86 w 107"/>
                  <a:gd name="T83" fmla="*/ 83 h 93"/>
                  <a:gd name="T84" fmla="*/ 95 w 107"/>
                  <a:gd name="T85" fmla="*/ 77 h 93"/>
                  <a:gd name="T86" fmla="*/ 102 w 107"/>
                  <a:gd name="T87" fmla="*/ 67 h 93"/>
                  <a:gd name="T88" fmla="*/ 106 w 107"/>
                  <a:gd name="T89" fmla="*/ 57 h 93"/>
                  <a:gd name="T90" fmla="*/ 107 w 107"/>
                  <a:gd name="T91" fmla="*/ 46 h 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7"/>
                  <a:gd name="T139" fmla="*/ 0 h 93"/>
                  <a:gd name="T140" fmla="*/ 107 w 107"/>
                  <a:gd name="T141" fmla="*/ 93 h 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7" h="93">
                    <a:moveTo>
                      <a:pt x="82" y="46"/>
                    </a:moveTo>
                    <a:lnTo>
                      <a:pt x="82" y="50"/>
                    </a:lnTo>
                    <a:lnTo>
                      <a:pt x="81" y="53"/>
                    </a:lnTo>
                    <a:lnTo>
                      <a:pt x="79" y="58"/>
                    </a:lnTo>
                    <a:lnTo>
                      <a:pt x="76" y="61"/>
                    </a:lnTo>
                    <a:lnTo>
                      <a:pt x="74" y="63"/>
                    </a:lnTo>
                    <a:lnTo>
                      <a:pt x="70" y="66"/>
                    </a:lnTo>
                    <a:lnTo>
                      <a:pt x="65" y="68"/>
                    </a:lnTo>
                    <a:lnTo>
                      <a:pt x="61" y="70"/>
                    </a:lnTo>
                    <a:lnTo>
                      <a:pt x="58" y="70"/>
                    </a:lnTo>
                    <a:lnTo>
                      <a:pt x="53" y="70"/>
                    </a:lnTo>
                    <a:lnTo>
                      <a:pt x="47" y="70"/>
                    </a:lnTo>
                    <a:lnTo>
                      <a:pt x="44" y="68"/>
                    </a:lnTo>
                    <a:lnTo>
                      <a:pt x="40" y="67"/>
                    </a:lnTo>
                    <a:lnTo>
                      <a:pt x="35" y="65"/>
                    </a:lnTo>
                    <a:lnTo>
                      <a:pt x="33" y="61"/>
                    </a:lnTo>
                    <a:lnTo>
                      <a:pt x="30" y="58"/>
                    </a:lnTo>
                    <a:lnTo>
                      <a:pt x="28" y="54"/>
                    </a:lnTo>
                    <a:lnTo>
                      <a:pt x="28" y="50"/>
                    </a:lnTo>
                    <a:lnTo>
                      <a:pt x="26" y="47"/>
                    </a:lnTo>
                    <a:lnTo>
                      <a:pt x="28" y="44"/>
                    </a:lnTo>
                    <a:lnTo>
                      <a:pt x="28" y="39"/>
                    </a:lnTo>
                    <a:lnTo>
                      <a:pt x="30" y="35"/>
                    </a:lnTo>
                    <a:lnTo>
                      <a:pt x="33" y="32"/>
                    </a:lnTo>
                    <a:lnTo>
                      <a:pt x="35" y="30"/>
                    </a:lnTo>
                    <a:lnTo>
                      <a:pt x="40" y="27"/>
                    </a:lnTo>
                    <a:lnTo>
                      <a:pt x="42" y="25"/>
                    </a:lnTo>
                    <a:lnTo>
                      <a:pt x="46" y="24"/>
                    </a:lnTo>
                    <a:lnTo>
                      <a:pt x="52" y="22"/>
                    </a:lnTo>
                    <a:lnTo>
                      <a:pt x="56" y="22"/>
                    </a:lnTo>
                    <a:lnTo>
                      <a:pt x="61" y="24"/>
                    </a:lnTo>
                    <a:lnTo>
                      <a:pt x="65" y="25"/>
                    </a:lnTo>
                    <a:lnTo>
                      <a:pt x="70" y="27"/>
                    </a:lnTo>
                    <a:lnTo>
                      <a:pt x="72" y="30"/>
                    </a:lnTo>
                    <a:lnTo>
                      <a:pt x="76" y="32"/>
                    </a:lnTo>
                    <a:lnTo>
                      <a:pt x="77" y="35"/>
                    </a:lnTo>
                    <a:lnTo>
                      <a:pt x="81" y="39"/>
                    </a:lnTo>
                    <a:lnTo>
                      <a:pt x="82" y="44"/>
                    </a:lnTo>
                    <a:lnTo>
                      <a:pt x="82" y="46"/>
                    </a:lnTo>
                    <a:lnTo>
                      <a:pt x="107" y="46"/>
                    </a:lnTo>
                    <a:lnTo>
                      <a:pt x="107" y="41"/>
                    </a:lnTo>
                    <a:lnTo>
                      <a:pt x="106" y="35"/>
                    </a:lnTo>
                    <a:lnTo>
                      <a:pt x="104" y="31"/>
                    </a:lnTo>
                    <a:lnTo>
                      <a:pt x="100" y="25"/>
                    </a:lnTo>
                    <a:lnTo>
                      <a:pt x="98" y="20"/>
                    </a:lnTo>
                    <a:lnTo>
                      <a:pt x="94" y="15"/>
                    </a:lnTo>
                    <a:lnTo>
                      <a:pt x="90" y="12"/>
                    </a:lnTo>
                    <a:lnTo>
                      <a:pt x="84" y="8"/>
                    </a:lnTo>
                    <a:lnTo>
                      <a:pt x="79" y="6"/>
                    </a:lnTo>
                    <a:lnTo>
                      <a:pt x="74" y="4"/>
                    </a:lnTo>
                    <a:lnTo>
                      <a:pt x="68" y="2"/>
                    </a:lnTo>
                    <a:lnTo>
                      <a:pt x="61" y="0"/>
                    </a:lnTo>
                    <a:lnTo>
                      <a:pt x="49" y="0"/>
                    </a:lnTo>
                    <a:lnTo>
                      <a:pt x="42" y="2"/>
                    </a:lnTo>
                    <a:lnTo>
                      <a:pt x="37" y="2"/>
                    </a:lnTo>
                    <a:lnTo>
                      <a:pt x="30" y="4"/>
                    </a:lnTo>
                    <a:lnTo>
                      <a:pt x="24" y="7"/>
                    </a:lnTo>
                    <a:lnTo>
                      <a:pt x="21" y="11"/>
                    </a:lnTo>
                    <a:lnTo>
                      <a:pt x="15" y="14"/>
                    </a:lnTo>
                    <a:lnTo>
                      <a:pt x="11" y="18"/>
                    </a:lnTo>
                    <a:lnTo>
                      <a:pt x="8" y="24"/>
                    </a:lnTo>
                    <a:lnTo>
                      <a:pt x="4" y="28"/>
                    </a:lnTo>
                    <a:lnTo>
                      <a:pt x="3" y="33"/>
                    </a:lnTo>
                    <a:lnTo>
                      <a:pt x="1" y="39"/>
                    </a:lnTo>
                    <a:lnTo>
                      <a:pt x="0" y="44"/>
                    </a:lnTo>
                    <a:lnTo>
                      <a:pt x="0" y="50"/>
                    </a:lnTo>
                    <a:lnTo>
                      <a:pt x="1" y="55"/>
                    </a:lnTo>
                    <a:lnTo>
                      <a:pt x="3" y="61"/>
                    </a:lnTo>
                    <a:lnTo>
                      <a:pt x="5" y="66"/>
                    </a:lnTo>
                    <a:lnTo>
                      <a:pt x="8" y="70"/>
                    </a:lnTo>
                    <a:lnTo>
                      <a:pt x="11" y="75"/>
                    </a:lnTo>
                    <a:lnTo>
                      <a:pt x="16" y="79"/>
                    </a:lnTo>
                    <a:lnTo>
                      <a:pt x="21" y="83"/>
                    </a:lnTo>
                    <a:lnTo>
                      <a:pt x="26" y="86"/>
                    </a:lnTo>
                    <a:lnTo>
                      <a:pt x="31" y="90"/>
                    </a:lnTo>
                    <a:lnTo>
                      <a:pt x="38" y="90"/>
                    </a:lnTo>
                    <a:lnTo>
                      <a:pt x="44" y="92"/>
                    </a:lnTo>
                    <a:lnTo>
                      <a:pt x="51" y="93"/>
                    </a:lnTo>
                    <a:lnTo>
                      <a:pt x="56" y="93"/>
                    </a:lnTo>
                    <a:lnTo>
                      <a:pt x="63" y="92"/>
                    </a:lnTo>
                    <a:lnTo>
                      <a:pt x="70" y="90"/>
                    </a:lnTo>
                    <a:lnTo>
                      <a:pt x="75" y="90"/>
                    </a:lnTo>
                    <a:lnTo>
                      <a:pt x="81" y="87"/>
                    </a:lnTo>
                    <a:lnTo>
                      <a:pt x="86" y="83"/>
                    </a:lnTo>
                    <a:lnTo>
                      <a:pt x="91" y="80"/>
                    </a:lnTo>
                    <a:lnTo>
                      <a:pt x="95" y="77"/>
                    </a:lnTo>
                    <a:lnTo>
                      <a:pt x="98" y="72"/>
                    </a:lnTo>
                    <a:lnTo>
                      <a:pt x="102" y="67"/>
                    </a:lnTo>
                    <a:lnTo>
                      <a:pt x="105" y="61"/>
                    </a:lnTo>
                    <a:lnTo>
                      <a:pt x="106" y="57"/>
                    </a:lnTo>
                    <a:lnTo>
                      <a:pt x="107" y="50"/>
                    </a:lnTo>
                    <a:lnTo>
                      <a:pt x="107" y="46"/>
                    </a:lnTo>
                    <a:lnTo>
                      <a:pt x="82" y="46"/>
                    </a:lnTo>
                    <a:close/>
                  </a:path>
                </a:pathLst>
              </a:custGeom>
              <a:solidFill>
                <a:srgbClr val="000000"/>
              </a:solidFill>
              <a:ln w="1588">
                <a:solidFill>
                  <a:srgbClr val="000000"/>
                </a:solidFill>
                <a:round/>
                <a:headEnd/>
                <a:tailEnd/>
              </a:ln>
            </p:spPr>
            <p:txBody>
              <a:bodyPr/>
              <a:lstStyle/>
              <a:p>
                <a:endParaRPr lang="zh-CN" altLang="en-US"/>
              </a:p>
            </p:txBody>
          </p:sp>
          <p:sp>
            <p:nvSpPr>
              <p:cNvPr id="315" name="Freeform 23">
                <a:extLst>
                  <a:ext uri="{FF2B5EF4-FFF2-40B4-BE49-F238E27FC236}">
                    <a16:creationId xmlns:a16="http://schemas.microsoft.com/office/drawing/2014/main" id="{AE388EC0-E7BC-4DA4-91EB-6BA768436425}"/>
                  </a:ext>
                </a:extLst>
              </p:cNvPr>
              <p:cNvSpPr>
                <a:spLocks/>
              </p:cNvSpPr>
              <p:nvPr/>
            </p:nvSpPr>
            <p:spPr bwMode="auto">
              <a:xfrm>
                <a:off x="1230" y="1071"/>
                <a:ext cx="54" cy="48"/>
              </a:xfrm>
              <a:custGeom>
                <a:avLst/>
                <a:gdLst>
                  <a:gd name="T0" fmla="*/ 2 w 54"/>
                  <a:gd name="T1" fmla="*/ 13 h 48"/>
                  <a:gd name="T2" fmla="*/ 1 w 54"/>
                  <a:gd name="T3" fmla="*/ 16 h 48"/>
                  <a:gd name="T4" fmla="*/ 0 w 54"/>
                  <a:gd name="T5" fmla="*/ 20 h 48"/>
                  <a:gd name="T6" fmla="*/ 0 w 54"/>
                  <a:gd name="T7" fmla="*/ 24 h 48"/>
                  <a:gd name="T8" fmla="*/ 0 w 54"/>
                  <a:gd name="T9" fmla="*/ 28 h 48"/>
                  <a:gd name="T10" fmla="*/ 1 w 54"/>
                  <a:gd name="T11" fmla="*/ 31 h 48"/>
                  <a:gd name="T12" fmla="*/ 2 w 54"/>
                  <a:gd name="T13" fmla="*/ 35 h 48"/>
                  <a:gd name="T14" fmla="*/ 5 w 54"/>
                  <a:gd name="T15" fmla="*/ 39 h 48"/>
                  <a:gd name="T16" fmla="*/ 9 w 54"/>
                  <a:gd name="T17" fmla="*/ 42 h 48"/>
                  <a:gd name="T18" fmla="*/ 12 w 54"/>
                  <a:gd name="T19" fmla="*/ 44 h 48"/>
                  <a:gd name="T20" fmla="*/ 16 w 54"/>
                  <a:gd name="T21" fmla="*/ 46 h 48"/>
                  <a:gd name="T22" fmla="*/ 20 w 54"/>
                  <a:gd name="T23" fmla="*/ 46 h 48"/>
                  <a:gd name="T24" fmla="*/ 25 w 54"/>
                  <a:gd name="T25" fmla="*/ 48 h 48"/>
                  <a:gd name="T26" fmla="*/ 30 w 54"/>
                  <a:gd name="T27" fmla="*/ 48 h 48"/>
                  <a:gd name="T28" fmla="*/ 34 w 54"/>
                  <a:gd name="T29" fmla="*/ 46 h 48"/>
                  <a:gd name="T30" fmla="*/ 39 w 54"/>
                  <a:gd name="T31" fmla="*/ 46 h 48"/>
                  <a:gd name="T32" fmla="*/ 43 w 54"/>
                  <a:gd name="T33" fmla="*/ 43 h 48"/>
                  <a:gd name="T34" fmla="*/ 46 w 54"/>
                  <a:gd name="T35" fmla="*/ 42 h 48"/>
                  <a:gd name="T36" fmla="*/ 50 w 54"/>
                  <a:gd name="T37" fmla="*/ 39 h 48"/>
                  <a:gd name="T38" fmla="*/ 51 w 54"/>
                  <a:gd name="T39" fmla="*/ 34 h 48"/>
                  <a:gd name="T40" fmla="*/ 53 w 54"/>
                  <a:gd name="T41" fmla="*/ 31 h 48"/>
                  <a:gd name="T42" fmla="*/ 54 w 54"/>
                  <a:gd name="T43" fmla="*/ 28 h 48"/>
                  <a:gd name="T44" fmla="*/ 54 w 54"/>
                  <a:gd name="T45" fmla="*/ 23 h 48"/>
                  <a:gd name="T46" fmla="*/ 54 w 54"/>
                  <a:gd name="T47" fmla="*/ 21 h 48"/>
                  <a:gd name="T48" fmla="*/ 53 w 54"/>
                  <a:gd name="T49" fmla="*/ 16 h 48"/>
                  <a:gd name="T50" fmla="*/ 51 w 54"/>
                  <a:gd name="T51" fmla="*/ 13 h 48"/>
                  <a:gd name="T52" fmla="*/ 49 w 54"/>
                  <a:gd name="T53" fmla="*/ 9 h 48"/>
                  <a:gd name="T54" fmla="*/ 46 w 54"/>
                  <a:gd name="T55" fmla="*/ 7 h 48"/>
                  <a:gd name="T56" fmla="*/ 42 w 54"/>
                  <a:gd name="T57" fmla="*/ 3 h 48"/>
                  <a:gd name="T58" fmla="*/ 37 w 54"/>
                  <a:gd name="T59" fmla="*/ 2 h 48"/>
                  <a:gd name="T60" fmla="*/ 34 w 54"/>
                  <a:gd name="T61" fmla="*/ 1 h 48"/>
                  <a:gd name="T62" fmla="*/ 30 w 54"/>
                  <a:gd name="T63" fmla="*/ 0 h 48"/>
                  <a:gd name="T64" fmla="*/ 24 w 54"/>
                  <a:gd name="T65" fmla="*/ 0 h 48"/>
                  <a:gd name="T66" fmla="*/ 20 w 54"/>
                  <a:gd name="T67" fmla="*/ 1 h 48"/>
                  <a:gd name="T68" fmla="*/ 16 w 54"/>
                  <a:gd name="T69" fmla="*/ 2 h 48"/>
                  <a:gd name="T70" fmla="*/ 12 w 54"/>
                  <a:gd name="T71" fmla="*/ 3 h 48"/>
                  <a:gd name="T72" fmla="*/ 7 w 54"/>
                  <a:gd name="T73" fmla="*/ 7 h 48"/>
                  <a:gd name="T74" fmla="*/ 5 w 54"/>
                  <a:gd name="T75" fmla="*/ 9 h 48"/>
                  <a:gd name="T76" fmla="*/ 2 w 54"/>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48"/>
                  <a:gd name="T119" fmla="*/ 54 w 54"/>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48">
                    <a:moveTo>
                      <a:pt x="2" y="13"/>
                    </a:moveTo>
                    <a:lnTo>
                      <a:pt x="1" y="16"/>
                    </a:lnTo>
                    <a:lnTo>
                      <a:pt x="0" y="20"/>
                    </a:lnTo>
                    <a:lnTo>
                      <a:pt x="0" y="24"/>
                    </a:lnTo>
                    <a:lnTo>
                      <a:pt x="0" y="28"/>
                    </a:lnTo>
                    <a:lnTo>
                      <a:pt x="1" y="31"/>
                    </a:lnTo>
                    <a:lnTo>
                      <a:pt x="2" y="35"/>
                    </a:lnTo>
                    <a:lnTo>
                      <a:pt x="5" y="39"/>
                    </a:lnTo>
                    <a:lnTo>
                      <a:pt x="9" y="42"/>
                    </a:lnTo>
                    <a:lnTo>
                      <a:pt x="12" y="44"/>
                    </a:lnTo>
                    <a:lnTo>
                      <a:pt x="16" y="46"/>
                    </a:lnTo>
                    <a:lnTo>
                      <a:pt x="20" y="46"/>
                    </a:lnTo>
                    <a:lnTo>
                      <a:pt x="25" y="48"/>
                    </a:lnTo>
                    <a:lnTo>
                      <a:pt x="30" y="48"/>
                    </a:lnTo>
                    <a:lnTo>
                      <a:pt x="34" y="46"/>
                    </a:lnTo>
                    <a:lnTo>
                      <a:pt x="39" y="46"/>
                    </a:lnTo>
                    <a:lnTo>
                      <a:pt x="43" y="43"/>
                    </a:lnTo>
                    <a:lnTo>
                      <a:pt x="46" y="42"/>
                    </a:lnTo>
                    <a:lnTo>
                      <a:pt x="50" y="39"/>
                    </a:lnTo>
                    <a:lnTo>
                      <a:pt x="51" y="34"/>
                    </a:lnTo>
                    <a:lnTo>
                      <a:pt x="53" y="31"/>
                    </a:lnTo>
                    <a:lnTo>
                      <a:pt x="54" y="28"/>
                    </a:lnTo>
                    <a:lnTo>
                      <a:pt x="54" y="23"/>
                    </a:lnTo>
                    <a:lnTo>
                      <a:pt x="54" y="21"/>
                    </a:lnTo>
                    <a:lnTo>
                      <a:pt x="53" y="16"/>
                    </a:lnTo>
                    <a:lnTo>
                      <a:pt x="51" y="13"/>
                    </a:lnTo>
                    <a:lnTo>
                      <a:pt x="49" y="9"/>
                    </a:lnTo>
                    <a:lnTo>
                      <a:pt x="46" y="7"/>
                    </a:lnTo>
                    <a:lnTo>
                      <a:pt x="42" y="3"/>
                    </a:lnTo>
                    <a:lnTo>
                      <a:pt x="37" y="2"/>
                    </a:lnTo>
                    <a:lnTo>
                      <a:pt x="34" y="1"/>
                    </a:lnTo>
                    <a:lnTo>
                      <a:pt x="30" y="0"/>
                    </a:lnTo>
                    <a:lnTo>
                      <a:pt x="24" y="0"/>
                    </a:lnTo>
                    <a:lnTo>
                      <a:pt x="20" y="1"/>
                    </a:lnTo>
                    <a:lnTo>
                      <a:pt x="16" y="2"/>
                    </a:lnTo>
                    <a:lnTo>
                      <a:pt x="12" y="3"/>
                    </a:lnTo>
                    <a:lnTo>
                      <a:pt x="7" y="7"/>
                    </a:lnTo>
                    <a:lnTo>
                      <a:pt x="5" y="9"/>
                    </a:lnTo>
                    <a:lnTo>
                      <a:pt x="2" y="13"/>
                    </a:lnTo>
                    <a:close/>
                  </a:path>
                </a:pathLst>
              </a:custGeom>
              <a:solidFill>
                <a:srgbClr val="FFFFFF"/>
              </a:solidFill>
              <a:ln w="1588">
                <a:solidFill>
                  <a:srgbClr val="000000"/>
                </a:solidFill>
                <a:round/>
                <a:headEnd/>
                <a:tailEnd/>
              </a:ln>
            </p:spPr>
            <p:txBody>
              <a:bodyPr/>
              <a:lstStyle/>
              <a:p>
                <a:endParaRPr lang="zh-CN" altLang="en-US"/>
              </a:p>
            </p:txBody>
          </p:sp>
          <p:sp>
            <p:nvSpPr>
              <p:cNvPr id="316" name="Freeform 24">
                <a:extLst>
                  <a:ext uri="{FF2B5EF4-FFF2-40B4-BE49-F238E27FC236}">
                    <a16:creationId xmlns:a16="http://schemas.microsoft.com/office/drawing/2014/main" id="{80E2E6EC-2B58-48DD-9F7C-0C0082BA6D18}"/>
                  </a:ext>
                </a:extLst>
              </p:cNvPr>
              <p:cNvSpPr>
                <a:spLocks/>
              </p:cNvSpPr>
              <p:nvPr/>
            </p:nvSpPr>
            <p:spPr bwMode="auto">
              <a:xfrm>
                <a:off x="1248" y="1087"/>
                <a:ext cx="19" cy="17"/>
              </a:xfrm>
              <a:custGeom>
                <a:avLst/>
                <a:gdLst>
                  <a:gd name="T0" fmla="*/ 19 w 19"/>
                  <a:gd name="T1" fmla="*/ 6 h 17"/>
                  <a:gd name="T2" fmla="*/ 17 w 19"/>
                  <a:gd name="T3" fmla="*/ 4 h 17"/>
                  <a:gd name="T4" fmla="*/ 16 w 19"/>
                  <a:gd name="T5" fmla="*/ 1 h 17"/>
                  <a:gd name="T6" fmla="*/ 13 w 19"/>
                  <a:gd name="T7" fmla="*/ 0 h 17"/>
                  <a:gd name="T8" fmla="*/ 10 w 19"/>
                  <a:gd name="T9" fmla="*/ 0 h 17"/>
                  <a:gd name="T10" fmla="*/ 7 w 19"/>
                  <a:gd name="T11" fmla="*/ 0 h 17"/>
                  <a:gd name="T12" fmla="*/ 5 w 19"/>
                  <a:gd name="T13" fmla="*/ 0 h 17"/>
                  <a:gd name="T14" fmla="*/ 3 w 19"/>
                  <a:gd name="T15" fmla="*/ 1 h 17"/>
                  <a:gd name="T16" fmla="*/ 2 w 19"/>
                  <a:gd name="T17" fmla="*/ 4 h 17"/>
                  <a:gd name="T18" fmla="*/ 1 w 19"/>
                  <a:gd name="T19" fmla="*/ 6 h 17"/>
                  <a:gd name="T20" fmla="*/ 0 w 19"/>
                  <a:gd name="T21" fmla="*/ 8 h 17"/>
                  <a:gd name="T22" fmla="*/ 1 w 19"/>
                  <a:gd name="T23" fmla="*/ 10 h 17"/>
                  <a:gd name="T24" fmla="*/ 1 w 19"/>
                  <a:gd name="T25" fmla="*/ 12 h 17"/>
                  <a:gd name="T26" fmla="*/ 3 w 19"/>
                  <a:gd name="T27" fmla="*/ 14 h 17"/>
                  <a:gd name="T28" fmla="*/ 5 w 19"/>
                  <a:gd name="T29" fmla="*/ 15 h 17"/>
                  <a:gd name="T30" fmla="*/ 7 w 19"/>
                  <a:gd name="T31" fmla="*/ 17 h 17"/>
                  <a:gd name="T32" fmla="*/ 10 w 19"/>
                  <a:gd name="T33" fmla="*/ 17 h 17"/>
                  <a:gd name="T34" fmla="*/ 13 w 19"/>
                  <a:gd name="T35" fmla="*/ 15 h 17"/>
                  <a:gd name="T36" fmla="*/ 16 w 19"/>
                  <a:gd name="T37" fmla="*/ 14 h 17"/>
                  <a:gd name="T38" fmla="*/ 17 w 19"/>
                  <a:gd name="T39" fmla="*/ 12 h 17"/>
                  <a:gd name="T40" fmla="*/ 19 w 19"/>
                  <a:gd name="T41" fmla="*/ 10 h 17"/>
                  <a:gd name="T42" fmla="*/ 19 w 19"/>
                  <a:gd name="T43" fmla="*/ 8 h 17"/>
                  <a:gd name="T44" fmla="*/ 19 w 19"/>
                  <a:gd name="T45" fmla="*/ 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7"/>
                  <a:gd name="T71" fmla="*/ 19 w 19"/>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7">
                    <a:moveTo>
                      <a:pt x="19" y="6"/>
                    </a:moveTo>
                    <a:lnTo>
                      <a:pt x="17" y="4"/>
                    </a:lnTo>
                    <a:lnTo>
                      <a:pt x="16" y="1"/>
                    </a:lnTo>
                    <a:lnTo>
                      <a:pt x="13" y="0"/>
                    </a:lnTo>
                    <a:lnTo>
                      <a:pt x="10" y="0"/>
                    </a:lnTo>
                    <a:lnTo>
                      <a:pt x="7" y="0"/>
                    </a:lnTo>
                    <a:lnTo>
                      <a:pt x="5" y="0"/>
                    </a:lnTo>
                    <a:lnTo>
                      <a:pt x="3" y="1"/>
                    </a:lnTo>
                    <a:lnTo>
                      <a:pt x="2" y="4"/>
                    </a:lnTo>
                    <a:lnTo>
                      <a:pt x="1" y="6"/>
                    </a:lnTo>
                    <a:lnTo>
                      <a:pt x="0" y="8"/>
                    </a:lnTo>
                    <a:lnTo>
                      <a:pt x="1" y="10"/>
                    </a:lnTo>
                    <a:lnTo>
                      <a:pt x="1" y="12"/>
                    </a:lnTo>
                    <a:lnTo>
                      <a:pt x="3" y="14"/>
                    </a:lnTo>
                    <a:lnTo>
                      <a:pt x="5" y="15"/>
                    </a:lnTo>
                    <a:lnTo>
                      <a:pt x="7" y="17"/>
                    </a:lnTo>
                    <a:lnTo>
                      <a:pt x="10" y="17"/>
                    </a:lnTo>
                    <a:lnTo>
                      <a:pt x="13" y="15"/>
                    </a:lnTo>
                    <a:lnTo>
                      <a:pt x="16" y="14"/>
                    </a:lnTo>
                    <a:lnTo>
                      <a:pt x="17" y="12"/>
                    </a:lnTo>
                    <a:lnTo>
                      <a:pt x="19" y="10"/>
                    </a:lnTo>
                    <a:lnTo>
                      <a:pt x="19" y="8"/>
                    </a:lnTo>
                    <a:lnTo>
                      <a:pt x="19" y="6"/>
                    </a:lnTo>
                    <a:close/>
                  </a:path>
                </a:pathLst>
              </a:custGeom>
              <a:solidFill>
                <a:srgbClr val="000000"/>
              </a:solidFill>
              <a:ln w="1588">
                <a:solidFill>
                  <a:srgbClr val="000000"/>
                </a:solidFill>
                <a:round/>
                <a:headEnd/>
                <a:tailEnd/>
              </a:ln>
            </p:spPr>
            <p:txBody>
              <a:bodyPr/>
              <a:lstStyle/>
              <a:p>
                <a:endParaRPr lang="zh-CN" altLang="en-US"/>
              </a:p>
            </p:txBody>
          </p:sp>
          <p:sp>
            <p:nvSpPr>
              <p:cNvPr id="317" name="Freeform 25">
                <a:extLst>
                  <a:ext uri="{FF2B5EF4-FFF2-40B4-BE49-F238E27FC236}">
                    <a16:creationId xmlns:a16="http://schemas.microsoft.com/office/drawing/2014/main" id="{8029616E-E842-4AB8-9C09-0AD35F44A99B}"/>
                  </a:ext>
                </a:extLst>
              </p:cNvPr>
              <p:cNvSpPr>
                <a:spLocks/>
              </p:cNvSpPr>
              <p:nvPr/>
            </p:nvSpPr>
            <p:spPr bwMode="auto">
              <a:xfrm>
                <a:off x="1204" y="1049"/>
                <a:ext cx="106" cy="91"/>
              </a:xfrm>
              <a:custGeom>
                <a:avLst/>
                <a:gdLst>
                  <a:gd name="T0" fmla="*/ 80 w 106"/>
                  <a:gd name="T1" fmla="*/ 50 h 91"/>
                  <a:gd name="T2" fmla="*/ 77 w 106"/>
                  <a:gd name="T3" fmla="*/ 57 h 91"/>
                  <a:gd name="T4" fmla="*/ 72 w 106"/>
                  <a:gd name="T5" fmla="*/ 64 h 91"/>
                  <a:gd name="T6" fmla="*/ 65 w 106"/>
                  <a:gd name="T7" fmla="*/ 68 h 91"/>
                  <a:gd name="T8" fmla="*/ 56 w 106"/>
                  <a:gd name="T9" fmla="*/ 70 h 91"/>
                  <a:gd name="T10" fmla="*/ 46 w 106"/>
                  <a:gd name="T11" fmla="*/ 68 h 91"/>
                  <a:gd name="T12" fmla="*/ 38 w 106"/>
                  <a:gd name="T13" fmla="*/ 66 h 91"/>
                  <a:gd name="T14" fmla="*/ 31 w 106"/>
                  <a:gd name="T15" fmla="*/ 61 h 91"/>
                  <a:gd name="T16" fmla="*/ 27 w 106"/>
                  <a:gd name="T17" fmla="*/ 53 h 91"/>
                  <a:gd name="T18" fmla="*/ 26 w 106"/>
                  <a:gd name="T19" fmla="*/ 46 h 91"/>
                  <a:gd name="T20" fmla="*/ 27 w 106"/>
                  <a:gd name="T21" fmla="*/ 39 h 91"/>
                  <a:gd name="T22" fmla="*/ 31 w 106"/>
                  <a:gd name="T23" fmla="*/ 31 h 91"/>
                  <a:gd name="T24" fmla="*/ 38 w 106"/>
                  <a:gd name="T25" fmla="*/ 26 h 91"/>
                  <a:gd name="T26" fmla="*/ 46 w 106"/>
                  <a:gd name="T27" fmla="*/ 23 h 91"/>
                  <a:gd name="T28" fmla="*/ 56 w 106"/>
                  <a:gd name="T29" fmla="*/ 23 h 91"/>
                  <a:gd name="T30" fmla="*/ 63 w 106"/>
                  <a:gd name="T31" fmla="*/ 24 h 91"/>
                  <a:gd name="T32" fmla="*/ 72 w 106"/>
                  <a:gd name="T33" fmla="*/ 29 h 91"/>
                  <a:gd name="T34" fmla="*/ 77 w 106"/>
                  <a:gd name="T35" fmla="*/ 35 h 91"/>
                  <a:gd name="T36" fmla="*/ 80 w 106"/>
                  <a:gd name="T37" fmla="*/ 43 h 91"/>
                  <a:gd name="T38" fmla="*/ 106 w 106"/>
                  <a:gd name="T39" fmla="*/ 45 h 91"/>
                  <a:gd name="T40" fmla="*/ 105 w 106"/>
                  <a:gd name="T41" fmla="*/ 35 h 91"/>
                  <a:gd name="T42" fmla="*/ 100 w 106"/>
                  <a:gd name="T43" fmla="*/ 24 h 91"/>
                  <a:gd name="T44" fmla="*/ 93 w 106"/>
                  <a:gd name="T45" fmla="*/ 15 h 91"/>
                  <a:gd name="T46" fmla="*/ 84 w 106"/>
                  <a:gd name="T47" fmla="*/ 7 h 91"/>
                  <a:gd name="T48" fmla="*/ 73 w 106"/>
                  <a:gd name="T49" fmla="*/ 2 h 91"/>
                  <a:gd name="T50" fmla="*/ 61 w 106"/>
                  <a:gd name="T51" fmla="*/ 0 h 91"/>
                  <a:gd name="T52" fmla="*/ 42 w 106"/>
                  <a:gd name="T53" fmla="*/ 0 h 91"/>
                  <a:gd name="T54" fmla="*/ 30 w 106"/>
                  <a:gd name="T55" fmla="*/ 4 h 91"/>
                  <a:gd name="T56" fmla="*/ 19 w 106"/>
                  <a:gd name="T57" fmla="*/ 10 h 91"/>
                  <a:gd name="T58" fmla="*/ 9 w 106"/>
                  <a:gd name="T59" fmla="*/ 18 h 91"/>
                  <a:gd name="T60" fmla="*/ 3 w 106"/>
                  <a:gd name="T61" fmla="*/ 28 h 91"/>
                  <a:gd name="T62" fmla="*/ 0 w 106"/>
                  <a:gd name="T63" fmla="*/ 38 h 91"/>
                  <a:gd name="T64" fmla="*/ 0 w 106"/>
                  <a:gd name="T65" fmla="*/ 50 h 91"/>
                  <a:gd name="T66" fmla="*/ 3 w 106"/>
                  <a:gd name="T67" fmla="*/ 61 h 91"/>
                  <a:gd name="T68" fmla="*/ 7 w 106"/>
                  <a:gd name="T69" fmla="*/ 70 h 91"/>
                  <a:gd name="T70" fmla="*/ 15 w 106"/>
                  <a:gd name="T71" fmla="*/ 78 h 91"/>
                  <a:gd name="T72" fmla="*/ 26 w 106"/>
                  <a:gd name="T73" fmla="*/ 85 h 91"/>
                  <a:gd name="T74" fmla="*/ 37 w 106"/>
                  <a:gd name="T75" fmla="*/ 90 h 91"/>
                  <a:gd name="T76" fmla="*/ 49 w 106"/>
                  <a:gd name="T77" fmla="*/ 90 h 91"/>
                  <a:gd name="T78" fmla="*/ 63 w 106"/>
                  <a:gd name="T79" fmla="*/ 91 h 91"/>
                  <a:gd name="T80" fmla="*/ 75 w 106"/>
                  <a:gd name="T81" fmla="*/ 88 h 91"/>
                  <a:gd name="T82" fmla="*/ 86 w 106"/>
                  <a:gd name="T83" fmla="*/ 83 h 91"/>
                  <a:gd name="T84" fmla="*/ 93 w 106"/>
                  <a:gd name="T85" fmla="*/ 76 h 91"/>
                  <a:gd name="T86" fmla="*/ 100 w 106"/>
                  <a:gd name="T87" fmla="*/ 66 h 91"/>
                  <a:gd name="T88" fmla="*/ 106 w 106"/>
                  <a:gd name="T89" fmla="*/ 56 h 91"/>
                  <a:gd name="T90" fmla="*/ 106 w 106"/>
                  <a:gd name="T91" fmla="*/ 45 h 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6"/>
                  <a:gd name="T139" fmla="*/ 0 h 91"/>
                  <a:gd name="T140" fmla="*/ 106 w 106"/>
                  <a:gd name="T141" fmla="*/ 91 h 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6" h="91">
                    <a:moveTo>
                      <a:pt x="80" y="45"/>
                    </a:moveTo>
                    <a:lnTo>
                      <a:pt x="80" y="50"/>
                    </a:lnTo>
                    <a:lnTo>
                      <a:pt x="80" y="53"/>
                    </a:lnTo>
                    <a:lnTo>
                      <a:pt x="77" y="57"/>
                    </a:lnTo>
                    <a:lnTo>
                      <a:pt x="76" y="61"/>
                    </a:lnTo>
                    <a:lnTo>
                      <a:pt x="72" y="64"/>
                    </a:lnTo>
                    <a:lnTo>
                      <a:pt x="69" y="65"/>
                    </a:lnTo>
                    <a:lnTo>
                      <a:pt x="65" y="68"/>
                    </a:lnTo>
                    <a:lnTo>
                      <a:pt x="60" y="68"/>
                    </a:lnTo>
                    <a:lnTo>
                      <a:pt x="56" y="70"/>
                    </a:lnTo>
                    <a:lnTo>
                      <a:pt x="51" y="70"/>
                    </a:lnTo>
                    <a:lnTo>
                      <a:pt x="46" y="68"/>
                    </a:lnTo>
                    <a:lnTo>
                      <a:pt x="42" y="68"/>
                    </a:lnTo>
                    <a:lnTo>
                      <a:pt x="38" y="66"/>
                    </a:lnTo>
                    <a:lnTo>
                      <a:pt x="35" y="64"/>
                    </a:lnTo>
                    <a:lnTo>
                      <a:pt x="31" y="61"/>
                    </a:lnTo>
                    <a:lnTo>
                      <a:pt x="30" y="57"/>
                    </a:lnTo>
                    <a:lnTo>
                      <a:pt x="27" y="53"/>
                    </a:lnTo>
                    <a:lnTo>
                      <a:pt x="26" y="50"/>
                    </a:lnTo>
                    <a:lnTo>
                      <a:pt x="26" y="46"/>
                    </a:lnTo>
                    <a:lnTo>
                      <a:pt x="26" y="43"/>
                    </a:lnTo>
                    <a:lnTo>
                      <a:pt x="27" y="39"/>
                    </a:lnTo>
                    <a:lnTo>
                      <a:pt x="28" y="35"/>
                    </a:lnTo>
                    <a:lnTo>
                      <a:pt x="31" y="31"/>
                    </a:lnTo>
                    <a:lnTo>
                      <a:pt x="33" y="29"/>
                    </a:lnTo>
                    <a:lnTo>
                      <a:pt x="38" y="26"/>
                    </a:lnTo>
                    <a:lnTo>
                      <a:pt x="42" y="24"/>
                    </a:lnTo>
                    <a:lnTo>
                      <a:pt x="46" y="23"/>
                    </a:lnTo>
                    <a:lnTo>
                      <a:pt x="50" y="23"/>
                    </a:lnTo>
                    <a:lnTo>
                      <a:pt x="56" y="23"/>
                    </a:lnTo>
                    <a:lnTo>
                      <a:pt x="60" y="23"/>
                    </a:lnTo>
                    <a:lnTo>
                      <a:pt x="63" y="24"/>
                    </a:lnTo>
                    <a:lnTo>
                      <a:pt x="68" y="26"/>
                    </a:lnTo>
                    <a:lnTo>
                      <a:pt x="72" y="29"/>
                    </a:lnTo>
                    <a:lnTo>
                      <a:pt x="75" y="31"/>
                    </a:lnTo>
                    <a:lnTo>
                      <a:pt x="77" y="35"/>
                    </a:lnTo>
                    <a:lnTo>
                      <a:pt x="79" y="38"/>
                    </a:lnTo>
                    <a:lnTo>
                      <a:pt x="80" y="43"/>
                    </a:lnTo>
                    <a:lnTo>
                      <a:pt x="80" y="45"/>
                    </a:lnTo>
                    <a:lnTo>
                      <a:pt x="106" y="45"/>
                    </a:lnTo>
                    <a:lnTo>
                      <a:pt x="106" y="40"/>
                    </a:lnTo>
                    <a:lnTo>
                      <a:pt x="105" y="35"/>
                    </a:lnTo>
                    <a:lnTo>
                      <a:pt x="103" y="30"/>
                    </a:lnTo>
                    <a:lnTo>
                      <a:pt x="100" y="24"/>
                    </a:lnTo>
                    <a:lnTo>
                      <a:pt x="96" y="19"/>
                    </a:lnTo>
                    <a:lnTo>
                      <a:pt x="93" y="15"/>
                    </a:lnTo>
                    <a:lnTo>
                      <a:pt x="88" y="11"/>
                    </a:lnTo>
                    <a:lnTo>
                      <a:pt x="84" y="7"/>
                    </a:lnTo>
                    <a:lnTo>
                      <a:pt x="79" y="5"/>
                    </a:lnTo>
                    <a:lnTo>
                      <a:pt x="73" y="2"/>
                    </a:lnTo>
                    <a:lnTo>
                      <a:pt x="67" y="2"/>
                    </a:lnTo>
                    <a:lnTo>
                      <a:pt x="61" y="0"/>
                    </a:lnTo>
                    <a:lnTo>
                      <a:pt x="47" y="0"/>
                    </a:lnTo>
                    <a:lnTo>
                      <a:pt x="42" y="0"/>
                    </a:lnTo>
                    <a:lnTo>
                      <a:pt x="35" y="2"/>
                    </a:lnTo>
                    <a:lnTo>
                      <a:pt x="30" y="4"/>
                    </a:lnTo>
                    <a:lnTo>
                      <a:pt x="24" y="6"/>
                    </a:lnTo>
                    <a:lnTo>
                      <a:pt x="19" y="10"/>
                    </a:lnTo>
                    <a:lnTo>
                      <a:pt x="15" y="13"/>
                    </a:lnTo>
                    <a:lnTo>
                      <a:pt x="9" y="18"/>
                    </a:lnTo>
                    <a:lnTo>
                      <a:pt x="7" y="23"/>
                    </a:lnTo>
                    <a:lnTo>
                      <a:pt x="3" y="28"/>
                    </a:lnTo>
                    <a:lnTo>
                      <a:pt x="1" y="33"/>
                    </a:lnTo>
                    <a:lnTo>
                      <a:pt x="0" y="38"/>
                    </a:lnTo>
                    <a:lnTo>
                      <a:pt x="0" y="44"/>
                    </a:lnTo>
                    <a:lnTo>
                      <a:pt x="0" y="50"/>
                    </a:lnTo>
                    <a:lnTo>
                      <a:pt x="1" y="55"/>
                    </a:lnTo>
                    <a:lnTo>
                      <a:pt x="3" y="61"/>
                    </a:lnTo>
                    <a:lnTo>
                      <a:pt x="5" y="65"/>
                    </a:lnTo>
                    <a:lnTo>
                      <a:pt x="7" y="70"/>
                    </a:lnTo>
                    <a:lnTo>
                      <a:pt x="10" y="75"/>
                    </a:lnTo>
                    <a:lnTo>
                      <a:pt x="15" y="78"/>
                    </a:lnTo>
                    <a:lnTo>
                      <a:pt x="21" y="83"/>
                    </a:lnTo>
                    <a:lnTo>
                      <a:pt x="26" y="85"/>
                    </a:lnTo>
                    <a:lnTo>
                      <a:pt x="31" y="88"/>
                    </a:lnTo>
                    <a:lnTo>
                      <a:pt x="37" y="90"/>
                    </a:lnTo>
                    <a:lnTo>
                      <a:pt x="44" y="91"/>
                    </a:lnTo>
                    <a:lnTo>
                      <a:pt x="49" y="90"/>
                    </a:lnTo>
                    <a:lnTo>
                      <a:pt x="56" y="90"/>
                    </a:lnTo>
                    <a:lnTo>
                      <a:pt x="63" y="91"/>
                    </a:lnTo>
                    <a:lnTo>
                      <a:pt x="68" y="90"/>
                    </a:lnTo>
                    <a:lnTo>
                      <a:pt x="75" y="88"/>
                    </a:lnTo>
                    <a:lnTo>
                      <a:pt x="80" y="86"/>
                    </a:lnTo>
                    <a:lnTo>
                      <a:pt x="86" y="83"/>
                    </a:lnTo>
                    <a:lnTo>
                      <a:pt x="90" y="79"/>
                    </a:lnTo>
                    <a:lnTo>
                      <a:pt x="93" y="76"/>
                    </a:lnTo>
                    <a:lnTo>
                      <a:pt x="98" y="71"/>
                    </a:lnTo>
                    <a:lnTo>
                      <a:pt x="100" y="66"/>
                    </a:lnTo>
                    <a:lnTo>
                      <a:pt x="103" y="61"/>
                    </a:lnTo>
                    <a:lnTo>
                      <a:pt x="106" y="56"/>
                    </a:lnTo>
                    <a:lnTo>
                      <a:pt x="106" y="50"/>
                    </a:lnTo>
                    <a:lnTo>
                      <a:pt x="106" y="45"/>
                    </a:lnTo>
                    <a:lnTo>
                      <a:pt x="80" y="45"/>
                    </a:lnTo>
                    <a:close/>
                  </a:path>
                </a:pathLst>
              </a:custGeom>
              <a:solidFill>
                <a:srgbClr val="000000"/>
              </a:solidFill>
              <a:ln w="1588">
                <a:solidFill>
                  <a:srgbClr val="000000"/>
                </a:solidFill>
                <a:round/>
                <a:headEnd/>
                <a:tailEnd/>
              </a:ln>
            </p:spPr>
            <p:txBody>
              <a:bodyPr/>
              <a:lstStyle/>
              <a:p>
                <a:endParaRPr lang="zh-CN" altLang="en-US"/>
              </a:p>
            </p:txBody>
          </p:sp>
          <p:sp>
            <p:nvSpPr>
              <p:cNvPr id="318" name="Freeform 26">
                <a:extLst>
                  <a:ext uri="{FF2B5EF4-FFF2-40B4-BE49-F238E27FC236}">
                    <a16:creationId xmlns:a16="http://schemas.microsoft.com/office/drawing/2014/main" id="{54FBD080-D579-4AAF-BC3C-01553A715EE4}"/>
                  </a:ext>
                </a:extLst>
              </p:cNvPr>
              <p:cNvSpPr>
                <a:spLocks/>
              </p:cNvSpPr>
              <p:nvPr/>
            </p:nvSpPr>
            <p:spPr bwMode="auto">
              <a:xfrm>
                <a:off x="511" y="1058"/>
                <a:ext cx="25" cy="33"/>
              </a:xfrm>
              <a:custGeom>
                <a:avLst/>
                <a:gdLst>
                  <a:gd name="T0" fmla="*/ 9 w 25"/>
                  <a:gd name="T1" fmla="*/ 33 h 33"/>
                  <a:gd name="T2" fmla="*/ 0 w 25"/>
                  <a:gd name="T3" fmla="*/ 33 h 33"/>
                  <a:gd name="T4" fmla="*/ 0 w 25"/>
                  <a:gd name="T5" fmla="*/ 0 h 33"/>
                  <a:gd name="T6" fmla="*/ 25 w 25"/>
                  <a:gd name="T7" fmla="*/ 0 h 33"/>
                  <a:gd name="T8" fmla="*/ 20 w 25"/>
                  <a:gd name="T9" fmla="*/ 6 h 33"/>
                  <a:gd name="T10" fmla="*/ 16 w 25"/>
                  <a:gd name="T11" fmla="*/ 13 h 33"/>
                  <a:gd name="T12" fmla="*/ 13 w 25"/>
                  <a:gd name="T13" fmla="*/ 20 h 33"/>
                  <a:gd name="T14" fmla="*/ 11 w 25"/>
                  <a:gd name="T15" fmla="*/ 26 h 33"/>
                  <a:gd name="T16" fmla="*/ 9 w 25"/>
                  <a:gd name="T17" fmla="*/ 33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33"/>
                  <a:gd name="T29" fmla="*/ 25 w 25"/>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33">
                    <a:moveTo>
                      <a:pt x="9" y="33"/>
                    </a:moveTo>
                    <a:lnTo>
                      <a:pt x="0" y="33"/>
                    </a:lnTo>
                    <a:lnTo>
                      <a:pt x="0" y="0"/>
                    </a:lnTo>
                    <a:lnTo>
                      <a:pt x="25" y="0"/>
                    </a:lnTo>
                    <a:lnTo>
                      <a:pt x="20" y="6"/>
                    </a:lnTo>
                    <a:lnTo>
                      <a:pt x="16" y="13"/>
                    </a:lnTo>
                    <a:lnTo>
                      <a:pt x="13" y="20"/>
                    </a:lnTo>
                    <a:lnTo>
                      <a:pt x="11" y="26"/>
                    </a:lnTo>
                    <a:lnTo>
                      <a:pt x="9" y="33"/>
                    </a:lnTo>
                    <a:close/>
                  </a:path>
                </a:pathLst>
              </a:custGeom>
              <a:solidFill>
                <a:srgbClr val="000000"/>
              </a:solidFill>
              <a:ln w="1588">
                <a:solidFill>
                  <a:srgbClr val="000000"/>
                </a:solidFill>
                <a:round/>
                <a:headEnd/>
                <a:tailEnd/>
              </a:ln>
            </p:spPr>
            <p:txBody>
              <a:bodyPr/>
              <a:lstStyle/>
              <a:p>
                <a:endParaRPr lang="zh-CN" altLang="en-US"/>
              </a:p>
            </p:txBody>
          </p:sp>
          <p:sp>
            <p:nvSpPr>
              <p:cNvPr id="319" name="Freeform 27">
                <a:extLst>
                  <a:ext uri="{FF2B5EF4-FFF2-40B4-BE49-F238E27FC236}">
                    <a16:creationId xmlns:a16="http://schemas.microsoft.com/office/drawing/2014/main" id="{8360EC2D-FB1D-45D7-8BE8-015A04B03BF5}"/>
                  </a:ext>
                </a:extLst>
              </p:cNvPr>
              <p:cNvSpPr>
                <a:spLocks/>
              </p:cNvSpPr>
              <p:nvPr/>
            </p:nvSpPr>
            <p:spPr bwMode="auto">
              <a:xfrm>
                <a:off x="520" y="1040"/>
                <a:ext cx="39" cy="55"/>
              </a:xfrm>
              <a:custGeom>
                <a:avLst/>
                <a:gdLst>
                  <a:gd name="T0" fmla="*/ 39 w 39"/>
                  <a:gd name="T1" fmla="*/ 0 h 55"/>
                  <a:gd name="T2" fmla="*/ 34 w 39"/>
                  <a:gd name="T3" fmla="*/ 1 h 55"/>
                  <a:gd name="T4" fmla="*/ 28 w 39"/>
                  <a:gd name="T5" fmla="*/ 6 h 55"/>
                  <a:gd name="T6" fmla="*/ 22 w 39"/>
                  <a:gd name="T7" fmla="*/ 11 h 55"/>
                  <a:gd name="T8" fmla="*/ 16 w 39"/>
                  <a:gd name="T9" fmla="*/ 18 h 55"/>
                  <a:gd name="T10" fmla="*/ 11 w 39"/>
                  <a:gd name="T11" fmla="*/ 24 h 55"/>
                  <a:gd name="T12" fmla="*/ 7 w 39"/>
                  <a:gd name="T13" fmla="*/ 31 h 55"/>
                  <a:gd name="T14" fmla="*/ 4 w 39"/>
                  <a:gd name="T15" fmla="*/ 38 h 55"/>
                  <a:gd name="T16" fmla="*/ 2 w 39"/>
                  <a:gd name="T17" fmla="*/ 44 h 55"/>
                  <a:gd name="T18" fmla="*/ 0 w 39"/>
                  <a:gd name="T19" fmla="*/ 51 h 55"/>
                  <a:gd name="T20" fmla="*/ 0 w 39"/>
                  <a:gd name="T21" fmla="*/ 55 h 55"/>
                  <a:gd name="T22" fmla="*/ 9 w 39"/>
                  <a:gd name="T23" fmla="*/ 55 h 55"/>
                  <a:gd name="T24" fmla="*/ 9 w 39"/>
                  <a:gd name="T25" fmla="*/ 51 h 55"/>
                  <a:gd name="T26" fmla="*/ 10 w 39"/>
                  <a:gd name="T27" fmla="*/ 44 h 55"/>
                  <a:gd name="T28" fmla="*/ 13 w 39"/>
                  <a:gd name="T29" fmla="*/ 38 h 55"/>
                  <a:gd name="T30" fmla="*/ 16 w 39"/>
                  <a:gd name="T31" fmla="*/ 32 h 55"/>
                  <a:gd name="T32" fmla="*/ 18 w 39"/>
                  <a:gd name="T33" fmla="*/ 27 h 55"/>
                  <a:gd name="T34" fmla="*/ 22 w 39"/>
                  <a:gd name="T35" fmla="*/ 21 h 55"/>
                  <a:gd name="T36" fmla="*/ 26 w 39"/>
                  <a:gd name="T37" fmla="*/ 18 h 55"/>
                  <a:gd name="T38" fmla="*/ 32 w 39"/>
                  <a:gd name="T39" fmla="*/ 13 h 55"/>
                  <a:gd name="T40" fmla="*/ 37 w 39"/>
                  <a:gd name="T41" fmla="*/ 9 h 55"/>
                  <a:gd name="T42" fmla="*/ 39 w 39"/>
                  <a:gd name="T43" fmla="*/ 9 h 55"/>
                  <a:gd name="T44" fmla="*/ 39 w 39"/>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
                  <a:gd name="T70" fmla="*/ 0 h 55"/>
                  <a:gd name="T71" fmla="*/ 39 w 39"/>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 h="55">
                    <a:moveTo>
                      <a:pt x="39" y="0"/>
                    </a:moveTo>
                    <a:lnTo>
                      <a:pt x="34" y="1"/>
                    </a:lnTo>
                    <a:lnTo>
                      <a:pt x="28" y="6"/>
                    </a:lnTo>
                    <a:lnTo>
                      <a:pt x="22" y="11"/>
                    </a:lnTo>
                    <a:lnTo>
                      <a:pt x="16" y="18"/>
                    </a:lnTo>
                    <a:lnTo>
                      <a:pt x="11" y="24"/>
                    </a:lnTo>
                    <a:lnTo>
                      <a:pt x="7" y="31"/>
                    </a:lnTo>
                    <a:lnTo>
                      <a:pt x="4" y="38"/>
                    </a:lnTo>
                    <a:lnTo>
                      <a:pt x="2" y="44"/>
                    </a:lnTo>
                    <a:lnTo>
                      <a:pt x="0" y="51"/>
                    </a:lnTo>
                    <a:lnTo>
                      <a:pt x="0" y="55"/>
                    </a:lnTo>
                    <a:lnTo>
                      <a:pt x="9" y="55"/>
                    </a:lnTo>
                    <a:lnTo>
                      <a:pt x="9" y="51"/>
                    </a:lnTo>
                    <a:lnTo>
                      <a:pt x="10" y="44"/>
                    </a:lnTo>
                    <a:lnTo>
                      <a:pt x="13" y="38"/>
                    </a:lnTo>
                    <a:lnTo>
                      <a:pt x="16" y="32"/>
                    </a:lnTo>
                    <a:lnTo>
                      <a:pt x="18" y="27"/>
                    </a:lnTo>
                    <a:lnTo>
                      <a:pt x="22" y="21"/>
                    </a:lnTo>
                    <a:lnTo>
                      <a:pt x="26" y="18"/>
                    </a:lnTo>
                    <a:lnTo>
                      <a:pt x="32" y="13"/>
                    </a:lnTo>
                    <a:lnTo>
                      <a:pt x="37" y="9"/>
                    </a:lnTo>
                    <a:lnTo>
                      <a:pt x="39" y="9"/>
                    </a:lnTo>
                    <a:lnTo>
                      <a:pt x="39" y="0"/>
                    </a:lnTo>
                    <a:close/>
                  </a:path>
                </a:pathLst>
              </a:custGeom>
              <a:solidFill>
                <a:srgbClr val="000000"/>
              </a:solidFill>
              <a:ln w="1588">
                <a:solidFill>
                  <a:srgbClr val="000000"/>
                </a:solidFill>
                <a:round/>
                <a:headEnd/>
                <a:tailEnd/>
              </a:ln>
            </p:spPr>
            <p:txBody>
              <a:bodyPr/>
              <a:lstStyle/>
              <a:p>
                <a:endParaRPr lang="zh-CN" altLang="en-US"/>
              </a:p>
            </p:txBody>
          </p:sp>
          <p:sp>
            <p:nvSpPr>
              <p:cNvPr id="320" name="Rectangle 28">
                <a:extLst>
                  <a:ext uri="{FF2B5EF4-FFF2-40B4-BE49-F238E27FC236}">
                    <a16:creationId xmlns:a16="http://schemas.microsoft.com/office/drawing/2014/main" id="{65FA0E77-F76F-458B-9ACB-2F2573A2AFCF}"/>
                  </a:ext>
                </a:extLst>
              </p:cNvPr>
              <p:cNvSpPr>
                <a:spLocks noChangeArrowheads="1"/>
              </p:cNvSpPr>
              <p:nvPr/>
            </p:nvSpPr>
            <p:spPr bwMode="auto">
              <a:xfrm>
                <a:off x="490" y="1051"/>
                <a:ext cx="21" cy="48"/>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21" name="Rectangle 29">
                <a:extLst>
                  <a:ext uri="{FF2B5EF4-FFF2-40B4-BE49-F238E27FC236}">
                    <a16:creationId xmlns:a16="http://schemas.microsoft.com/office/drawing/2014/main" id="{E847C3E0-ECF6-4B2A-8E8D-279B49196E3B}"/>
                  </a:ext>
                </a:extLst>
              </p:cNvPr>
              <p:cNvSpPr>
                <a:spLocks noChangeArrowheads="1"/>
              </p:cNvSpPr>
              <p:nvPr/>
            </p:nvSpPr>
            <p:spPr bwMode="auto">
              <a:xfrm>
                <a:off x="423" y="1051"/>
                <a:ext cx="18" cy="48"/>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22" name="Rectangle 30">
                <a:extLst>
                  <a:ext uri="{FF2B5EF4-FFF2-40B4-BE49-F238E27FC236}">
                    <a16:creationId xmlns:a16="http://schemas.microsoft.com/office/drawing/2014/main" id="{8349D12A-B96F-46EE-A521-F73FAD949798}"/>
                  </a:ext>
                </a:extLst>
              </p:cNvPr>
              <p:cNvSpPr>
                <a:spLocks noChangeArrowheads="1"/>
              </p:cNvSpPr>
              <p:nvPr/>
            </p:nvSpPr>
            <p:spPr bwMode="auto">
              <a:xfrm>
                <a:off x="447" y="1051"/>
                <a:ext cx="41" cy="48"/>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23" name="Rectangle 31">
                <a:extLst>
                  <a:ext uri="{FF2B5EF4-FFF2-40B4-BE49-F238E27FC236}">
                    <a16:creationId xmlns:a16="http://schemas.microsoft.com/office/drawing/2014/main" id="{42D6A03A-A696-4BC4-B484-8D04691C372F}"/>
                  </a:ext>
                </a:extLst>
              </p:cNvPr>
              <p:cNvSpPr>
                <a:spLocks noChangeArrowheads="1"/>
              </p:cNvSpPr>
              <p:nvPr/>
            </p:nvSpPr>
            <p:spPr bwMode="auto">
              <a:xfrm>
                <a:off x="351" y="1067"/>
                <a:ext cx="62" cy="32"/>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24" name="Rectangle 32">
                <a:extLst>
                  <a:ext uri="{FF2B5EF4-FFF2-40B4-BE49-F238E27FC236}">
                    <a16:creationId xmlns:a16="http://schemas.microsoft.com/office/drawing/2014/main" id="{35102547-E314-4241-88ED-CA7917868873}"/>
                  </a:ext>
                </a:extLst>
              </p:cNvPr>
              <p:cNvSpPr>
                <a:spLocks noChangeArrowheads="1"/>
              </p:cNvSpPr>
              <p:nvPr/>
            </p:nvSpPr>
            <p:spPr bwMode="auto">
              <a:xfrm>
                <a:off x="351" y="1053"/>
                <a:ext cx="62" cy="7"/>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25" name="Freeform 33">
                <a:extLst>
                  <a:ext uri="{FF2B5EF4-FFF2-40B4-BE49-F238E27FC236}">
                    <a16:creationId xmlns:a16="http://schemas.microsoft.com/office/drawing/2014/main" id="{F73BA137-5B93-4042-BA54-584978A8EFB9}"/>
                  </a:ext>
                </a:extLst>
              </p:cNvPr>
              <p:cNvSpPr>
                <a:spLocks/>
              </p:cNvSpPr>
              <p:nvPr/>
            </p:nvSpPr>
            <p:spPr bwMode="auto">
              <a:xfrm>
                <a:off x="372" y="790"/>
                <a:ext cx="122" cy="121"/>
              </a:xfrm>
              <a:custGeom>
                <a:avLst/>
                <a:gdLst>
                  <a:gd name="T0" fmla="*/ 0 w 122"/>
                  <a:gd name="T1" fmla="*/ 121 h 121"/>
                  <a:gd name="T2" fmla="*/ 45 w 122"/>
                  <a:gd name="T3" fmla="*/ 121 h 121"/>
                  <a:gd name="T4" fmla="*/ 45 w 122"/>
                  <a:gd name="T5" fmla="*/ 94 h 121"/>
                  <a:gd name="T6" fmla="*/ 45 w 122"/>
                  <a:gd name="T7" fmla="*/ 90 h 121"/>
                  <a:gd name="T8" fmla="*/ 46 w 122"/>
                  <a:gd name="T9" fmla="*/ 86 h 121"/>
                  <a:gd name="T10" fmla="*/ 48 w 122"/>
                  <a:gd name="T11" fmla="*/ 81 h 121"/>
                  <a:gd name="T12" fmla="*/ 51 w 122"/>
                  <a:gd name="T13" fmla="*/ 79 h 121"/>
                  <a:gd name="T14" fmla="*/ 55 w 122"/>
                  <a:gd name="T15" fmla="*/ 76 h 121"/>
                  <a:gd name="T16" fmla="*/ 57 w 122"/>
                  <a:gd name="T17" fmla="*/ 74 h 121"/>
                  <a:gd name="T18" fmla="*/ 62 w 122"/>
                  <a:gd name="T19" fmla="*/ 72 h 121"/>
                  <a:gd name="T20" fmla="*/ 64 w 122"/>
                  <a:gd name="T21" fmla="*/ 71 h 121"/>
                  <a:gd name="T22" fmla="*/ 64 w 122"/>
                  <a:gd name="T23" fmla="*/ 85 h 121"/>
                  <a:gd name="T24" fmla="*/ 62 w 122"/>
                  <a:gd name="T25" fmla="*/ 86 h 121"/>
                  <a:gd name="T26" fmla="*/ 60 w 122"/>
                  <a:gd name="T27" fmla="*/ 89 h 121"/>
                  <a:gd name="T28" fmla="*/ 58 w 122"/>
                  <a:gd name="T29" fmla="*/ 91 h 121"/>
                  <a:gd name="T30" fmla="*/ 58 w 122"/>
                  <a:gd name="T31" fmla="*/ 94 h 121"/>
                  <a:gd name="T32" fmla="*/ 58 w 122"/>
                  <a:gd name="T33" fmla="*/ 119 h 121"/>
                  <a:gd name="T34" fmla="*/ 122 w 122"/>
                  <a:gd name="T35" fmla="*/ 119 h 121"/>
                  <a:gd name="T36" fmla="*/ 122 w 122"/>
                  <a:gd name="T37" fmla="*/ 0 h 121"/>
                  <a:gd name="T38" fmla="*/ 116 w 122"/>
                  <a:gd name="T39" fmla="*/ 2 h 121"/>
                  <a:gd name="T40" fmla="*/ 111 w 122"/>
                  <a:gd name="T41" fmla="*/ 3 h 121"/>
                  <a:gd name="T42" fmla="*/ 108 w 122"/>
                  <a:gd name="T43" fmla="*/ 6 h 121"/>
                  <a:gd name="T44" fmla="*/ 0 w 122"/>
                  <a:gd name="T45" fmla="*/ 121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121"/>
                  <a:gd name="T71" fmla="*/ 122 w 122"/>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121">
                    <a:moveTo>
                      <a:pt x="0" y="121"/>
                    </a:moveTo>
                    <a:lnTo>
                      <a:pt x="45" y="121"/>
                    </a:lnTo>
                    <a:lnTo>
                      <a:pt x="45" y="94"/>
                    </a:lnTo>
                    <a:lnTo>
                      <a:pt x="45" y="90"/>
                    </a:lnTo>
                    <a:lnTo>
                      <a:pt x="46" y="86"/>
                    </a:lnTo>
                    <a:lnTo>
                      <a:pt x="48" y="81"/>
                    </a:lnTo>
                    <a:lnTo>
                      <a:pt x="51" y="79"/>
                    </a:lnTo>
                    <a:lnTo>
                      <a:pt x="55" y="76"/>
                    </a:lnTo>
                    <a:lnTo>
                      <a:pt x="57" y="74"/>
                    </a:lnTo>
                    <a:lnTo>
                      <a:pt x="62" y="72"/>
                    </a:lnTo>
                    <a:lnTo>
                      <a:pt x="64" y="71"/>
                    </a:lnTo>
                    <a:lnTo>
                      <a:pt x="64" y="85"/>
                    </a:lnTo>
                    <a:lnTo>
                      <a:pt x="62" y="86"/>
                    </a:lnTo>
                    <a:lnTo>
                      <a:pt x="60" y="89"/>
                    </a:lnTo>
                    <a:lnTo>
                      <a:pt x="58" y="91"/>
                    </a:lnTo>
                    <a:lnTo>
                      <a:pt x="58" y="94"/>
                    </a:lnTo>
                    <a:lnTo>
                      <a:pt x="58" y="119"/>
                    </a:lnTo>
                    <a:lnTo>
                      <a:pt x="122" y="119"/>
                    </a:lnTo>
                    <a:lnTo>
                      <a:pt x="122" y="0"/>
                    </a:lnTo>
                    <a:lnTo>
                      <a:pt x="116" y="2"/>
                    </a:lnTo>
                    <a:lnTo>
                      <a:pt x="111" y="3"/>
                    </a:lnTo>
                    <a:lnTo>
                      <a:pt x="108" y="6"/>
                    </a:lnTo>
                    <a:lnTo>
                      <a:pt x="0" y="121"/>
                    </a:lnTo>
                    <a:close/>
                  </a:path>
                </a:pathLst>
              </a:custGeom>
              <a:solidFill>
                <a:srgbClr val="FF0000"/>
              </a:solidFill>
              <a:ln w="1588">
                <a:solidFill>
                  <a:srgbClr val="000000"/>
                </a:solidFill>
                <a:round/>
                <a:headEnd/>
                <a:tailEnd/>
              </a:ln>
            </p:spPr>
            <p:txBody>
              <a:bodyPr/>
              <a:lstStyle/>
              <a:p>
                <a:endParaRPr lang="zh-CN" altLang="en-US"/>
              </a:p>
            </p:txBody>
          </p:sp>
          <p:sp>
            <p:nvSpPr>
              <p:cNvPr id="326" name="Freeform 34">
                <a:extLst>
                  <a:ext uri="{FF2B5EF4-FFF2-40B4-BE49-F238E27FC236}">
                    <a16:creationId xmlns:a16="http://schemas.microsoft.com/office/drawing/2014/main" id="{22EA1FAD-DAAB-42D5-AC7C-8C9D323DAD32}"/>
                  </a:ext>
                </a:extLst>
              </p:cNvPr>
              <p:cNvSpPr>
                <a:spLocks/>
              </p:cNvSpPr>
              <p:nvPr/>
            </p:nvSpPr>
            <p:spPr bwMode="auto">
              <a:xfrm>
                <a:off x="413" y="861"/>
                <a:ext cx="23" cy="186"/>
              </a:xfrm>
              <a:custGeom>
                <a:avLst/>
                <a:gdLst>
                  <a:gd name="T0" fmla="*/ 17 w 23"/>
                  <a:gd name="T1" fmla="*/ 56 h 186"/>
                  <a:gd name="T2" fmla="*/ 17 w 23"/>
                  <a:gd name="T3" fmla="*/ 79 h 186"/>
                  <a:gd name="T4" fmla="*/ 22 w 23"/>
                  <a:gd name="T5" fmla="*/ 79 h 186"/>
                  <a:gd name="T6" fmla="*/ 22 w 23"/>
                  <a:gd name="T7" fmla="*/ 168 h 186"/>
                  <a:gd name="T8" fmla="*/ 15 w 23"/>
                  <a:gd name="T9" fmla="*/ 168 h 186"/>
                  <a:gd name="T10" fmla="*/ 15 w 23"/>
                  <a:gd name="T11" fmla="*/ 186 h 186"/>
                  <a:gd name="T12" fmla="*/ 5 w 23"/>
                  <a:gd name="T13" fmla="*/ 186 h 186"/>
                  <a:gd name="T14" fmla="*/ 5 w 23"/>
                  <a:gd name="T15" fmla="*/ 168 h 186"/>
                  <a:gd name="T16" fmla="*/ 0 w 23"/>
                  <a:gd name="T17" fmla="*/ 168 h 186"/>
                  <a:gd name="T18" fmla="*/ 0 w 23"/>
                  <a:gd name="T19" fmla="*/ 79 h 186"/>
                  <a:gd name="T20" fmla="*/ 4 w 23"/>
                  <a:gd name="T21" fmla="*/ 79 h 186"/>
                  <a:gd name="T22" fmla="*/ 4 w 23"/>
                  <a:gd name="T23" fmla="*/ 23 h 186"/>
                  <a:gd name="T24" fmla="*/ 4 w 23"/>
                  <a:gd name="T25" fmla="*/ 19 h 186"/>
                  <a:gd name="T26" fmla="*/ 5 w 23"/>
                  <a:gd name="T27" fmla="*/ 15 h 186"/>
                  <a:gd name="T28" fmla="*/ 7 w 23"/>
                  <a:gd name="T29" fmla="*/ 10 h 186"/>
                  <a:gd name="T30" fmla="*/ 10 w 23"/>
                  <a:gd name="T31" fmla="*/ 8 h 186"/>
                  <a:gd name="T32" fmla="*/ 14 w 23"/>
                  <a:gd name="T33" fmla="*/ 5 h 186"/>
                  <a:gd name="T34" fmla="*/ 16 w 23"/>
                  <a:gd name="T35" fmla="*/ 3 h 186"/>
                  <a:gd name="T36" fmla="*/ 21 w 23"/>
                  <a:gd name="T37" fmla="*/ 1 h 186"/>
                  <a:gd name="T38" fmla="*/ 23 w 23"/>
                  <a:gd name="T39" fmla="*/ 0 h 186"/>
                  <a:gd name="T40" fmla="*/ 23 w 23"/>
                  <a:gd name="T41" fmla="*/ 14 h 186"/>
                  <a:gd name="T42" fmla="*/ 21 w 23"/>
                  <a:gd name="T43" fmla="*/ 15 h 186"/>
                  <a:gd name="T44" fmla="*/ 19 w 23"/>
                  <a:gd name="T45" fmla="*/ 18 h 186"/>
                  <a:gd name="T46" fmla="*/ 17 w 23"/>
                  <a:gd name="T47" fmla="*/ 20 h 186"/>
                  <a:gd name="T48" fmla="*/ 17 w 23"/>
                  <a:gd name="T49" fmla="*/ 23 h 186"/>
                  <a:gd name="T50" fmla="*/ 17 w 23"/>
                  <a:gd name="T51" fmla="*/ 56 h 1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3"/>
                  <a:gd name="T79" fmla="*/ 0 h 186"/>
                  <a:gd name="T80" fmla="*/ 23 w 23"/>
                  <a:gd name="T81" fmla="*/ 186 h 1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3" h="186">
                    <a:moveTo>
                      <a:pt x="17" y="56"/>
                    </a:moveTo>
                    <a:lnTo>
                      <a:pt x="17" y="79"/>
                    </a:lnTo>
                    <a:lnTo>
                      <a:pt x="22" y="79"/>
                    </a:lnTo>
                    <a:lnTo>
                      <a:pt x="22" y="168"/>
                    </a:lnTo>
                    <a:lnTo>
                      <a:pt x="15" y="168"/>
                    </a:lnTo>
                    <a:lnTo>
                      <a:pt x="15" y="186"/>
                    </a:lnTo>
                    <a:lnTo>
                      <a:pt x="5" y="186"/>
                    </a:lnTo>
                    <a:lnTo>
                      <a:pt x="5" y="168"/>
                    </a:lnTo>
                    <a:lnTo>
                      <a:pt x="0" y="168"/>
                    </a:lnTo>
                    <a:lnTo>
                      <a:pt x="0" y="79"/>
                    </a:lnTo>
                    <a:lnTo>
                      <a:pt x="4" y="79"/>
                    </a:lnTo>
                    <a:lnTo>
                      <a:pt x="4" y="23"/>
                    </a:lnTo>
                    <a:lnTo>
                      <a:pt x="4" y="19"/>
                    </a:lnTo>
                    <a:lnTo>
                      <a:pt x="5" y="15"/>
                    </a:lnTo>
                    <a:lnTo>
                      <a:pt x="7" y="10"/>
                    </a:lnTo>
                    <a:lnTo>
                      <a:pt x="10" y="8"/>
                    </a:lnTo>
                    <a:lnTo>
                      <a:pt x="14" y="5"/>
                    </a:lnTo>
                    <a:lnTo>
                      <a:pt x="16" y="3"/>
                    </a:lnTo>
                    <a:lnTo>
                      <a:pt x="21" y="1"/>
                    </a:lnTo>
                    <a:lnTo>
                      <a:pt x="23" y="0"/>
                    </a:lnTo>
                    <a:lnTo>
                      <a:pt x="23" y="14"/>
                    </a:lnTo>
                    <a:lnTo>
                      <a:pt x="21" y="15"/>
                    </a:lnTo>
                    <a:lnTo>
                      <a:pt x="19" y="18"/>
                    </a:lnTo>
                    <a:lnTo>
                      <a:pt x="17" y="20"/>
                    </a:lnTo>
                    <a:lnTo>
                      <a:pt x="17" y="23"/>
                    </a:lnTo>
                    <a:lnTo>
                      <a:pt x="17" y="56"/>
                    </a:lnTo>
                    <a:close/>
                  </a:path>
                </a:pathLst>
              </a:custGeom>
              <a:solidFill>
                <a:srgbClr val="E6E6E6"/>
              </a:solidFill>
              <a:ln w="1588">
                <a:solidFill>
                  <a:srgbClr val="000000"/>
                </a:solidFill>
                <a:round/>
                <a:headEnd/>
                <a:tailEnd/>
              </a:ln>
            </p:spPr>
            <p:txBody>
              <a:bodyPr/>
              <a:lstStyle/>
              <a:p>
                <a:endParaRPr lang="zh-CN" altLang="en-US"/>
              </a:p>
            </p:txBody>
          </p:sp>
          <p:sp>
            <p:nvSpPr>
              <p:cNvPr id="327" name="Freeform 35">
                <a:extLst>
                  <a:ext uri="{FF2B5EF4-FFF2-40B4-BE49-F238E27FC236}">
                    <a16:creationId xmlns:a16="http://schemas.microsoft.com/office/drawing/2014/main" id="{56DA9940-0324-472A-B0CC-FF3D75C1372F}"/>
                  </a:ext>
                </a:extLst>
              </p:cNvPr>
              <p:cNvSpPr>
                <a:spLocks/>
              </p:cNvSpPr>
              <p:nvPr/>
            </p:nvSpPr>
            <p:spPr bwMode="auto">
              <a:xfrm>
                <a:off x="154" y="1068"/>
                <a:ext cx="35" cy="36"/>
              </a:xfrm>
              <a:custGeom>
                <a:avLst/>
                <a:gdLst>
                  <a:gd name="T0" fmla="*/ 35 w 35"/>
                  <a:gd name="T1" fmla="*/ 4 h 36"/>
                  <a:gd name="T2" fmla="*/ 0 w 35"/>
                  <a:gd name="T3" fmla="*/ 0 h 36"/>
                  <a:gd name="T4" fmla="*/ 0 w 35"/>
                  <a:gd name="T5" fmla="*/ 31 h 36"/>
                  <a:gd name="T6" fmla="*/ 35 w 35"/>
                  <a:gd name="T7" fmla="*/ 36 h 36"/>
                  <a:gd name="T8" fmla="*/ 35 w 35"/>
                  <a:gd name="T9" fmla="*/ 4 h 36"/>
                  <a:gd name="T10" fmla="*/ 0 60000 65536"/>
                  <a:gd name="T11" fmla="*/ 0 60000 65536"/>
                  <a:gd name="T12" fmla="*/ 0 60000 65536"/>
                  <a:gd name="T13" fmla="*/ 0 60000 65536"/>
                  <a:gd name="T14" fmla="*/ 0 60000 65536"/>
                  <a:gd name="T15" fmla="*/ 0 w 35"/>
                  <a:gd name="T16" fmla="*/ 0 h 36"/>
                  <a:gd name="T17" fmla="*/ 35 w 35"/>
                  <a:gd name="T18" fmla="*/ 36 h 36"/>
                </a:gdLst>
                <a:ahLst/>
                <a:cxnLst>
                  <a:cxn ang="T10">
                    <a:pos x="T0" y="T1"/>
                  </a:cxn>
                  <a:cxn ang="T11">
                    <a:pos x="T2" y="T3"/>
                  </a:cxn>
                  <a:cxn ang="T12">
                    <a:pos x="T4" y="T5"/>
                  </a:cxn>
                  <a:cxn ang="T13">
                    <a:pos x="T6" y="T7"/>
                  </a:cxn>
                  <a:cxn ang="T14">
                    <a:pos x="T8" y="T9"/>
                  </a:cxn>
                </a:cxnLst>
                <a:rect l="T15" t="T16" r="T17" b="T18"/>
                <a:pathLst>
                  <a:path w="35" h="36">
                    <a:moveTo>
                      <a:pt x="35" y="4"/>
                    </a:moveTo>
                    <a:lnTo>
                      <a:pt x="0" y="0"/>
                    </a:lnTo>
                    <a:lnTo>
                      <a:pt x="0" y="31"/>
                    </a:lnTo>
                    <a:lnTo>
                      <a:pt x="35" y="36"/>
                    </a:lnTo>
                    <a:lnTo>
                      <a:pt x="35" y="4"/>
                    </a:lnTo>
                    <a:close/>
                  </a:path>
                </a:pathLst>
              </a:custGeom>
              <a:solidFill>
                <a:srgbClr val="E6E6E6"/>
              </a:solidFill>
              <a:ln w="1588">
                <a:solidFill>
                  <a:srgbClr val="000000"/>
                </a:solidFill>
                <a:round/>
                <a:headEnd/>
                <a:tailEnd/>
              </a:ln>
            </p:spPr>
            <p:txBody>
              <a:bodyPr/>
              <a:lstStyle/>
              <a:p>
                <a:endParaRPr lang="zh-CN" altLang="en-US"/>
              </a:p>
            </p:txBody>
          </p:sp>
          <p:sp>
            <p:nvSpPr>
              <p:cNvPr id="328" name="Freeform 36">
                <a:extLst>
                  <a:ext uri="{FF2B5EF4-FFF2-40B4-BE49-F238E27FC236}">
                    <a16:creationId xmlns:a16="http://schemas.microsoft.com/office/drawing/2014/main" id="{A01D5A09-8750-470A-A31D-C96912FE6914}"/>
                  </a:ext>
                </a:extLst>
              </p:cNvPr>
              <p:cNvSpPr>
                <a:spLocks/>
              </p:cNvSpPr>
              <p:nvPr/>
            </p:nvSpPr>
            <p:spPr bwMode="auto">
              <a:xfrm>
                <a:off x="163" y="908"/>
                <a:ext cx="334" cy="198"/>
              </a:xfrm>
              <a:custGeom>
                <a:avLst/>
                <a:gdLst>
                  <a:gd name="T0" fmla="*/ 255 w 334"/>
                  <a:gd name="T1" fmla="*/ 121 h 198"/>
                  <a:gd name="T2" fmla="*/ 250 w 334"/>
                  <a:gd name="T3" fmla="*/ 32 h 198"/>
                  <a:gd name="T4" fmla="*/ 254 w 334"/>
                  <a:gd name="T5" fmla="*/ 6 h 198"/>
                  <a:gd name="T6" fmla="*/ 198 w 334"/>
                  <a:gd name="T7" fmla="*/ 3 h 198"/>
                  <a:gd name="T8" fmla="*/ 194 w 334"/>
                  <a:gd name="T9" fmla="*/ 0 h 198"/>
                  <a:gd name="T10" fmla="*/ 182 w 334"/>
                  <a:gd name="T11" fmla="*/ 5 h 198"/>
                  <a:gd name="T12" fmla="*/ 158 w 334"/>
                  <a:gd name="T13" fmla="*/ 13 h 198"/>
                  <a:gd name="T14" fmla="*/ 178 w 334"/>
                  <a:gd name="T15" fmla="*/ 16 h 198"/>
                  <a:gd name="T16" fmla="*/ 179 w 334"/>
                  <a:gd name="T17" fmla="*/ 58 h 198"/>
                  <a:gd name="T18" fmla="*/ 234 w 334"/>
                  <a:gd name="T19" fmla="*/ 22 h 198"/>
                  <a:gd name="T20" fmla="*/ 165 w 334"/>
                  <a:gd name="T21" fmla="*/ 58 h 198"/>
                  <a:gd name="T22" fmla="*/ 116 w 334"/>
                  <a:gd name="T23" fmla="*/ 62 h 198"/>
                  <a:gd name="T24" fmla="*/ 58 w 334"/>
                  <a:gd name="T25" fmla="*/ 73 h 198"/>
                  <a:gd name="T26" fmla="*/ 0 w 334"/>
                  <a:gd name="T27" fmla="*/ 87 h 198"/>
                  <a:gd name="T28" fmla="*/ 51 w 334"/>
                  <a:gd name="T29" fmla="*/ 167 h 198"/>
                  <a:gd name="T30" fmla="*/ 54 w 334"/>
                  <a:gd name="T31" fmla="*/ 158 h 198"/>
                  <a:gd name="T32" fmla="*/ 58 w 334"/>
                  <a:gd name="T33" fmla="*/ 150 h 198"/>
                  <a:gd name="T34" fmla="*/ 63 w 334"/>
                  <a:gd name="T35" fmla="*/ 143 h 198"/>
                  <a:gd name="T36" fmla="*/ 70 w 334"/>
                  <a:gd name="T37" fmla="*/ 137 h 198"/>
                  <a:gd name="T38" fmla="*/ 80 w 334"/>
                  <a:gd name="T39" fmla="*/ 131 h 198"/>
                  <a:gd name="T40" fmla="*/ 88 w 334"/>
                  <a:gd name="T41" fmla="*/ 127 h 198"/>
                  <a:gd name="T42" fmla="*/ 98 w 334"/>
                  <a:gd name="T43" fmla="*/ 124 h 198"/>
                  <a:gd name="T44" fmla="*/ 109 w 334"/>
                  <a:gd name="T45" fmla="*/ 123 h 198"/>
                  <a:gd name="T46" fmla="*/ 123 w 334"/>
                  <a:gd name="T47" fmla="*/ 123 h 198"/>
                  <a:gd name="T48" fmla="*/ 133 w 334"/>
                  <a:gd name="T49" fmla="*/ 125 h 198"/>
                  <a:gd name="T50" fmla="*/ 141 w 334"/>
                  <a:gd name="T51" fmla="*/ 130 h 198"/>
                  <a:gd name="T52" fmla="*/ 151 w 334"/>
                  <a:gd name="T53" fmla="*/ 134 h 198"/>
                  <a:gd name="T54" fmla="*/ 158 w 334"/>
                  <a:gd name="T55" fmla="*/ 141 h 198"/>
                  <a:gd name="T56" fmla="*/ 164 w 334"/>
                  <a:gd name="T57" fmla="*/ 146 h 198"/>
                  <a:gd name="T58" fmla="*/ 170 w 334"/>
                  <a:gd name="T59" fmla="*/ 154 h 198"/>
                  <a:gd name="T60" fmla="*/ 172 w 334"/>
                  <a:gd name="T61" fmla="*/ 163 h 198"/>
                  <a:gd name="T62" fmla="*/ 183 w 334"/>
                  <a:gd name="T63" fmla="*/ 167 h 198"/>
                  <a:gd name="T64" fmla="*/ 188 w 334"/>
                  <a:gd name="T65" fmla="*/ 198 h 198"/>
                  <a:gd name="T66" fmla="*/ 250 w 334"/>
                  <a:gd name="T67" fmla="*/ 145 h 198"/>
                  <a:gd name="T68" fmla="*/ 188 w 334"/>
                  <a:gd name="T69" fmla="*/ 152 h 198"/>
                  <a:gd name="T70" fmla="*/ 250 w 334"/>
                  <a:gd name="T71" fmla="*/ 159 h 198"/>
                  <a:gd name="T72" fmla="*/ 260 w 334"/>
                  <a:gd name="T73" fmla="*/ 180 h 198"/>
                  <a:gd name="T74" fmla="*/ 278 w 334"/>
                  <a:gd name="T75" fmla="*/ 143 h 198"/>
                  <a:gd name="T76" fmla="*/ 284 w 334"/>
                  <a:gd name="T77" fmla="*/ 191 h 198"/>
                  <a:gd name="T78" fmla="*/ 324 w 334"/>
                  <a:gd name="T79" fmla="*/ 143 h 198"/>
                  <a:gd name="T80" fmla="*/ 327 w 334"/>
                  <a:gd name="T81" fmla="*/ 191 h 198"/>
                  <a:gd name="T82" fmla="*/ 334 w 334"/>
                  <a:gd name="T83" fmla="*/ 143 h 198"/>
                  <a:gd name="T84" fmla="*/ 331 w 334"/>
                  <a:gd name="T85" fmla="*/ 11 h 198"/>
                  <a:gd name="T86" fmla="*/ 325 w 334"/>
                  <a:gd name="T87" fmla="*/ 9 h 198"/>
                  <a:gd name="T88" fmla="*/ 267 w 334"/>
                  <a:gd name="T89" fmla="*/ 32 h 198"/>
                  <a:gd name="T90" fmla="*/ 272 w 334"/>
                  <a:gd name="T91" fmla="*/ 121 h 198"/>
                  <a:gd name="T92" fmla="*/ 265 w 334"/>
                  <a:gd name="T93" fmla="*/ 139 h 1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34"/>
                  <a:gd name="T142" fmla="*/ 0 h 198"/>
                  <a:gd name="T143" fmla="*/ 334 w 334"/>
                  <a:gd name="T144" fmla="*/ 198 h 19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34" h="198">
                    <a:moveTo>
                      <a:pt x="255" y="139"/>
                    </a:moveTo>
                    <a:lnTo>
                      <a:pt x="255" y="121"/>
                    </a:lnTo>
                    <a:lnTo>
                      <a:pt x="250" y="121"/>
                    </a:lnTo>
                    <a:lnTo>
                      <a:pt x="250" y="32"/>
                    </a:lnTo>
                    <a:lnTo>
                      <a:pt x="254" y="32"/>
                    </a:lnTo>
                    <a:lnTo>
                      <a:pt x="254" y="6"/>
                    </a:lnTo>
                    <a:lnTo>
                      <a:pt x="198" y="6"/>
                    </a:lnTo>
                    <a:lnTo>
                      <a:pt x="198" y="3"/>
                    </a:lnTo>
                    <a:lnTo>
                      <a:pt x="194" y="3"/>
                    </a:lnTo>
                    <a:lnTo>
                      <a:pt x="194" y="0"/>
                    </a:lnTo>
                    <a:lnTo>
                      <a:pt x="182" y="0"/>
                    </a:lnTo>
                    <a:lnTo>
                      <a:pt x="182" y="5"/>
                    </a:lnTo>
                    <a:lnTo>
                      <a:pt x="171" y="7"/>
                    </a:lnTo>
                    <a:lnTo>
                      <a:pt x="158" y="13"/>
                    </a:lnTo>
                    <a:lnTo>
                      <a:pt x="165" y="16"/>
                    </a:lnTo>
                    <a:lnTo>
                      <a:pt x="178" y="16"/>
                    </a:lnTo>
                    <a:lnTo>
                      <a:pt x="167" y="58"/>
                    </a:lnTo>
                    <a:lnTo>
                      <a:pt x="179" y="58"/>
                    </a:lnTo>
                    <a:lnTo>
                      <a:pt x="188" y="22"/>
                    </a:lnTo>
                    <a:lnTo>
                      <a:pt x="234" y="22"/>
                    </a:lnTo>
                    <a:lnTo>
                      <a:pt x="234" y="58"/>
                    </a:lnTo>
                    <a:lnTo>
                      <a:pt x="165" y="58"/>
                    </a:lnTo>
                    <a:lnTo>
                      <a:pt x="142" y="60"/>
                    </a:lnTo>
                    <a:lnTo>
                      <a:pt x="116" y="62"/>
                    </a:lnTo>
                    <a:lnTo>
                      <a:pt x="86" y="67"/>
                    </a:lnTo>
                    <a:lnTo>
                      <a:pt x="58" y="73"/>
                    </a:lnTo>
                    <a:lnTo>
                      <a:pt x="28" y="80"/>
                    </a:lnTo>
                    <a:lnTo>
                      <a:pt x="0" y="87"/>
                    </a:lnTo>
                    <a:lnTo>
                      <a:pt x="0" y="160"/>
                    </a:lnTo>
                    <a:lnTo>
                      <a:pt x="51" y="167"/>
                    </a:lnTo>
                    <a:lnTo>
                      <a:pt x="52" y="163"/>
                    </a:lnTo>
                    <a:lnTo>
                      <a:pt x="54" y="158"/>
                    </a:lnTo>
                    <a:lnTo>
                      <a:pt x="56" y="154"/>
                    </a:lnTo>
                    <a:lnTo>
                      <a:pt x="58" y="150"/>
                    </a:lnTo>
                    <a:lnTo>
                      <a:pt x="61" y="146"/>
                    </a:lnTo>
                    <a:lnTo>
                      <a:pt x="63" y="143"/>
                    </a:lnTo>
                    <a:lnTo>
                      <a:pt x="68" y="139"/>
                    </a:lnTo>
                    <a:lnTo>
                      <a:pt x="70" y="137"/>
                    </a:lnTo>
                    <a:lnTo>
                      <a:pt x="74" y="133"/>
                    </a:lnTo>
                    <a:lnTo>
                      <a:pt x="80" y="131"/>
                    </a:lnTo>
                    <a:lnTo>
                      <a:pt x="84" y="128"/>
                    </a:lnTo>
                    <a:lnTo>
                      <a:pt x="88" y="127"/>
                    </a:lnTo>
                    <a:lnTo>
                      <a:pt x="92" y="125"/>
                    </a:lnTo>
                    <a:lnTo>
                      <a:pt x="98" y="124"/>
                    </a:lnTo>
                    <a:lnTo>
                      <a:pt x="103" y="123"/>
                    </a:lnTo>
                    <a:lnTo>
                      <a:pt x="109" y="123"/>
                    </a:lnTo>
                    <a:lnTo>
                      <a:pt x="118" y="123"/>
                    </a:lnTo>
                    <a:lnTo>
                      <a:pt x="123" y="123"/>
                    </a:lnTo>
                    <a:lnTo>
                      <a:pt x="128" y="124"/>
                    </a:lnTo>
                    <a:lnTo>
                      <a:pt x="133" y="125"/>
                    </a:lnTo>
                    <a:lnTo>
                      <a:pt x="137" y="127"/>
                    </a:lnTo>
                    <a:lnTo>
                      <a:pt x="141" y="130"/>
                    </a:lnTo>
                    <a:lnTo>
                      <a:pt x="146" y="131"/>
                    </a:lnTo>
                    <a:lnTo>
                      <a:pt x="151" y="134"/>
                    </a:lnTo>
                    <a:lnTo>
                      <a:pt x="155" y="137"/>
                    </a:lnTo>
                    <a:lnTo>
                      <a:pt x="158" y="141"/>
                    </a:lnTo>
                    <a:lnTo>
                      <a:pt x="162" y="143"/>
                    </a:lnTo>
                    <a:lnTo>
                      <a:pt x="164" y="146"/>
                    </a:lnTo>
                    <a:lnTo>
                      <a:pt x="167" y="151"/>
                    </a:lnTo>
                    <a:lnTo>
                      <a:pt x="170" y="154"/>
                    </a:lnTo>
                    <a:lnTo>
                      <a:pt x="171" y="159"/>
                    </a:lnTo>
                    <a:lnTo>
                      <a:pt x="172" y="163"/>
                    </a:lnTo>
                    <a:lnTo>
                      <a:pt x="174" y="167"/>
                    </a:lnTo>
                    <a:lnTo>
                      <a:pt x="183" y="167"/>
                    </a:lnTo>
                    <a:lnTo>
                      <a:pt x="183" y="198"/>
                    </a:lnTo>
                    <a:lnTo>
                      <a:pt x="188" y="198"/>
                    </a:lnTo>
                    <a:lnTo>
                      <a:pt x="188" y="145"/>
                    </a:lnTo>
                    <a:lnTo>
                      <a:pt x="250" y="145"/>
                    </a:lnTo>
                    <a:lnTo>
                      <a:pt x="250" y="152"/>
                    </a:lnTo>
                    <a:lnTo>
                      <a:pt x="188" y="152"/>
                    </a:lnTo>
                    <a:lnTo>
                      <a:pt x="188" y="159"/>
                    </a:lnTo>
                    <a:lnTo>
                      <a:pt x="250" y="159"/>
                    </a:lnTo>
                    <a:lnTo>
                      <a:pt x="250" y="180"/>
                    </a:lnTo>
                    <a:lnTo>
                      <a:pt x="260" y="180"/>
                    </a:lnTo>
                    <a:lnTo>
                      <a:pt x="260" y="143"/>
                    </a:lnTo>
                    <a:lnTo>
                      <a:pt x="278" y="143"/>
                    </a:lnTo>
                    <a:lnTo>
                      <a:pt x="278" y="191"/>
                    </a:lnTo>
                    <a:lnTo>
                      <a:pt x="284" y="191"/>
                    </a:lnTo>
                    <a:lnTo>
                      <a:pt x="284" y="143"/>
                    </a:lnTo>
                    <a:lnTo>
                      <a:pt x="324" y="143"/>
                    </a:lnTo>
                    <a:lnTo>
                      <a:pt x="324" y="191"/>
                    </a:lnTo>
                    <a:lnTo>
                      <a:pt x="327" y="191"/>
                    </a:lnTo>
                    <a:lnTo>
                      <a:pt x="327" y="143"/>
                    </a:lnTo>
                    <a:lnTo>
                      <a:pt x="334" y="143"/>
                    </a:lnTo>
                    <a:lnTo>
                      <a:pt x="334" y="14"/>
                    </a:lnTo>
                    <a:lnTo>
                      <a:pt x="331" y="11"/>
                    </a:lnTo>
                    <a:lnTo>
                      <a:pt x="329" y="9"/>
                    </a:lnTo>
                    <a:lnTo>
                      <a:pt x="325" y="9"/>
                    </a:lnTo>
                    <a:lnTo>
                      <a:pt x="267" y="9"/>
                    </a:lnTo>
                    <a:lnTo>
                      <a:pt x="267" y="32"/>
                    </a:lnTo>
                    <a:lnTo>
                      <a:pt x="272" y="32"/>
                    </a:lnTo>
                    <a:lnTo>
                      <a:pt x="272" y="121"/>
                    </a:lnTo>
                    <a:lnTo>
                      <a:pt x="265" y="121"/>
                    </a:lnTo>
                    <a:lnTo>
                      <a:pt x="265" y="139"/>
                    </a:lnTo>
                    <a:lnTo>
                      <a:pt x="255" y="139"/>
                    </a:lnTo>
                    <a:close/>
                  </a:path>
                </a:pathLst>
              </a:custGeom>
              <a:solidFill>
                <a:srgbClr val="FF0000"/>
              </a:solidFill>
              <a:ln w="1588">
                <a:solidFill>
                  <a:srgbClr val="000000"/>
                </a:solidFill>
                <a:round/>
                <a:headEnd/>
                <a:tailEnd/>
              </a:ln>
            </p:spPr>
            <p:txBody>
              <a:bodyPr/>
              <a:lstStyle/>
              <a:p>
                <a:endParaRPr lang="zh-CN" altLang="en-US"/>
              </a:p>
            </p:txBody>
          </p:sp>
        </p:grpSp>
        <p:sp>
          <p:nvSpPr>
            <p:cNvPr id="7" name="Rectangle 37">
              <a:extLst>
                <a:ext uri="{FF2B5EF4-FFF2-40B4-BE49-F238E27FC236}">
                  <a16:creationId xmlns:a16="http://schemas.microsoft.com/office/drawing/2014/main" id="{1AC21ACF-3EB6-4DAA-B030-16774C669491}"/>
                </a:ext>
              </a:extLst>
            </p:cNvPr>
            <p:cNvSpPr>
              <a:spLocks noChangeArrowheads="1"/>
            </p:cNvSpPr>
            <p:nvPr/>
          </p:nvSpPr>
          <p:spPr bwMode="auto">
            <a:xfrm>
              <a:off x="8106955" y="4518478"/>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endParaRPr kumimoji="0" lang="zh-CN" altLang="en-US" sz="2400"/>
            </a:p>
          </p:txBody>
        </p:sp>
        <p:grpSp>
          <p:nvGrpSpPr>
            <p:cNvPr id="8" name="Group 38">
              <a:extLst>
                <a:ext uri="{FF2B5EF4-FFF2-40B4-BE49-F238E27FC236}">
                  <a16:creationId xmlns:a16="http://schemas.microsoft.com/office/drawing/2014/main" id="{E845D6AA-AEB2-4DE8-BFE8-D51AF24DD0FB}"/>
                </a:ext>
              </a:extLst>
            </p:cNvPr>
            <p:cNvGrpSpPr>
              <a:grpSpLocks/>
            </p:cNvGrpSpPr>
            <p:nvPr/>
          </p:nvGrpSpPr>
          <p:grpSpPr bwMode="auto">
            <a:xfrm>
              <a:off x="9229317" y="4359728"/>
              <a:ext cx="457200" cy="457200"/>
              <a:chOff x="2173" y="1751"/>
              <a:chExt cx="706" cy="644"/>
            </a:xfrm>
          </p:grpSpPr>
          <p:sp>
            <p:nvSpPr>
              <p:cNvPr id="155" name="Rectangle 39">
                <a:extLst>
                  <a:ext uri="{FF2B5EF4-FFF2-40B4-BE49-F238E27FC236}">
                    <a16:creationId xmlns:a16="http://schemas.microsoft.com/office/drawing/2014/main" id="{0B700D27-0445-4C19-A43B-25C7EF72DEC6}"/>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56" name="Rectangle 40">
                <a:extLst>
                  <a:ext uri="{FF2B5EF4-FFF2-40B4-BE49-F238E27FC236}">
                    <a16:creationId xmlns:a16="http://schemas.microsoft.com/office/drawing/2014/main" id="{9B79DC29-B6D3-4C24-87FE-A76192125E15}"/>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57" name="Rectangle 41">
                <a:extLst>
                  <a:ext uri="{FF2B5EF4-FFF2-40B4-BE49-F238E27FC236}">
                    <a16:creationId xmlns:a16="http://schemas.microsoft.com/office/drawing/2014/main" id="{6F2FE7BF-64BB-4AC8-A1EA-BF14A83E2479}"/>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58" name="Freeform 42">
                <a:extLst>
                  <a:ext uri="{FF2B5EF4-FFF2-40B4-BE49-F238E27FC236}">
                    <a16:creationId xmlns:a16="http://schemas.microsoft.com/office/drawing/2014/main" id="{B78D741A-67B8-4D1B-9192-FFD8BC7408E9}"/>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159" name="Freeform 43">
                <a:extLst>
                  <a:ext uri="{FF2B5EF4-FFF2-40B4-BE49-F238E27FC236}">
                    <a16:creationId xmlns:a16="http://schemas.microsoft.com/office/drawing/2014/main" id="{BD691DDE-500A-4698-82B4-978F80C69D5E}"/>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160" name="Freeform 44">
                <a:extLst>
                  <a:ext uri="{FF2B5EF4-FFF2-40B4-BE49-F238E27FC236}">
                    <a16:creationId xmlns:a16="http://schemas.microsoft.com/office/drawing/2014/main" id="{C5EB2DA8-3EB3-4CF3-A69A-6330760A7BB3}"/>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a:p>
            </p:txBody>
          </p:sp>
          <p:sp>
            <p:nvSpPr>
              <p:cNvPr id="161" name="Freeform 45">
                <a:extLst>
                  <a:ext uri="{FF2B5EF4-FFF2-40B4-BE49-F238E27FC236}">
                    <a16:creationId xmlns:a16="http://schemas.microsoft.com/office/drawing/2014/main" id="{6E59D429-7A89-4B28-8CF0-F67062E43F64}"/>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a:p>
            </p:txBody>
          </p:sp>
          <p:sp>
            <p:nvSpPr>
              <p:cNvPr id="162" name="Freeform 46">
                <a:extLst>
                  <a:ext uri="{FF2B5EF4-FFF2-40B4-BE49-F238E27FC236}">
                    <a16:creationId xmlns:a16="http://schemas.microsoft.com/office/drawing/2014/main" id="{147BF62A-4BF6-47BF-90E0-DA4518F3F7EA}"/>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163" name="Freeform 47">
                <a:extLst>
                  <a:ext uri="{FF2B5EF4-FFF2-40B4-BE49-F238E27FC236}">
                    <a16:creationId xmlns:a16="http://schemas.microsoft.com/office/drawing/2014/main" id="{B97F7AEC-F9D2-4EB7-9A11-5E20FE29286F}"/>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a:p>
            </p:txBody>
          </p:sp>
          <p:sp>
            <p:nvSpPr>
              <p:cNvPr id="164" name="Line 48">
                <a:extLst>
                  <a:ext uri="{FF2B5EF4-FFF2-40B4-BE49-F238E27FC236}">
                    <a16:creationId xmlns:a16="http://schemas.microsoft.com/office/drawing/2014/main" id="{9ECD0925-C819-441B-A0C7-8AEF2D637575}"/>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49">
                <a:extLst>
                  <a:ext uri="{FF2B5EF4-FFF2-40B4-BE49-F238E27FC236}">
                    <a16:creationId xmlns:a16="http://schemas.microsoft.com/office/drawing/2014/main" id="{B8AA8B67-547A-4E1F-B0AE-E80BADA1B343}"/>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50">
                <a:extLst>
                  <a:ext uri="{FF2B5EF4-FFF2-40B4-BE49-F238E27FC236}">
                    <a16:creationId xmlns:a16="http://schemas.microsoft.com/office/drawing/2014/main" id="{7FB4C974-A42E-467A-A55B-FFDBA92BF8F7}"/>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51">
                <a:extLst>
                  <a:ext uri="{FF2B5EF4-FFF2-40B4-BE49-F238E27FC236}">
                    <a16:creationId xmlns:a16="http://schemas.microsoft.com/office/drawing/2014/main" id="{B2FF2A09-F6CF-4226-87B7-DF06249B7C7A}"/>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52">
                <a:extLst>
                  <a:ext uri="{FF2B5EF4-FFF2-40B4-BE49-F238E27FC236}">
                    <a16:creationId xmlns:a16="http://schemas.microsoft.com/office/drawing/2014/main" id="{C4AC4107-A69D-46C4-A81C-042453BB153A}"/>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53">
                <a:extLst>
                  <a:ext uri="{FF2B5EF4-FFF2-40B4-BE49-F238E27FC236}">
                    <a16:creationId xmlns:a16="http://schemas.microsoft.com/office/drawing/2014/main" id="{20A3848E-6AEB-4CB9-847B-8FF5208D5C99}"/>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Line 54">
                <a:extLst>
                  <a:ext uri="{FF2B5EF4-FFF2-40B4-BE49-F238E27FC236}">
                    <a16:creationId xmlns:a16="http://schemas.microsoft.com/office/drawing/2014/main" id="{9179B2AC-2136-47F9-8217-8E1CBD075524}"/>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55">
                <a:extLst>
                  <a:ext uri="{FF2B5EF4-FFF2-40B4-BE49-F238E27FC236}">
                    <a16:creationId xmlns:a16="http://schemas.microsoft.com/office/drawing/2014/main" id="{981E73FA-D90F-4798-80A7-0E13D305E3AD}"/>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Line 56">
                <a:extLst>
                  <a:ext uri="{FF2B5EF4-FFF2-40B4-BE49-F238E27FC236}">
                    <a16:creationId xmlns:a16="http://schemas.microsoft.com/office/drawing/2014/main" id="{9BC467F8-77B5-43AC-8C23-951206D02863}"/>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57">
                <a:extLst>
                  <a:ext uri="{FF2B5EF4-FFF2-40B4-BE49-F238E27FC236}">
                    <a16:creationId xmlns:a16="http://schemas.microsoft.com/office/drawing/2014/main" id="{210C52BB-9115-4866-8BD3-1236FA17C6B1}"/>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58">
                <a:extLst>
                  <a:ext uri="{FF2B5EF4-FFF2-40B4-BE49-F238E27FC236}">
                    <a16:creationId xmlns:a16="http://schemas.microsoft.com/office/drawing/2014/main" id="{EC32D6DA-8018-42E7-9C03-80FDBF69D666}"/>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59">
                <a:extLst>
                  <a:ext uri="{FF2B5EF4-FFF2-40B4-BE49-F238E27FC236}">
                    <a16:creationId xmlns:a16="http://schemas.microsoft.com/office/drawing/2014/main" id="{29C6CC27-9E49-4429-8EF8-A11DF3D36075}"/>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60">
                <a:extLst>
                  <a:ext uri="{FF2B5EF4-FFF2-40B4-BE49-F238E27FC236}">
                    <a16:creationId xmlns:a16="http://schemas.microsoft.com/office/drawing/2014/main" id="{26A6E678-C009-4BFE-BAD7-4573DEF18E89}"/>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Line 61">
                <a:extLst>
                  <a:ext uri="{FF2B5EF4-FFF2-40B4-BE49-F238E27FC236}">
                    <a16:creationId xmlns:a16="http://schemas.microsoft.com/office/drawing/2014/main" id="{3338877B-CAFA-42A2-A715-CC4324F5AF99}"/>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Line 62">
                <a:extLst>
                  <a:ext uri="{FF2B5EF4-FFF2-40B4-BE49-F238E27FC236}">
                    <a16:creationId xmlns:a16="http://schemas.microsoft.com/office/drawing/2014/main" id="{22D16AB9-2B7E-4881-B273-B43FDED9A711}"/>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63">
                <a:extLst>
                  <a:ext uri="{FF2B5EF4-FFF2-40B4-BE49-F238E27FC236}">
                    <a16:creationId xmlns:a16="http://schemas.microsoft.com/office/drawing/2014/main" id="{6BD6782F-F1D0-4075-ADBD-5B5532B307A3}"/>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Line 64">
                <a:extLst>
                  <a:ext uri="{FF2B5EF4-FFF2-40B4-BE49-F238E27FC236}">
                    <a16:creationId xmlns:a16="http://schemas.microsoft.com/office/drawing/2014/main" id="{7EB4548C-65B6-4451-96A6-8A69F27A10CE}"/>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65">
                <a:extLst>
                  <a:ext uri="{FF2B5EF4-FFF2-40B4-BE49-F238E27FC236}">
                    <a16:creationId xmlns:a16="http://schemas.microsoft.com/office/drawing/2014/main" id="{36C72060-0021-486A-999E-04470F406DC1}"/>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Line 66">
                <a:extLst>
                  <a:ext uri="{FF2B5EF4-FFF2-40B4-BE49-F238E27FC236}">
                    <a16:creationId xmlns:a16="http://schemas.microsoft.com/office/drawing/2014/main" id="{D9C0D40C-7674-4716-968A-491825EED883}"/>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Rectangle 67">
                <a:extLst>
                  <a:ext uri="{FF2B5EF4-FFF2-40B4-BE49-F238E27FC236}">
                    <a16:creationId xmlns:a16="http://schemas.microsoft.com/office/drawing/2014/main" id="{05A785C6-12DD-4EBC-8208-2B0D547808B3}"/>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84" name="Rectangle 68">
                <a:extLst>
                  <a:ext uri="{FF2B5EF4-FFF2-40B4-BE49-F238E27FC236}">
                    <a16:creationId xmlns:a16="http://schemas.microsoft.com/office/drawing/2014/main" id="{2A87DB83-0603-4DE7-9D4B-9AD030820C7C}"/>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85" name="Rectangle 69">
                <a:extLst>
                  <a:ext uri="{FF2B5EF4-FFF2-40B4-BE49-F238E27FC236}">
                    <a16:creationId xmlns:a16="http://schemas.microsoft.com/office/drawing/2014/main" id="{C6BC76D9-55D2-4EAC-9FD6-0164E26049C3}"/>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86" name="Freeform 70">
                <a:extLst>
                  <a:ext uri="{FF2B5EF4-FFF2-40B4-BE49-F238E27FC236}">
                    <a16:creationId xmlns:a16="http://schemas.microsoft.com/office/drawing/2014/main" id="{8E18325E-AE5E-445D-994A-1C2778D465C9}"/>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a:p>
            </p:txBody>
          </p:sp>
          <p:sp>
            <p:nvSpPr>
              <p:cNvPr id="187" name="Freeform 71">
                <a:extLst>
                  <a:ext uri="{FF2B5EF4-FFF2-40B4-BE49-F238E27FC236}">
                    <a16:creationId xmlns:a16="http://schemas.microsoft.com/office/drawing/2014/main" id="{5CF7A63B-23BE-483C-8BBE-DD855462035D}"/>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a:p>
            </p:txBody>
          </p:sp>
          <p:sp>
            <p:nvSpPr>
              <p:cNvPr id="188" name="Line 72">
                <a:extLst>
                  <a:ext uri="{FF2B5EF4-FFF2-40B4-BE49-F238E27FC236}">
                    <a16:creationId xmlns:a16="http://schemas.microsoft.com/office/drawing/2014/main" id="{AA2C6A79-C0E5-4A49-BE0C-BEE6E13EB0BD}"/>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Line 73">
                <a:extLst>
                  <a:ext uri="{FF2B5EF4-FFF2-40B4-BE49-F238E27FC236}">
                    <a16:creationId xmlns:a16="http://schemas.microsoft.com/office/drawing/2014/main" id="{A9A4613C-BF4E-4947-BA6A-08212DFB7850}"/>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 name="Freeform 74">
                <a:extLst>
                  <a:ext uri="{FF2B5EF4-FFF2-40B4-BE49-F238E27FC236}">
                    <a16:creationId xmlns:a16="http://schemas.microsoft.com/office/drawing/2014/main" id="{1E5D0F9F-0411-4A6C-B34C-F327ECC94A23}"/>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a:p>
            </p:txBody>
          </p:sp>
          <p:sp>
            <p:nvSpPr>
              <p:cNvPr id="191" name="Line 75">
                <a:extLst>
                  <a:ext uri="{FF2B5EF4-FFF2-40B4-BE49-F238E27FC236}">
                    <a16:creationId xmlns:a16="http://schemas.microsoft.com/office/drawing/2014/main" id="{635E9472-B647-4446-94F1-AB93EF2E6653}"/>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 name="Line 76">
                <a:extLst>
                  <a:ext uri="{FF2B5EF4-FFF2-40B4-BE49-F238E27FC236}">
                    <a16:creationId xmlns:a16="http://schemas.microsoft.com/office/drawing/2014/main" id="{C8D796A0-8EBA-4F7A-BAD2-21E94D493434}"/>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Rectangle 77">
                <a:extLst>
                  <a:ext uri="{FF2B5EF4-FFF2-40B4-BE49-F238E27FC236}">
                    <a16:creationId xmlns:a16="http://schemas.microsoft.com/office/drawing/2014/main" id="{400AC8D7-D5A3-463E-B009-8950F002058E}"/>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94" name="Freeform 78">
                <a:extLst>
                  <a:ext uri="{FF2B5EF4-FFF2-40B4-BE49-F238E27FC236}">
                    <a16:creationId xmlns:a16="http://schemas.microsoft.com/office/drawing/2014/main" id="{6D902C52-132C-4C95-ABF8-5BE19558CE33}"/>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195" name="Freeform 79">
                <a:extLst>
                  <a:ext uri="{FF2B5EF4-FFF2-40B4-BE49-F238E27FC236}">
                    <a16:creationId xmlns:a16="http://schemas.microsoft.com/office/drawing/2014/main" id="{137B8CD2-1747-4B97-BC9D-26DD95B36A2E}"/>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196" name="Line 80">
                <a:extLst>
                  <a:ext uri="{FF2B5EF4-FFF2-40B4-BE49-F238E27FC236}">
                    <a16:creationId xmlns:a16="http://schemas.microsoft.com/office/drawing/2014/main" id="{DB4C6918-2523-4CFA-BC85-A496722263A9}"/>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81">
                <a:extLst>
                  <a:ext uri="{FF2B5EF4-FFF2-40B4-BE49-F238E27FC236}">
                    <a16:creationId xmlns:a16="http://schemas.microsoft.com/office/drawing/2014/main" id="{E13700A9-B0EA-46BA-99D0-7CB1B46C211B}"/>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Line 82">
                <a:extLst>
                  <a:ext uri="{FF2B5EF4-FFF2-40B4-BE49-F238E27FC236}">
                    <a16:creationId xmlns:a16="http://schemas.microsoft.com/office/drawing/2014/main" id="{755D2926-0E7D-462C-8B42-6A58DA19C530}"/>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Line 83">
                <a:extLst>
                  <a:ext uri="{FF2B5EF4-FFF2-40B4-BE49-F238E27FC236}">
                    <a16:creationId xmlns:a16="http://schemas.microsoft.com/office/drawing/2014/main" id="{11C595DF-82A6-4F97-B55A-38E461DD309B}"/>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84">
                <a:extLst>
                  <a:ext uri="{FF2B5EF4-FFF2-40B4-BE49-F238E27FC236}">
                    <a16:creationId xmlns:a16="http://schemas.microsoft.com/office/drawing/2014/main" id="{9CF17670-4D2C-4D0B-B9E4-9A3B5804F79F}"/>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Line 85">
                <a:extLst>
                  <a:ext uri="{FF2B5EF4-FFF2-40B4-BE49-F238E27FC236}">
                    <a16:creationId xmlns:a16="http://schemas.microsoft.com/office/drawing/2014/main" id="{2242CA8C-A807-45F6-B58D-76EDA971D452}"/>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Line 86">
                <a:extLst>
                  <a:ext uri="{FF2B5EF4-FFF2-40B4-BE49-F238E27FC236}">
                    <a16:creationId xmlns:a16="http://schemas.microsoft.com/office/drawing/2014/main" id="{0DE7102D-815E-4CCD-B67A-035C3C19B2DC}"/>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 name="Rectangle 87">
                <a:extLst>
                  <a:ext uri="{FF2B5EF4-FFF2-40B4-BE49-F238E27FC236}">
                    <a16:creationId xmlns:a16="http://schemas.microsoft.com/office/drawing/2014/main" id="{780FD92B-6DCA-4E77-8A73-E4D51E49D428}"/>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04" name="Freeform 88">
                <a:extLst>
                  <a:ext uri="{FF2B5EF4-FFF2-40B4-BE49-F238E27FC236}">
                    <a16:creationId xmlns:a16="http://schemas.microsoft.com/office/drawing/2014/main" id="{1C970363-4474-40A9-ACBF-AD45652AE248}"/>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05" name="Freeform 89">
                <a:extLst>
                  <a:ext uri="{FF2B5EF4-FFF2-40B4-BE49-F238E27FC236}">
                    <a16:creationId xmlns:a16="http://schemas.microsoft.com/office/drawing/2014/main" id="{3BDB29AF-AEC2-4A42-9725-D63B4AA4FFF2}"/>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206" name="Line 90">
                <a:extLst>
                  <a:ext uri="{FF2B5EF4-FFF2-40B4-BE49-F238E27FC236}">
                    <a16:creationId xmlns:a16="http://schemas.microsoft.com/office/drawing/2014/main" id="{773B9763-AD76-40AF-8CB6-E6465F16784A}"/>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91">
                <a:extLst>
                  <a:ext uri="{FF2B5EF4-FFF2-40B4-BE49-F238E27FC236}">
                    <a16:creationId xmlns:a16="http://schemas.microsoft.com/office/drawing/2014/main" id="{B8254DAB-CCCD-435F-B17C-A012A8508F52}"/>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92">
                <a:extLst>
                  <a:ext uri="{FF2B5EF4-FFF2-40B4-BE49-F238E27FC236}">
                    <a16:creationId xmlns:a16="http://schemas.microsoft.com/office/drawing/2014/main" id="{AFD4AC95-121D-41A4-92EA-062C8060F1F6}"/>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93">
                <a:extLst>
                  <a:ext uri="{FF2B5EF4-FFF2-40B4-BE49-F238E27FC236}">
                    <a16:creationId xmlns:a16="http://schemas.microsoft.com/office/drawing/2014/main" id="{4439A789-4D1F-4C04-BB27-2AB9C633396A}"/>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94">
                <a:extLst>
                  <a:ext uri="{FF2B5EF4-FFF2-40B4-BE49-F238E27FC236}">
                    <a16:creationId xmlns:a16="http://schemas.microsoft.com/office/drawing/2014/main" id="{E8C46F1F-7B47-4BA8-A4D1-9F35569734C9}"/>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Line 95">
                <a:extLst>
                  <a:ext uri="{FF2B5EF4-FFF2-40B4-BE49-F238E27FC236}">
                    <a16:creationId xmlns:a16="http://schemas.microsoft.com/office/drawing/2014/main" id="{B4B8F80D-508D-487E-9E50-866C546114AC}"/>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 name="Line 96">
                <a:extLst>
                  <a:ext uri="{FF2B5EF4-FFF2-40B4-BE49-F238E27FC236}">
                    <a16:creationId xmlns:a16="http://schemas.microsoft.com/office/drawing/2014/main" id="{46FC97A0-7F11-45A9-9C9C-9EF9B83D320C}"/>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Freeform 97">
                <a:extLst>
                  <a:ext uri="{FF2B5EF4-FFF2-40B4-BE49-F238E27FC236}">
                    <a16:creationId xmlns:a16="http://schemas.microsoft.com/office/drawing/2014/main" id="{3B3AC23C-5703-494C-BD5B-7A411CD01D48}"/>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214" name="Rectangle 98">
                <a:extLst>
                  <a:ext uri="{FF2B5EF4-FFF2-40B4-BE49-F238E27FC236}">
                    <a16:creationId xmlns:a16="http://schemas.microsoft.com/office/drawing/2014/main" id="{88684F56-097E-427E-9BDE-C3DC4C1AB6E2}"/>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15" name="Freeform 99">
                <a:extLst>
                  <a:ext uri="{FF2B5EF4-FFF2-40B4-BE49-F238E27FC236}">
                    <a16:creationId xmlns:a16="http://schemas.microsoft.com/office/drawing/2014/main" id="{0BC0BD4D-1906-4C7C-B018-03898EF29C92}"/>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16" name="Line 100">
                <a:extLst>
                  <a:ext uri="{FF2B5EF4-FFF2-40B4-BE49-F238E27FC236}">
                    <a16:creationId xmlns:a16="http://schemas.microsoft.com/office/drawing/2014/main" id="{60359A9F-1008-4AF1-A32D-EEC3290227BD}"/>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Line 101">
                <a:extLst>
                  <a:ext uri="{FF2B5EF4-FFF2-40B4-BE49-F238E27FC236}">
                    <a16:creationId xmlns:a16="http://schemas.microsoft.com/office/drawing/2014/main" id="{35B13309-6FDD-40AC-81F5-848EA9812B0F}"/>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Line 102">
                <a:extLst>
                  <a:ext uri="{FF2B5EF4-FFF2-40B4-BE49-F238E27FC236}">
                    <a16:creationId xmlns:a16="http://schemas.microsoft.com/office/drawing/2014/main" id="{554EAB41-82BB-4CD0-8E82-78A10F7889A8}"/>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9" name="Line 103">
                <a:extLst>
                  <a:ext uri="{FF2B5EF4-FFF2-40B4-BE49-F238E27FC236}">
                    <a16:creationId xmlns:a16="http://schemas.microsoft.com/office/drawing/2014/main" id="{2F62CCDF-7886-49F8-8420-A7C0A598C2C4}"/>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 name="Line 104">
                <a:extLst>
                  <a:ext uri="{FF2B5EF4-FFF2-40B4-BE49-F238E27FC236}">
                    <a16:creationId xmlns:a16="http://schemas.microsoft.com/office/drawing/2014/main" id="{7F86BC66-7E53-4793-BD1A-54139FC63553}"/>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 name="Line 105">
                <a:extLst>
                  <a:ext uri="{FF2B5EF4-FFF2-40B4-BE49-F238E27FC236}">
                    <a16:creationId xmlns:a16="http://schemas.microsoft.com/office/drawing/2014/main" id="{0C7C0929-7FA2-4009-B9CD-6CC6DDBD2D7C}"/>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 name="Line 106">
                <a:extLst>
                  <a:ext uri="{FF2B5EF4-FFF2-40B4-BE49-F238E27FC236}">
                    <a16:creationId xmlns:a16="http://schemas.microsoft.com/office/drawing/2014/main" id="{04B4B779-7A4D-4B58-810E-4D935098EE16}"/>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Freeform 107">
                <a:extLst>
                  <a:ext uri="{FF2B5EF4-FFF2-40B4-BE49-F238E27FC236}">
                    <a16:creationId xmlns:a16="http://schemas.microsoft.com/office/drawing/2014/main" id="{CFB81961-7346-40B1-A057-1DA000E2C2FB}"/>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24" name="Freeform 108">
                <a:extLst>
                  <a:ext uri="{FF2B5EF4-FFF2-40B4-BE49-F238E27FC236}">
                    <a16:creationId xmlns:a16="http://schemas.microsoft.com/office/drawing/2014/main" id="{B747168F-6C56-4B4A-9770-C6C91FA55839}"/>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25" name="Freeform 109">
                <a:extLst>
                  <a:ext uri="{FF2B5EF4-FFF2-40B4-BE49-F238E27FC236}">
                    <a16:creationId xmlns:a16="http://schemas.microsoft.com/office/drawing/2014/main" id="{52D6C714-7D57-4C77-AFA7-7B39075C86A5}"/>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a:p>
            </p:txBody>
          </p:sp>
          <p:sp>
            <p:nvSpPr>
              <p:cNvPr id="226" name="Line 110">
                <a:extLst>
                  <a:ext uri="{FF2B5EF4-FFF2-40B4-BE49-F238E27FC236}">
                    <a16:creationId xmlns:a16="http://schemas.microsoft.com/office/drawing/2014/main" id="{9E7040CE-7657-40C9-8B2D-B05266B914F4}"/>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 name="Line 111">
                <a:extLst>
                  <a:ext uri="{FF2B5EF4-FFF2-40B4-BE49-F238E27FC236}">
                    <a16:creationId xmlns:a16="http://schemas.microsoft.com/office/drawing/2014/main" id="{45503319-8617-4D11-ACF1-90A003F5EE30}"/>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 name="Line 112">
                <a:extLst>
                  <a:ext uri="{FF2B5EF4-FFF2-40B4-BE49-F238E27FC236}">
                    <a16:creationId xmlns:a16="http://schemas.microsoft.com/office/drawing/2014/main" id="{43FB6786-7329-47F4-A057-9E0CF2263319}"/>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9" name="Line 113">
                <a:extLst>
                  <a:ext uri="{FF2B5EF4-FFF2-40B4-BE49-F238E27FC236}">
                    <a16:creationId xmlns:a16="http://schemas.microsoft.com/office/drawing/2014/main" id="{A8E00AFF-83DF-4520-ADFB-87AE85E3C803}"/>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0" name="Line 114">
                <a:extLst>
                  <a:ext uri="{FF2B5EF4-FFF2-40B4-BE49-F238E27FC236}">
                    <a16:creationId xmlns:a16="http://schemas.microsoft.com/office/drawing/2014/main" id="{74261148-4291-4D2A-9D5D-170FF11870D4}"/>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115">
                <a:extLst>
                  <a:ext uri="{FF2B5EF4-FFF2-40B4-BE49-F238E27FC236}">
                    <a16:creationId xmlns:a16="http://schemas.microsoft.com/office/drawing/2014/main" id="{F4643E7E-8BDE-4BD6-B6E0-49AF474A9B7F}"/>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2" name="Line 116">
                <a:extLst>
                  <a:ext uri="{FF2B5EF4-FFF2-40B4-BE49-F238E27FC236}">
                    <a16:creationId xmlns:a16="http://schemas.microsoft.com/office/drawing/2014/main" id="{A3027992-2942-476E-AACD-F4CA75305A2B}"/>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Line 117">
                <a:extLst>
                  <a:ext uri="{FF2B5EF4-FFF2-40B4-BE49-F238E27FC236}">
                    <a16:creationId xmlns:a16="http://schemas.microsoft.com/office/drawing/2014/main" id="{8AABB111-168C-4E95-B49D-077806FEA735}"/>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 name="Line 118">
                <a:extLst>
                  <a:ext uri="{FF2B5EF4-FFF2-40B4-BE49-F238E27FC236}">
                    <a16:creationId xmlns:a16="http://schemas.microsoft.com/office/drawing/2014/main" id="{DF0C176C-4F69-4C7A-A581-7774B0578E3D}"/>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 name="Line 119">
                <a:extLst>
                  <a:ext uri="{FF2B5EF4-FFF2-40B4-BE49-F238E27FC236}">
                    <a16:creationId xmlns:a16="http://schemas.microsoft.com/office/drawing/2014/main" id="{1FCCB73D-74F1-4C62-9F47-33EF66504FA0}"/>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 name="Line 120">
                <a:extLst>
                  <a:ext uri="{FF2B5EF4-FFF2-40B4-BE49-F238E27FC236}">
                    <a16:creationId xmlns:a16="http://schemas.microsoft.com/office/drawing/2014/main" id="{EEBB876E-F6BB-457E-9774-E7BD47AB1122}"/>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121">
                <a:extLst>
                  <a:ext uri="{FF2B5EF4-FFF2-40B4-BE49-F238E27FC236}">
                    <a16:creationId xmlns:a16="http://schemas.microsoft.com/office/drawing/2014/main" id="{0FC57137-E556-4954-BB3F-3BA45AC1EF43}"/>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122">
                <a:extLst>
                  <a:ext uri="{FF2B5EF4-FFF2-40B4-BE49-F238E27FC236}">
                    <a16:creationId xmlns:a16="http://schemas.microsoft.com/office/drawing/2014/main" id="{6B14D0F7-B811-4C17-80AD-6DE29AFCD287}"/>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123">
                <a:extLst>
                  <a:ext uri="{FF2B5EF4-FFF2-40B4-BE49-F238E27FC236}">
                    <a16:creationId xmlns:a16="http://schemas.microsoft.com/office/drawing/2014/main" id="{3B202705-5A1C-48A6-B206-C2A656FDAAAC}"/>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124">
                <a:extLst>
                  <a:ext uri="{FF2B5EF4-FFF2-40B4-BE49-F238E27FC236}">
                    <a16:creationId xmlns:a16="http://schemas.microsoft.com/office/drawing/2014/main" id="{337BB3FD-E511-4E40-AC8F-1391B9291570}"/>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125">
                <a:extLst>
                  <a:ext uri="{FF2B5EF4-FFF2-40B4-BE49-F238E27FC236}">
                    <a16:creationId xmlns:a16="http://schemas.microsoft.com/office/drawing/2014/main" id="{3BE84764-069B-4775-862A-AF49B461EBC0}"/>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126">
                <a:extLst>
                  <a:ext uri="{FF2B5EF4-FFF2-40B4-BE49-F238E27FC236}">
                    <a16:creationId xmlns:a16="http://schemas.microsoft.com/office/drawing/2014/main" id="{2BFD0B4F-8526-4AA5-B5E9-46313CCBED66}"/>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127">
                <a:extLst>
                  <a:ext uri="{FF2B5EF4-FFF2-40B4-BE49-F238E27FC236}">
                    <a16:creationId xmlns:a16="http://schemas.microsoft.com/office/drawing/2014/main" id="{15E83795-1ED5-43B5-90C5-405470CB3C51}"/>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128">
                <a:extLst>
                  <a:ext uri="{FF2B5EF4-FFF2-40B4-BE49-F238E27FC236}">
                    <a16:creationId xmlns:a16="http://schemas.microsoft.com/office/drawing/2014/main" id="{A05CC6EC-8EF6-441B-9F86-4C6D8317444F}"/>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Rectangle 129">
                <a:extLst>
                  <a:ext uri="{FF2B5EF4-FFF2-40B4-BE49-F238E27FC236}">
                    <a16:creationId xmlns:a16="http://schemas.microsoft.com/office/drawing/2014/main" id="{7DCA4542-24EA-4075-9091-7DC1A4B1D21D}"/>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46" name="Freeform 130">
                <a:extLst>
                  <a:ext uri="{FF2B5EF4-FFF2-40B4-BE49-F238E27FC236}">
                    <a16:creationId xmlns:a16="http://schemas.microsoft.com/office/drawing/2014/main" id="{4E1F16A5-DBF7-441F-BA8C-8E70D8521CF3}"/>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47" name="Freeform 131">
                <a:extLst>
                  <a:ext uri="{FF2B5EF4-FFF2-40B4-BE49-F238E27FC236}">
                    <a16:creationId xmlns:a16="http://schemas.microsoft.com/office/drawing/2014/main" id="{9BE39E9A-2666-43A2-96C6-7ACBF540CE8A}"/>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248" name="Line 132">
                <a:extLst>
                  <a:ext uri="{FF2B5EF4-FFF2-40B4-BE49-F238E27FC236}">
                    <a16:creationId xmlns:a16="http://schemas.microsoft.com/office/drawing/2014/main" id="{90D12D24-F566-43D2-8BA1-57A5DD265572}"/>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133">
                <a:extLst>
                  <a:ext uri="{FF2B5EF4-FFF2-40B4-BE49-F238E27FC236}">
                    <a16:creationId xmlns:a16="http://schemas.microsoft.com/office/drawing/2014/main" id="{A63A0CDB-B140-41D6-AB89-4A31544C78CD}"/>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134">
                <a:extLst>
                  <a:ext uri="{FF2B5EF4-FFF2-40B4-BE49-F238E27FC236}">
                    <a16:creationId xmlns:a16="http://schemas.microsoft.com/office/drawing/2014/main" id="{E858FD5E-9BA6-43E4-B03B-920525422D8D}"/>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135">
                <a:extLst>
                  <a:ext uri="{FF2B5EF4-FFF2-40B4-BE49-F238E27FC236}">
                    <a16:creationId xmlns:a16="http://schemas.microsoft.com/office/drawing/2014/main" id="{4D671876-BBFE-4878-8456-C95B82ECE3AE}"/>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136">
                <a:extLst>
                  <a:ext uri="{FF2B5EF4-FFF2-40B4-BE49-F238E27FC236}">
                    <a16:creationId xmlns:a16="http://schemas.microsoft.com/office/drawing/2014/main" id="{8107B1CE-639E-4752-9986-77C6A20F4EBD}"/>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137">
                <a:extLst>
                  <a:ext uri="{FF2B5EF4-FFF2-40B4-BE49-F238E27FC236}">
                    <a16:creationId xmlns:a16="http://schemas.microsoft.com/office/drawing/2014/main" id="{0C996F9E-F534-4655-8B78-B38F62B76834}"/>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138">
                <a:extLst>
                  <a:ext uri="{FF2B5EF4-FFF2-40B4-BE49-F238E27FC236}">
                    <a16:creationId xmlns:a16="http://schemas.microsoft.com/office/drawing/2014/main" id="{55EC0AAE-A067-4598-8D83-3EDD218FC8EF}"/>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Rectangle 139">
                <a:extLst>
                  <a:ext uri="{FF2B5EF4-FFF2-40B4-BE49-F238E27FC236}">
                    <a16:creationId xmlns:a16="http://schemas.microsoft.com/office/drawing/2014/main" id="{88E0B2BD-E207-4A19-B2A0-514784B106C6}"/>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56" name="Freeform 140">
                <a:extLst>
                  <a:ext uri="{FF2B5EF4-FFF2-40B4-BE49-F238E27FC236}">
                    <a16:creationId xmlns:a16="http://schemas.microsoft.com/office/drawing/2014/main" id="{D873FC46-67FA-465C-BC55-7673FC4CCC64}"/>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57" name="Freeform 141">
                <a:extLst>
                  <a:ext uri="{FF2B5EF4-FFF2-40B4-BE49-F238E27FC236}">
                    <a16:creationId xmlns:a16="http://schemas.microsoft.com/office/drawing/2014/main" id="{848E42DF-9448-4EE7-B753-883FC6EDAC50}"/>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258" name="Line 142">
                <a:extLst>
                  <a:ext uri="{FF2B5EF4-FFF2-40B4-BE49-F238E27FC236}">
                    <a16:creationId xmlns:a16="http://schemas.microsoft.com/office/drawing/2014/main" id="{97E4401C-2410-4BFD-9F02-BFCDFCF04EDD}"/>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143">
                <a:extLst>
                  <a:ext uri="{FF2B5EF4-FFF2-40B4-BE49-F238E27FC236}">
                    <a16:creationId xmlns:a16="http://schemas.microsoft.com/office/drawing/2014/main" id="{C988D1F7-D74F-4D8B-A8F8-73BF0A8EDE53}"/>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144">
                <a:extLst>
                  <a:ext uri="{FF2B5EF4-FFF2-40B4-BE49-F238E27FC236}">
                    <a16:creationId xmlns:a16="http://schemas.microsoft.com/office/drawing/2014/main" id="{773571AD-FB0B-44CB-AB6A-1424BAA3F882}"/>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145">
                <a:extLst>
                  <a:ext uri="{FF2B5EF4-FFF2-40B4-BE49-F238E27FC236}">
                    <a16:creationId xmlns:a16="http://schemas.microsoft.com/office/drawing/2014/main" id="{EDBA6878-4402-4D98-91D8-8E2811EEFD14}"/>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146">
                <a:extLst>
                  <a:ext uri="{FF2B5EF4-FFF2-40B4-BE49-F238E27FC236}">
                    <a16:creationId xmlns:a16="http://schemas.microsoft.com/office/drawing/2014/main" id="{5CE6769D-149F-4DCA-8C24-65BA9EDEA2D0}"/>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147">
                <a:extLst>
                  <a:ext uri="{FF2B5EF4-FFF2-40B4-BE49-F238E27FC236}">
                    <a16:creationId xmlns:a16="http://schemas.microsoft.com/office/drawing/2014/main" id="{9B6F2CA3-3D07-47D5-A985-29DF9EFA191F}"/>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148">
                <a:extLst>
                  <a:ext uri="{FF2B5EF4-FFF2-40B4-BE49-F238E27FC236}">
                    <a16:creationId xmlns:a16="http://schemas.microsoft.com/office/drawing/2014/main" id="{3E244E5D-780B-4C7F-96CE-CFEBAD1001AF}"/>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Rectangle 149">
                <a:extLst>
                  <a:ext uri="{FF2B5EF4-FFF2-40B4-BE49-F238E27FC236}">
                    <a16:creationId xmlns:a16="http://schemas.microsoft.com/office/drawing/2014/main" id="{75F94954-AC25-427D-A216-D6843A9A1840}"/>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66" name="Freeform 150">
                <a:extLst>
                  <a:ext uri="{FF2B5EF4-FFF2-40B4-BE49-F238E27FC236}">
                    <a16:creationId xmlns:a16="http://schemas.microsoft.com/office/drawing/2014/main" id="{7DF12621-5918-4AE8-BCDC-0D653A89406F}"/>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67" name="Line 151">
                <a:extLst>
                  <a:ext uri="{FF2B5EF4-FFF2-40B4-BE49-F238E27FC236}">
                    <a16:creationId xmlns:a16="http://schemas.microsoft.com/office/drawing/2014/main" id="{57FE0633-825A-4FA1-A643-420161F6A9A3}"/>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152">
                <a:extLst>
                  <a:ext uri="{FF2B5EF4-FFF2-40B4-BE49-F238E27FC236}">
                    <a16:creationId xmlns:a16="http://schemas.microsoft.com/office/drawing/2014/main" id="{D26A4765-0BC8-4AA6-948E-CC17F1AB40CB}"/>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153">
                <a:extLst>
                  <a:ext uri="{FF2B5EF4-FFF2-40B4-BE49-F238E27FC236}">
                    <a16:creationId xmlns:a16="http://schemas.microsoft.com/office/drawing/2014/main" id="{773867BD-5844-4C4A-8965-985E217FE332}"/>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154">
                <a:extLst>
                  <a:ext uri="{FF2B5EF4-FFF2-40B4-BE49-F238E27FC236}">
                    <a16:creationId xmlns:a16="http://schemas.microsoft.com/office/drawing/2014/main" id="{5848567C-134A-498B-861B-50D03D33C034}"/>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155">
                <a:extLst>
                  <a:ext uri="{FF2B5EF4-FFF2-40B4-BE49-F238E27FC236}">
                    <a16:creationId xmlns:a16="http://schemas.microsoft.com/office/drawing/2014/main" id="{8C2FCD8D-3CE5-4070-AE57-FC969473FF08}"/>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156">
                <a:extLst>
                  <a:ext uri="{FF2B5EF4-FFF2-40B4-BE49-F238E27FC236}">
                    <a16:creationId xmlns:a16="http://schemas.microsoft.com/office/drawing/2014/main" id="{C83A1FFA-5843-4DDF-9FC9-21AAF31DCD0E}"/>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157">
                <a:extLst>
                  <a:ext uri="{FF2B5EF4-FFF2-40B4-BE49-F238E27FC236}">
                    <a16:creationId xmlns:a16="http://schemas.microsoft.com/office/drawing/2014/main" id="{7AFBE3C9-21AE-4BE8-B5A0-42C8CB7982C8}"/>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Freeform 158">
                <a:extLst>
                  <a:ext uri="{FF2B5EF4-FFF2-40B4-BE49-F238E27FC236}">
                    <a16:creationId xmlns:a16="http://schemas.microsoft.com/office/drawing/2014/main" id="{BEC125B9-196F-4C70-93FD-A38726BD729E}"/>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275" name="Freeform 159">
                <a:extLst>
                  <a:ext uri="{FF2B5EF4-FFF2-40B4-BE49-F238E27FC236}">
                    <a16:creationId xmlns:a16="http://schemas.microsoft.com/office/drawing/2014/main" id="{C45EDB6E-4649-4864-8B48-91FF9E3E9080}"/>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276" name="Line 160">
                <a:extLst>
                  <a:ext uri="{FF2B5EF4-FFF2-40B4-BE49-F238E27FC236}">
                    <a16:creationId xmlns:a16="http://schemas.microsoft.com/office/drawing/2014/main" id="{44AD31A2-FE75-413F-805E-31AD7BCF42FC}"/>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 name="Line 161">
                <a:extLst>
                  <a:ext uri="{FF2B5EF4-FFF2-40B4-BE49-F238E27FC236}">
                    <a16:creationId xmlns:a16="http://schemas.microsoft.com/office/drawing/2014/main" id="{6CBCC9F9-9671-4DD1-9D2C-AEEB72573C41}"/>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162">
                <a:extLst>
                  <a:ext uri="{FF2B5EF4-FFF2-40B4-BE49-F238E27FC236}">
                    <a16:creationId xmlns:a16="http://schemas.microsoft.com/office/drawing/2014/main" id="{F31EDA94-9E92-414D-B9A8-A11765FFEE09}"/>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163">
                <a:extLst>
                  <a:ext uri="{FF2B5EF4-FFF2-40B4-BE49-F238E27FC236}">
                    <a16:creationId xmlns:a16="http://schemas.microsoft.com/office/drawing/2014/main" id="{B0D0E6F6-B5C2-4443-8075-8F00D09ADA76}"/>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164">
                <a:extLst>
                  <a:ext uri="{FF2B5EF4-FFF2-40B4-BE49-F238E27FC236}">
                    <a16:creationId xmlns:a16="http://schemas.microsoft.com/office/drawing/2014/main" id="{F76EFFE3-8BAC-434D-9D16-0E8412B52EE3}"/>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165">
                <a:extLst>
                  <a:ext uri="{FF2B5EF4-FFF2-40B4-BE49-F238E27FC236}">
                    <a16:creationId xmlns:a16="http://schemas.microsoft.com/office/drawing/2014/main" id="{3BDD19F9-5F21-4328-8D15-01E00698DC73}"/>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Freeform 166">
                <a:extLst>
                  <a:ext uri="{FF2B5EF4-FFF2-40B4-BE49-F238E27FC236}">
                    <a16:creationId xmlns:a16="http://schemas.microsoft.com/office/drawing/2014/main" id="{F862AC99-2C16-495C-AD5C-AC47B98610FC}"/>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283" name="Line 167">
                <a:extLst>
                  <a:ext uri="{FF2B5EF4-FFF2-40B4-BE49-F238E27FC236}">
                    <a16:creationId xmlns:a16="http://schemas.microsoft.com/office/drawing/2014/main" id="{6180AF2D-4B22-459B-9E98-63D18444A4F9}"/>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168">
                <a:extLst>
                  <a:ext uri="{FF2B5EF4-FFF2-40B4-BE49-F238E27FC236}">
                    <a16:creationId xmlns:a16="http://schemas.microsoft.com/office/drawing/2014/main" id="{9C0FB7EB-BADA-478C-BBC0-673AAA5998D5}"/>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169">
                <a:extLst>
                  <a:ext uri="{FF2B5EF4-FFF2-40B4-BE49-F238E27FC236}">
                    <a16:creationId xmlns:a16="http://schemas.microsoft.com/office/drawing/2014/main" id="{FCAB1DC5-16AF-4B3D-8834-CFA735ACE5C3}"/>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170">
                <a:extLst>
                  <a:ext uri="{FF2B5EF4-FFF2-40B4-BE49-F238E27FC236}">
                    <a16:creationId xmlns:a16="http://schemas.microsoft.com/office/drawing/2014/main" id="{1399B81E-11E5-4EF1-B108-F5813B7BE4DB}"/>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171">
                <a:extLst>
                  <a:ext uri="{FF2B5EF4-FFF2-40B4-BE49-F238E27FC236}">
                    <a16:creationId xmlns:a16="http://schemas.microsoft.com/office/drawing/2014/main" id="{E46D5F87-ED21-4B44-9707-1C961104D369}"/>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172">
                <a:extLst>
                  <a:ext uri="{FF2B5EF4-FFF2-40B4-BE49-F238E27FC236}">
                    <a16:creationId xmlns:a16="http://schemas.microsoft.com/office/drawing/2014/main" id="{C39583D2-0841-4B15-B427-7860C1C7D3D6}"/>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173">
                <a:extLst>
                  <a:ext uri="{FF2B5EF4-FFF2-40B4-BE49-F238E27FC236}">
                    <a16:creationId xmlns:a16="http://schemas.microsoft.com/office/drawing/2014/main" id="{04160F41-1E65-46F6-B42D-82FF7A7EE389}"/>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Freeform 174">
                <a:extLst>
                  <a:ext uri="{FF2B5EF4-FFF2-40B4-BE49-F238E27FC236}">
                    <a16:creationId xmlns:a16="http://schemas.microsoft.com/office/drawing/2014/main" id="{D6475676-E61D-4BF6-B5BB-8A971223CBA3}"/>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291" name="Line 175">
                <a:extLst>
                  <a:ext uri="{FF2B5EF4-FFF2-40B4-BE49-F238E27FC236}">
                    <a16:creationId xmlns:a16="http://schemas.microsoft.com/office/drawing/2014/main" id="{7FBD4457-49DD-4E0D-A3BF-D052B3578F5A}"/>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176">
                <a:extLst>
                  <a:ext uri="{FF2B5EF4-FFF2-40B4-BE49-F238E27FC236}">
                    <a16:creationId xmlns:a16="http://schemas.microsoft.com/office/drawing/2014/main" id="{550E5702-FF73-4374-A05B-C938672F37F1}"/>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177">
                <a:extLst>
                  <a:ext uri="{FF2B5EF4-FFF2-40B4-BE49-F238E27FC236}">
                    <a16:creationId xmlns:a16="http://schemas.microsoft.com/office/drawing/2014/main" id="{B70FFF5A-F59C-4B95-8893-9323DB6D80D9}"/>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178">
                <a:extLst>
                  <a:ext uri="{FF2B5EF4-FFF2-40B4-BE49-F238E27FC236}">
                    <a16:creationId xmlns:a16="http://schemas.microsoft.com/office/drawing/2014/main" id="{A21C7088-7ADD-4AE2-9189-AA28CFBBA57F}"/>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179">
                <a:extLst>
                  <a:ext uri="{FF2B5EF4-FFF2-40B4-BE49-F238E27FC236}">
                    <a16:creationId xmlns:a16="http://schemas.microsoft.com/office/drawing/2014/main" id="{B5ADEAB2-75D2-4B18-A8A1-3ECCC424EFD4}"/>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180">
                <a:extLst>
                  <a:ext uri="{FF2B5EF4-FFF2-40B4-BE49-F238E27FC236}">
                    <a16:creationId xmlns:a16="http://schemas.microsoft.com/office/drawing/2014/main" id="{3FC74803-ACAB-4DF6-81EC-051F8B8C7E5D}"/>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181">
                <a:extLst>
                  <a:ext uri="{FF2B5EF4-FFF2-40B4-BE49-F238E27FC236}">
                    <a16:creationId xmlns:a16="http://schemas.microsoft.com/office/drawing/2014/main" id="{A85D8989-217B-400E-99C9-72B3EF9F52D4}"/>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182">
              <a:extLst>
                <a:ext uri="{FF2B5EF4-FFF2-40B4-BE49-F238E27FC236}">
                  <a16:creationId xmlns:a16="http://schemas.microsoft.com/office/drawing/2014/main" id="{11838D64-823A-4573-8ACC-F7ACFA5787EA}"/>
                </a:ext>
              </a:extLst>
            </p:cNvPr>
            <p:cNvGrpSpPr>
              <a:grpSpLocks/>
            </p:cNvGrpSpPr>
            <p:nvPr/>
          </p:nvGrpSpPr>
          <p:grpSpPr bwMode="auto">
            <a:xfrm>
              <a:off x="9834154" y="4359728"/>
              <a:ext cx="457200" cy="457200"/>
              <a:chOff x="2173" y="1751"/>
              <a:chExt cx="706" cy="644"/>
            </a:xfrm>
          </p:grpSpPr>
          <p:sp>
            <p:nvSpPr>
              <p:cNvPr id="12" name="Rectangle 183">
                <a:extLst>
                  <a:ext uri="{FF2B5EF4-FFF2-40B4-BE49-F238E27FC236}">
                    <a16:creationId xmlns:a16="http://schemas.microsoft.com/office/drawing/2014/main" id="{B3D8D052-E798-4742-B9F9-0785D8087CA8}"/>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3" name="Rectangle 184">
                <a:extLst>
                  <a:ext uri="{FF2B5EF4-FFF2-40B4-BE49-F238E27FC236}">
                    <a16:creationId xmlns:a16="http://schemas.microsoft.com/office/drawing/2014/main" id="{F3BE0A95-26A0-4582-8FC3-1F75ACA7A714}"/>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4" name="Rectangle 185">
                <a:extLst>
                  <a:ext uri="{FF2B5EF4-FFF2-40B4-BE49-F238E27FC236}">
                    <a16:creationId xmlns:a16="http://schemas.microsoft.com/office/drawing/2014/main" id="{4087DA8E-D592-4DD9-B3B7-1012FB1475EA}"/>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5" name="Freeform 186">
                <a:extLst>
                  <a:ext uri="{FF2B5EF4-FFF2-40B4-BE49-F238E27FC236}">
                    <a16:creationId xmlns:a16="http://schemas.microsoft.com/office/drawing/2014/main" id="{C224381E-7902-453A-B675-1BBDB84F2419}"/>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16" name="Freeform 187">
                <a:extLst>
                  <a:ext uri="{FF2B5EF4-FFF2-40B4-BE49-F238E27FC236}">
                    <a16:creationId xmlns:a16="http://schemas.microsoft.com/office/drawing/2014/main" id="{3813C8AB-4619-4020-8902-EB8BEF55026A}"/>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17" name="Freeform 188">
                <a:extLst>
                  <a:ext uri="{FF2B5EF4-FFF2-40B4-BE49-F238E27FC236}">
                    <a16:creationId xmlns:a16="http://schemas.microsoft.com/office/drawing/2014/main" id="{7BB1EF07-4F81-4FF8-8244-81B3B160BAD6}"/>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a:p>
            </p:txBody>
          </p:sp>
          <p:sp>
            <p:nvSpPr>
              <p:cNvPr id="18" name="Freeform 189">
                <a:extLst>
                  <a:ext uri="{FF2B5EF4-FFF2-40B4-BE49-F238E27FC236}">
                    <a16:creationId xmlns:a16="http://schemas.microsoft.com/office/drawing/2014/main" id="{C8C7D554-DA14-43F1-A9F2-A49B3A2215DC}"/>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a:p>
            </p:txBody>
          </p:sp>
          <p:sp>
            <p:nvSpPr>
              <p:cNvPr id="19" name="Freeform 190">
                <a:extLst>
                  <a:ext uri="{FF2B5EF4-FFF2-40B4-BE49-F238E27FC236}">
                    <a16:creationId xmlns:a16="http://schemas.microsoft.com/office/drawing/2014/main" id="{9DD54AA4-49C7-498A-80CD-C6C50FA42103}"/>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20" name="Freeform 191">
                <a:extLst>
                  <a:ext uri="{FF2B5EF4-FFF2-40B4-BE49-F238E27FC236}">
                    <a16:creationId xmlns:a16="http://schemas.microsoft.com/office/drawing/2014/main" id="{2AEB5938-24E9-4A8B-BE46-826C8C27F60D}"/>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a:p>
            </p:txBody>
          </p:sp>
          <p:sp>
            <p:nvSpPr>
              <p:cNvPr id="21" name="Line 192">
                <a:extLst>
                  <a:ext uri="{FF2B5EF4-FFF2-40B4-BE49-F238E27FC236}">
                    <a16:creationId xmlns:a16="http://schemas.microsoft.com/office/drawing/2014/main" id="{0F9E0868-D251-46FC-B72A-31603B3CBACC}"/>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93">
                <a:extLst>
                  <a:ext uri="{FF2B5EF4-FFF2-40B4-BE49-F238E27FC236}">
                    <a16:creationId xmlns:a16="http://schemas.microsoft.com/office/drawing/2014/main" id="{D5CB76F4-978C-4489-B17D-9886316F8FD4}"/>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94">
                <a:extLst>
                  <a:ext uri="{FF2B5EF4-FFF2-40B4-BE49-F238E27FC236}">
                    <a16:creationId xmlns:a16="http://schemas.microsoft.com/office/drawing/2014/main" id="{1E764B41-C21D-471F-B9B0-F07186E4EF9A}"/>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95">
                <a:extLst>
                  <a:ext uri="{FF2B5EF4-FFF2-40B4-BE49-F238E27FC236}">
                    <a16:creationId xmlns:a16="http://schemas.microsoft.com/office/drawing/2014/main" id="{BA542AA7-2757-472B-A3F4-6F7E25F3D6B6}"/>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96">
                <a:extLst>
                  <a:ext uri="{FF2B5EF4-FFF2-40B4-BE49-F238E27FC236}">
                    <a16:creationId xmlns:a16="http://schemas.microsoft.com/office/drawing/2014/main" id="{C73E5ECD-FAA4-4BD4-A61C-22ED31F63F3B}"/>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97">
                <a:extLst>
                  <a:ext uri="{FF2B5EF4-FFF2-40B4-BE49-F238E27FC236}">
                    <a16:creationId xmlns:a16="http://schemas.microsoft.com/office/drawing/2014/main" id="{1D318E20-F25D-4737-9D8D-D548AA968EA7}"/>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98">
                <a:extLst>
                  <a:ext uri="{FF2B5EF4-FFF2-40B4-BE49-F238E27FC236}">
                    <a16:creationId xmlns:a16="http://schemas.microsoft.com/office/drawing/2014/main" id="{AEB070ED-D7A2-46D0-9208-9D8FE77B31B1}"/>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99">
                <a:extLst>
                  <a:ext uri="{FF2B5EF4-FFF2-40B4-BE49-F238E27FC236}">
                    <a16:creationId xmlns:a16="http://schemas.microsoft.com/office/drawing/2014/main" id="{8DCE81F3-A782-49F7-ACC2-A6D0D050703F}"/>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00">
                <a:extLst>
                  <a:ext uri="{FF2B5EF4-FFF2-40B4-BE49-F238E27FC236}">
                    <a16:creationId xmlns:a16="http://schemas.microsoft.com/office/drawing/2014/main" id="{BE630ABE-FE46-4707-B8A0-6A5FCB4B28B6}"/>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01">
                <a:extLst>
                  <a:ext uri="{FF2B5EF4-FFF2-40B4-BE49-F238E27FC236}">
                    <a16:creationId xmlns:a16="http://schemas.microsoft.com/office/drawing/2014/main" id="{C21C53C9-700B-4B58-92EF-3383A9C7CF43}"/>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02">
                <a:extLst>
                  <a:ext uri="{FF2B5EF4-FFF2-40B4-BE49-F238E27FC236}">
                    <a16:creationId xmlns:a16="http://schemas.microsoft.com/office/drawing/2014/main" id="{185FAA77-159C-4C44-B329-6D823A5EEFC0}"/>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03">
                <a:extLst>
                  <a:ext uri="{FF2B5EF4-FFF2-40B4-BE49-F238E27FC236}">
                    <a16:creationId xmlns:a16="http://schemas.microsoft.com/office/drawing/2014/main" id="{87783C0B-828F-469A-8916-0C0DD46D46C4}"/>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04">
                <a:extLst>
                  <a:ext uri="{FF2B5EF4-FFF2-40B4-BE49-F238E27FC236}">
                    <a16:creationId xmlns:a16="http://schemas.microsoft.com/office/drawing/2014/main" id="{9D329025-EE6B-449A-8D09-4F2672E00407}"/>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05">
                <a:extLst>
                  <a:ext uri="{FF2B5EF4-FFF2-40B4-BE49-F238E27FC236}">
                    <a16:creationId xmlns:a16="http://schemas.microsoft.com/office/drawing/2014/main" id="{9A7E2E1D-61D1-4443-86BE-9F0E177BD9DC}"/>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206">
                <a:extLst>
                  <a:ext uri="{FF2B5EF4-FFF2-40B4-BE49-F238E27FC236}">
                    <a16:creationId xmlns:a16="http://schemas.microsoft.com/office/drawing/2014/main" id="{796BD781-E389-4016-BF69-D4D4459AACBC}"/>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207">
                <a:extLst>
                  <a:ext uri="{FF2B5EF4-FFF2-40B4-BE49-F238E27FC236}">
                    <a16:creationId xmlns:a16="http://schemas.microsoft.com/office/drawing/2014/main" id="{005D85B8-4E12-4C60-929B-050357848669}"/>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208">
                <a:extLst>
                  <a:ext uri="{FF2B5EF4-FFF2-40B4-BE49-F238E27FC236}">
                    <a16:creationId xmlns:a16="http://schemas.microsoft.com/office/drawing/2014/main" id="{B642826C-4016-4CDE-91DD-F077B5D4A71E}"/>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09">
                <a:extLst>
                  <a:ext uri="{FF2B5EF4-FFF2-40B4-BE49-F238E27FC236}">
                    <a16:creationId xmlns:a16="http://schemas.microsoft.com/office/drawing/2014/main" id="{6F3AC403-6AB2-4F2B-A434-95AEB7CC58A3}"/>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210">
                <a:extLst>
                  <a:ext uri="{FF2B5EF4-FFF2-40B4-BE49-F238E27FC236}">
                    <a16:creationId xmlns:a16="http://schemas.microsoft.com/office/drawing/2014/main" id="{2FFA813A-EFFE-488A-8F67-D4846C202206}"/>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Rectangle 211">
                <a:extLst>
                  <a:ext uri="{FF2B5EF4-FFF2-40B4-BE49-F238E27FC236}">
                    <a16:creationId xmlns:a16="http://schemas.microsoft.com/office/drawing/2014/main" id="{9972CE2F-4755-46D1-B508-738F4880F843}"/>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1" name="Rectangle 212">
                <a:extLst>
                  <a:ext uri="{FF2B5EF4-FFF2-40B4-BE49-F238E27FC236}">
                    <a16:creationId xmlns:a16="http://schemas.microsoft.com/office/drawing/2014/main" id="{08B89183-69CD-4D81-9538-A8ED5676CB58}"/>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2" name="Rectangle 213">
                <a:extLst>
                  <a:ext uri="{FF2B5EF4-FFF2-40B4-BE49-F238E27FC236}">
                    <a16:creationId xmlns:a16="http://schemas.microsoft.com/office/drawing/2014/main" id="{3D05C519-F537-4887-BC53-317012249293}"/>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3" name="Freeform 214">
                <a:extLst>
                  <a:ext uri="{FF2B5EF4-FFF2-40B4-BE49-F238E27FC236}">
                    <a16:creationId xmlns:a16="http://schemas.microsoft.com/office/drawing/2014/main" id="{56EA40B1-D184-4291-99BD-32B06D021610}"/>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a:p>
            </p:txBody>
          </p:sp>
          <p:sp>
            <p:nvSpPr>
              <p:cNvPr id="44" name="Freeform 215">
                <a:extLst>
                  <a:ext uri="{FF2B5EF4-FFF2-40B4-BE49-F238E27FC236}">
                    <a16:creationId xmlns:a16="http://schemas.microsoft.com/office/drawing/2014/main" id="{6ABC29CB-8F69-4952-9878-67FBBFA390D6}"/>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a:p>
            </p:txBody>
          </p:sp>
          <p:sp>
            <p:nvSpPr>
              <p:cNvPr id="45" name="Line 216">
                <a:extLst>
                  <a:ext uri="{FF2B5EF4-FFF2-40B4-BE49-F238E27FC236}">
                    <a16:creationId xmlns:a16="http://schemas.microsoft.com/office/drawing/2014/main" id="{2431A8C0-F54A-487F-A9B4-0C5E2C43BE2D}"/>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17">
                <a:extLst>
                  <a:ext uri="{FF2B5EF4-FFF2-40B4-BE49-F238E27FC236}">
                    <a16:creationId xmlns:a16="http://schemas.microsoft.com/office/drawing/2014/main" id="{855D9460-FED0-488E-8BBF-634F34140E83}"/>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Freeform 218">
                <a:extLst>
                  <a:ext uri="{FF2B5EF4-FFF2-40B4-BE49-F238E27FC236}">
                    <a16:creationId xmlns:a16="http://schemas.microsoft.com/office/drawing/2014/main" id="{D4C502B0-2575-4EB4-8CED-09871F8FAF17}"/>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a:p>
            </p:txBody>
          </p:sp>
          <p:sp>
            <p:nvSpPr>
              <p:cNvPr id="48" name="Line 219">
                <a:extLst>
                  <a:ext uri="{FF2B5EF4-FFF2-40B4-BE49-F238E27FC236}">
                    <a16:creationId xmlns:a16="http://schemas.microsoft.com/office/drawing/2014/main" id="{E6DE7C29-D21C-4D70-B47F-88F7526C5755}"/>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220">
                <a:extLst>
                  <a:ext uri="{FF2B5EF4-FFF2-40B4-BE49-F238E27FC236}">
                    <a16:creationId xmlns:a16="http://schemas.microsoft.com/office/drawing/2014/main" id="{30F67573-3947-4D02-981F-92C2E55107F9}"/>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Rectangle 221">
                <a:extLst>
                  <a:ext uri="{FF2B5EF4-FFF2-40B4-BE49-F238E27FC236}">
                    <a16:creationId xmlns:a16="http://schemas.microsoft.com/office/drawing/2014/main" id="{51B72FF3-0E23-4905-9AF4-678BA1D6E33E}"/>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1" name="Freeform 222">
                <a:extLst>
                  <a:ext uri="{FF2B5EF4-FFF2-40B4-BE49-F238E27FC236}">
                    <a16:creationId xmlns:a16="http://schemas.microsoft.com/office/drawing/2014/main" id="{9C7132F9-D951-41CD-B7D2-A8764E54713D}"/>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52" name="Freeform 223">
                <a:extLst>
                  <a:ext uri="{FF2B5EF4-FFF2-40B4-BE49-F238E27FC236}">
                    <a16:creationId xmlns:a16="http://schemas.microsoft.com/office/drawing/2014/main" id="{31873D03-9CAA-4D47-9A72-4E22368825B0}"/>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53" name="Line 224">
                <a:extLst>
                  <a:ext uri="{FF2B5EF4-FFF2-40B4-BE49-F238E27FC236}">
                    <a16:creationId xmlns:a16="http://schemas.microsoft.com/office/drawing/2014/main" id="{B4A3B9A8-8D4E-422F-9028-05F2880BD576}"/>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225">
                <a:extLst>
                  <a:ext uri="{FF2B5EF4-FFF2-40B4-BE49-F238E27FC236}">
                    <a16:creationId xmlns:a16="http://schemas.microsoft.com/office/drawing/2014/main" id="{276FD5CA-2471-4085-B4CF-FE5BAEEE0480}"/>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226">
                <a:extLst>
                  <a:ext uri="{FF2B5EF4-FFF2-40B4-BE49-F238E27FC236}">
                    <a16:creationId xmlns:a16="http://schemas.microsoft.com/office/drawing/2014/main" id="{00438801-B2DD-4ED9-8CBC-7AE258A2DD70}"/>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227">
                <a:extLst>
                  <a:ext uri="{FF2B5EF4-FFF2-40B4-BE49-F238E27FC236}">
                    <a16:creationId xmlns:a16="http://schemas.microsoft.com/office/drawing/2014/main" id="{1286585F-46F6-4FA3-A1A3-43A4C781C55C}"/>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228">
                <a:extLst>
                  <a:ext uri="{FF2B5EF4-FFF2-40B4-BE49-F238E27FC236}">
                    <a16:creationId xmlns:a16="http://schemas.microsoft.com/office/drawing/2014/main" id="{26CB24C2-38C4-4D72-AF3E-ECC7F2EB2496}"/>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229">
                <a:extLst>
                  <a:ext uri="{FF2B5EF4-FFF2-40B4-BE49-F238E27FC236}">
                    <a16:creationId xmlns:a16="http://schemas.microsoft.com/office/drawing/2014/main" id="{49645C14-700F-4642-B765-052BD56BDFEE}"/>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230">
                <a:extLst>
                  <a:ext uri="{FF2B5EF4-FFF2-40B4-BE49-F238E27FC236}">
                    <a16:creationId xmlns:a16="http://schemas.microsoft.com/office/drawing/2014/main" id="{91727510-30C8-43BF-90E7-5F0950FF5406}"/>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Rectangle 231">
                <a:extLst>
                  <a:ext uri="{FF2B5EF4-FFF2-40B4-BE49-F238E27FC236}">
                    <a16:creationId xmlns:a16="http://schemas.microsoft.com/office/drawing/2014/main" id="{C5A5E205-3CE0-46C7-8E5F-50933E57AA06}"/>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61" name="Freeform 232">
                <a:extLst>
                  <a:ext uri="{FF2B5EF4-FFF2-40B4-BE49-F238E27FC236}">
                    <a16:creationId xmlns:a16="http://schemas.microsoft.com/office/drawing/2014/main" id="{A34D5DC4-C8B6-4DCB-9DBD-49D27AD77FDD}"/>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62" name="Freeform 233">
                <a:extLst>
                  <a:ext uri="{FF2B5EF4-FFF2-40B4-BE49-F238E27FC236}">
                    <a16:creationId xmlns:a16="http://schemas.microsoft.com/office/drawing/2014/main" id="{19687BA1-9443-4799-A3BE-C0A4312BAD12}"/>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63" name="Line 234">
                <a:extLst>
                  <a:ext uri="{FF2B5EF4-FFF2-40B4-BE49-F238E27FC236}">
                    <a16:creationId xmlns:a16="http://schemas.microsoft.com/office/drawing/2014/main" id="{CCF54183-EDE5-49D9-9E7A-BABE40326E47}"/>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235">
                <a:extLst>
                  <a:ext uri="{FF2B5EF4-FFF2-40B4-BE49-F238E27FC236}">
                    <a16:creationId xmlns:a16="http://schemas.microsoft.com/office/drawing/2014/main" id="{3ED020F4-C16D-43B1-A7FE-C6A9D98852B8}"/>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236">
                <a:extLst>
                  <a:ext uri="{FF2B5EF4-FFF2-40B4-BE49-F238E27FC236}">
                    <a16:creationId xmlns:a16="http://schemas.microsoft.com/office/drawing/2014/main" id="{B09FB631-2F02-40AD-AF6A-3CFB48C500D1}"/>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237">
                <a:extLst>
                  <a:ext uri="{FF2B5EF4-FFF2-40B4-BE49-F238E27FC236}">
                    <a16:creationId xmlns:a16="http://schemas.microsoft.com/office/drawing/2014/main" id="{A53CCA5B-8561-4FD0-8FBE-064EAB5D58D1}"/>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238">
                <a:extLst>
                  <a:ext uri="{FF2B5EF4-FFF2-40B4-BE49-F238E27FC236}">
                    <a16:creationId xmlns:a16="http://schemas.microsoft.com/office/drawing/2014/main" id="{14FC148E-1B3B-4F67-88AE-6351DC032930}"/>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239">
                <a:extLst>
                  <a:ext uri="{FF2B5EF4-FFF2-40B4-BE49-F238E27FC236}">
                    <a16:creationId xmlns:a16="http://schemas.microsoft.com/office/drawing/2014/main" id="{98153753-D681-428E-9F0D-D949727442BA}"/>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240">
                <a:extLst>
                  <a:ext uri="{FF2B5EF4-FFF2-40B4-BE49-F238E27FC236}">
                    <a16:creationId xmlns:a16="http://schemas.microsoft.com/office/drawing/2014/main" id="{7A299C75-DB68-4447-9E78-50EF31224EFF}"/>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Freeform 241">
                <a:extLst>
                  <a:ext uri="{FF2B5EF4-FFF2-40B4-BE49-F238E27FC236}">
                    <a16:creationId xmlns:a16="http://schemas.microsoft.com/office/drawing/2014/main" id="{083B264A-4961-4B7C-A887-231739A5A7A7}"/>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71" name="Rectangle 242">
                <a:extLst>
                  <a:ext uri="{FF2B5EF4-FFF2-40B4-BE49-F238E27FC236}">
                    <a16:creationId xmlns:a16="http://schemas.microsoft.com/office/drawing/2014/main" id="{D647F8E4-0157-4385-AF65-73FC2B1C3BAC}"/>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72" name="Freeform 243">
                <a:extLst>
                  <a:ext uri="{FF2B5EF4-FFF2-40B4-BE49-F238E27FC236}">
                    <a16:creationId xmlns:a16="http://schemas.microsoft.com/office/drawing/2014/main" id="{FC6D5016-C52C-467E-ABD0-0FBEA5663069}"/>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73" name="Line 244">
                <a:extLst>
                  <a:ext uri="{FF2B5EF4-FFF2-40B4-BE49-F238E27FC236}">
                    <a16:creationId xmlns:a16="http://schemas.microsoft.com/office/drawing/2014/main" id="{2D8E82FE-3368-46CC-B4D8-ECF076072BC5}"/>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245">
                <a:extLst>
                  <a:ext uri="{FF2B5EF4-FFF2-40B4-BE49-F238E27FC236}">
                    <a16:creationId xmlns:a16="http://schemas.microsoft.com/office/drawing/2014/main" id="{1E5FFABA-B5D0-4E52-AC6F-48163AF4BA7C}"/>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46">
                <a:extLst>
                  <a:ext uri="{FF2B5EF4-FFF2-40B4-BE49-F238E27FC236}">
                    <a16:creationId xmlns:a16="http://schemas.microsoft.com/office/drawing/2014/main" id="{E90AE1A1-C8DB-49B1-8260-6990EA32C45E}"/>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47">
                <a:extLst>
                  <a:ext uri="{FF2B5EF4-FFF2-40B4-BE49-F238E27FC236}">
                    <a16:creationId xmlns:a16="http://schemas.microsoft.com/office/drawing/2014/main" id="{295726C5-36E8-4A28-AF6F-6DEC9E49DBC5}"/>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248">
                <a:extLst>
                  <a:ext uri="{FF2B5EF4-FFF2-40B4-BE49-F238E27FC236}">
                    <a16:creationId xmlns:a16="http://schemas.microsoft.com/office/drawing/2014/main" id="{D9F53095-2CAE-4F42-B77C-797EA5D24F07}"/>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249">
                <a:extLst>
                  <a:ext uri="{FF2B5EF4-FFF2-40B4-BE49-F238E27FC236}">
                    <a16:creationId xmlns:a16="http://schemas.microsoft.com/office/drawing/2014/main" id="{D4E318A3-E2C3-4DDE-9CBC-EF14F234128D}"/>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250">
                <a:extLst>
                  <a:ext uri="{FF2B5EF4-FFF2-40B4-BE49-F238E27FC236}">
                    <a16:creationId xmlns:a16="http://schemas.microsoft.com/office/drawing/2014/main" id="{400DCCF7-5868-4851-AE00-52283D36B223}"/>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Freeform 251">
                <a:extLst>
                  <a:ext uri="{FF2B5EF4-FFF2-40B4-BE49-F238E27FC236}">
                    <a16:creationId xmlns:a16="http://schemas.microsoft.com/office/drawing/2014/main" id="{7E4ECD4C-E69D-4E4C-B10F-E663996E8C5E}"/>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81" name="Freeform 252">
                <a:extLst>
                  <a:ext uri="{FF2B5EF4-FFF2-40B4-BE49-F238E27FC236}">
                    <a16:creationId xmlns:a16="http://schemas.microsoft.com/office/drawing/2014/main" id="{2B773C56-EFF6-4DAB-B5A1-F159D6C32C48}"/>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82" name="Freeform 253">
                <a:extLst>
                  <a:ext uri="{FF2B5EF4-FFF2-40B4-BE49-F238E27FC236}">
                    <a16:creationId xmlns:a16="http://schemas.microsoft.com/office/drawing/2014/main" id="{13E71021-FB9D-49D0-BA89-6A0261479719}"/>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a:p>
            </p:txBody>
          </p:sp>
          <p:sp>
            <p:nvSpPr>
              <p:cNvPr id="83" name="Line 254">
                <a:extLst>
                  <a:ext uri="{FF2B5EF4-FFF2-40B4-BE49-F238E27FC236}">
                    <a16:creationId xmlns:a16="http://schemas.microsoft.com/office/drawing/2014/main" id="{21FF1D03-F78D-4B54-BB04-287E8CA19AB8}"/>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55">
                <a:extLst>
                  <a:ext uri="{FF2B5EF4-FFF2-40B4-BE49-F238E27FC236}">
                    <a16:creationId xmlns:a16="http://schemas.microsoft.com/office/drawing/2014/main" id="{1B675230-6FC7-4791-B014-1E561DE79ACB}"/>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56">
                <a:extLst>
                  <a:ext uri="{FF2B5EF4-FFF2-40B4-BE49-F238E27FC236}">
                    <a16:creationId xmlns:a16="http://schemas.microsoft.com/office/drawing/2014/main" id="{9A1BABD9-5267-45E9-A0F3-68DD9621AFB5}"/>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257">
                <a:extLst>
                  <a:ext uri="{FF2B5EF4-FFF2-40B4-BE49-F238E27FC236}">
                    <a16:creationId xmlns:a16="http://schemas.microsoft.com/office/drawing/2014/main" id="{8B70C05E-D73E-4467-968A-FE0E0326AF7C}"/>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258">
                <a:extLst>
                  <a:ext uri="{FF2B5EF4-FFF2-40B4-BE49-F238E27FC236}">
                    <a16:creationId xmlns:a16="http://schemas.microsoft.com/office/drawing/2014/main" id="{98A0F9A9-F1C0-4704-944E-92146ECE9DA6}"/>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259">
                <a:extLst>
                  <a:ext uri="{FF2B5EF4-FFF2-40B4-BE49-F238E27FC236}">
                    <a16:creationId xmlns:a16="http://schemas.microsoft.com/office/drawing/2014/main" id="{FBD30622-E700-46F2-A0E8-9C48E5576BF8}"/>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260">
                <a:extLst>
                  <a:ext uri="{FF2B5EF4-FFF2-40B4-BE49-F238E27FC236}">
                    <a16:creationId xmlns:a16="http://schemas.microsoft.com/office/drawing/2014/main" id="{EF7C3AA8-2566-4057-AEF5-9BB63FC36432}"/>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261">
                <a:extLst>
                  <a:ext uri="{FF2B5EF4-FFF2-40B4-BE49-F238E27FC236}">
                    <a16:creationId xmlns:a16="http://schemas.microsoft.com/office/drawing/2014/main" id="{22FC83EE-BD68-4440-B4C6-A25841C6F96C}"/>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262">
                <a:extLst>
                  <a:ext uri="{FF2B5EF4-FFF2-40B4-BE49-F238E27FC236}">
                    <a16:creationId xmlns:a16="http://schemas.microsoft.com/office/drawing/2014/main" id="{076DD058-13D9-4816-A58E-826B7E537F54}"/>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263">
                <a:extLst>
                  <a:ext uri="{FF2B5EF4-FFF2-40B4-BE49-F238E27FC236}">
                    <a16:creationId xmlns:a16="http://schemas.microsoft.com/office/drawing/2014/main" id="{D732FD61-4E5F-4131-BF2B-2BE615CE45CD}"/>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264">
                <a:extLst>
                  <a:ext uri="{FF2B5EF4-FFF2-40B4-BE49-F238E27FC236}">
                    <a16:creationId xmlns:a16="http://schemas.microsoft.com/office/drawing/2014/main" id="{C6E13930-9ABC-4651-8CCF-31A23558F58C}"/>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265">
                <a:extLst>
                  <a:ext uri="{FF2B5EF4-FFF2-40B4-BE49-F238E27FC236}">
                    <a16:creationId xmlns:a16="http://schemas.microsoft.com/office/drawing/2014/main" id="{194A7803-0229-421F-9509-CF88FA526821}"/>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266">
                <a:extLst>
                  <a:ext uri="{FF2B5EF4-FFF2-40B4-BE49-F238E27FC236}">
                    <a16:creationId xmlns:a16="http://schemas.microsoft.com/office/drawing/2014/main" id="{76818CE9-7816-4069-BD27-FA79822DE3E2}"/>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267">
                <a:extLst>
                  <a:ext uri="{FF2B5EF4-FFF2-40B4-BE49-F238E27FC236}">
                    <a16:creationId xmlns:a16="http://schemas.microsoft.com/office/drawing/2014/main" id="{DB35D897-5435-4A42-B497-C16BA210F47D}"/>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268">
                <a:extLst>
                  <a:ext uri="{FF2B5EF4-FFF2-40B4-BE49-F238E27FC236}">
                    <a16:creationId xmlns:a16="http://schemas.microsoft.com/office/drawing/2014/main" id="{265F2A65-72F4-43F2-AE28-8AEC1A56AE44}"/>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269">
                <a:extLst>
                  <a:ext uri="{FF2B5EF4-FFF2-40B4-BE49-F238E27FC236}">
                    <a16:creationId xmlns:a16="http://schemas.microsoft.com/office/drawing/2014/main" id="{404A8FDF-3F35-439E-B553-CF0DAA276132}"/>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270">
                <a:extLst>
                  <a:ext uri="{FF2B5EF4-FFF2-40B4-BE49-F238E27FC236}">
                    <a16:creationId xmlns:a16="http://schemas.microsoft.com/office/drawing/2014/main" id="{0062EB6F-A75C-4EFF-8ED7-B8AA9ED06038}"/>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271">
                <a:extLst>
                  <a:ext uri="{FF2B5EF4-FFF2-40B4-BE49-F238E27FC236}">
                    <a16:creationId xmlns:a16="http://schemas.microsoft.com/office/drawing/2014/main" id="{55A2B277-CD68-4508-9FB4-25CC7265F5E5}"/>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272">
                <a:extLst>
                  <a:ext uri="{FF2B5EF4-FFF2-40B4-BE49-F238E27FC236}">
                    <a16:creationId xmlns:a16="http://schemas.microsoft.com/office/drawing/2014/main" id="{02C776AC-AFFD-4747-B70F-4065705E738E}"/>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Rectangle 273">
                <a:extLst>
                  <a:ext uri="{FF2B5EF4-FFF2-40B4-BE49-F238E27FC236}">
                    <a16:creationId xmlns:a16="http://schemas.microsoft.com/office/drawing/2014/main" id="{7D4BFA40-A978-4A02-BC58-5C1D0164B867}"/>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03" name="Freeform 274">
                <a:extLst>
                  <a:ext uri="{FF2B5EF4-FFF2-40B4-BE49-F238E27FC236}">
                    <a16:creationId xmlns:a16="http://schemas.microsoft.com/office/drawing/2014/main" id="{17E7E5FE-7F9F-4504-864C-E668C14074AB}"/>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104" name="Freeform 275">
                <a:extLst>
                  <a:ext uri="{FF2B5EF4-FFF2-40B4-BE49-F238E27FC236}">
                    <a16:creationId xmlns:a16="http://schemas.microsoft.com/office/drawing/2014/main" id="{69B7664C-46C8-4CCB-9C52-B11C75AEBB96}"/>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105" name="Line 276">
                <a:extLst>
                  <a:ext uri="{FF2B5EF4-FFF2-40B4-BE49-F238E27FC236}">
                    <a16:creationId xmlns:a16="http://schemas.microsoft.com/office/drawing/2014/main" id="{AF7AAFB5-4AAE-4C2B-9765-C7495615F550}"/>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277">
                <a:extLst>
                  <a:ext uri="{FF2B5EF4-FFF2-40B4-BE49-F238E27FC236}">
                    <a16:creationId xmlns:a16="http://schemas.microsoft.com/office/drawing/2014/main" id="{BB918635-5AD1-4B33-BF9B-6A415CF3C17C}"/>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278">
                <a:extLst>
                  <a:ext uri="{FF2B5EF4-FFF2-40B4-BE49-F238E27FC236}">
                    <a16:creationId xmlns:a16="http://schemas.microsoft.com/office/drawing/2014/main" id="{FB01D3BE-9C7D-4FFE-8CF2-9C9C6281C90A}"/>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279">
                <a:extLst>
                  <a:ext uri="{FF2B5EF4-FFF2-40B4-BE49-F238E27FC236}">
                    <a16:creationId xmlns:a16="http://schemas.microsoft.com/office/drawing/2014/main" id="{AB30918F-430D-4BDE-8762-CFEF6A90F184}"/>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280">
                <a:extLst>
                  <a:ext uri="{FF2B5EF4-FFF2-40B4-BE49-F238E27FC236}">
                    <a16:creationId xmlns:a16="http://schemas.microsoft.com/office/drawing/2014/main" id="{56095D64-5989-4E22-B31E-8CD0D3B6E930}"/>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281">
                <a:extLst>
                  <a:ext uri="{FF2B5EF4-FFF2-40B4-BE49-F238E27FC236}">
                    <a16:creationId xmlns:a16="http://schemas.microsoft.com/office/drawing/2014/main" id="{3A7A2DF0-0782-4B77-BAA2-FDEBBF40460F}"/>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282">
                <a:extLst>
                  <a:ext uri="{FF2B5EF4-FFF2-40B4-BE49-F238E27FC236}">
                    <a16:creationId xmlns:a16="http://schemas.microsoft.com/office/drawing/2014/main" id="{CFEF5CE4-4F46-43A8-9169-73FC2E95937C}"/>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Rectangle 283">
                <a:extLst>
                  <a:ext uri="{FF2B5EF4-FFF2-40B4-BE49-F238E27FC236}">
                    <a16:creationId xmlns:a16="http://schemas.microsoft.com/office/drawing/2014/main" id="{429EF2E4-7EA3-47EC-ACD7-B903D9E1A427}"/>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13" name="Freeform 284">
                <a:extLst>
                  <a:ext uri="{FF2B5EF4-FFF2-40B4-BE49-F238E27FC236}">
                    <a16:creationId xmlns:a16="http://schemas.microsoft.com/office/drawing/2014/main" id="{EA821280-75EB-45C3-B610-785B634A8E80}"/>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114" name="Freeform 285">
                <a:extLst>
                  <a:ext uri="{FF2B5EF4-FFF2-40B4-BE49-F238E27FC236}">
                    <a16:creationId xmlns:a16="http://schemas.microsoft.com/office/drawing/2014/main" id="{8ADC0EA7-1C93-4A6A-A47E-008DFF89C2EB}"/>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115" name="Line 286">
                <a:extLst>
                  <a:ext uri="{FF2B5EF4-FFF2-40B4-BE49-F238E27FC236}">
                    <a16:creationId xmlns:a16="http://schemas.microsoft.com/office/drawing/2014/main" id="{085E84BD-F3DD-4D6A-B37E-38851E21F171}"/>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287">
                <a:extLst>
                  <a:ext uri="{FF2B5EF4-FFF2-40B4-BE49-F238E27FC236}">
                    <a16:creationId xmlns:a16="http://schemas.microsoft.com/office/drawing/2014/main" id="{4F182438-E190-4C5E-BD7E-248569955F6F}"/>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288">
                <a:extLst>
                  <a:ext uri="{FF2B5EF4-FFF2-40B4-BE49-F238E27FC236}">
                    <a16:creationId xmlns:a16="http://schemas.microsoft.com/office/drawing/2014/main" id="{6403F077-756A-40D3-B3F2-6F04C8006AEA}"/>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289">
                <a:extLst>
                  <a:ext uri="{FF2B5EF4-FFF2-40B4-BE49-F238E27FC236}">
                    <a16:creationId xmlns:a16="http://schemas.microsoft.com/office/drawing/2014/main" id="{3D4F3522-BE1D-460A-B199-2B29C1EB9253}"/>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290">
                <a:extLst>
                  <a:ext uri="{FF2B5EF4-FFF2-40B4-BE49-F238E27FC236}">
                    <a16:creationId xmlns:a16="http://schemas.microsoft.com/office/drawing/2014/main" id="{BD359288-C0F1-4C5D-8436-58A43B3491B1}"/>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291">
                <a:extLst>
                  <a:ext uri="{FF2B5EF4-FFF2-40B4-BE49-F238E27FC236}">
                    <a16:creationId xmlns:a16="http://schemas.microsoft.com/office/drawing/2014/main" id="{E5A1BB27-9090-4DE8-B743-14CF478A6077}"/>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292">
                <a:extLst>
                  <a:ext uri="{FF2B5EF4-FFF2-40B4-BE49-F238E27FC236}">
                    <a16:creationId xmlns:a16="http://schemas.microsoft.com/office/drawing/2014/main" id="{6B21BF2B-0464-4AD2-B372-C957192A3B24}"/>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Rectangle 293">
                <a:extLst>
                  <a:ext uri="{FF2B5EF4-FFF2-40B4-BE49-F238E27FC236}">
                    <a16:creationId xmlns:a16="http://schemas.microsoft.com/office/drawing/2014/main" id="{DEEC7761-9133-445E-885D-0D3DBC972737}"/>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23" name="Freeform 294">
                <a:extLst>
                  <a:ext uri="{FF2B5EF4-FFF2-40B4-BE49-F238E27FC236}">
                    <a16:creationId xmlns:a16="http://schemas.microsoft.com/office/drawing/2014/main" id="{7AB8FB8E-8765-4742-A2C8-2261BBBBE4AE}"/>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124" name="Line 295">
                <a:extLst>
                  <a:ext uri="{FF2B5EF4-FFF2-40B4-BE49-F238E27FC236}">
                    <a16:creationId xmlns:a16="http://schemas.microsoft.com/office/drawing/2014/main" id="{DA61FAA5-0F35-49F4-A51E-E54C8291526E}"/>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296">
                <a:extLst>
                  <a:ext uri="{FF2B5EF4-FFF2-40B4-BE49-F238E27FC236}">
                    <a16:creationId xmlns:a16="http://schemas.microsoft.com/office/drawing/2014/main" id="{AF0D0820-3A2F-4FCA-B89D-60BF2DB47895}"/>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297">
                <a:extLst>
                  <a:ext uri="{FF2B5EF4-FFF2-40B4-BE49-F238E27FC236}">
                    <a16:creationId xmlns:a16="http://schemas.microsoft.com/office/drawing/2014/main" id="{D94C4EAB-311F-48B1-AA3C-9D0AA06A1A47}"/>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298">
                <a:extLst>
                  <a:ext uri="{FF2B5EF4-FFF2-40B4-BE49-F238E27FC236}">
                    <a16:creationId xmlns:a16="http://schemas.microsoft.com/office/drawing/2014/main" id="{EDFFFDD7-B60E-4B3D-84EA-2C8B0150FCC7}"/>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299">
                <a:extLst>
                  <a:ext uri="{FF2B5EF4-FFF2-40B4-BE49-F238E27FC236}">
                    <a16:creationId xmlns:a16="http://schemas.microsoft.com/office/drawing/2014/main" id="{BECA8402-2787-45AE-AB4B-61E776104541}"/>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300">
                <a:extLst>
                  <a:ext uri="{FF2B5EF4-FFF2-40B4-BE49-F238E27FC236}">
                    <a16:creationId xmlns:a16="http://schemas.microsoft.com/office/drawing/2014/main" id="{F039E15A-11D1-49D7-9BF0-854077589F70}"/>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301">
                <a:extLst>
                  <a:ext uri="{FF2B5EF4-FFF2-40B4-BE49-F238E27FC236}">
                    <a16:creationId xmlns:a16="http://schemas.microsoft.com/office/drawing/2014/main" id="{1480219C-09AD-4668-880C-56D76C375F0A}"/>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Freeform 302">
                <a:extLst>
                  <a:ext uri="{FF2B5EF4-FFF2-40B4-BE49-F238E27FC236}">
                    <a16:creationId xmlns:a16="http://schemas.microsoft.com/office/drawing/2014/main" id="{8262DFDA-2673-4297-A230-9E5284078D72}"/>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132" name="Freeform 303">
                <a:extLst>
                  <a:ext uri="{FF2B5EF4-FFF2-40B4-BE49-F238E27FC236}">
                    <a16:creationId xmlns:a16="http://schemas.microsoft.com/office/drawing/2014/main" id="{D64892AC-E8E8-4B28-A490-D5768372D9CE}"/>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133" name="Line 304">
                <a:extLst>
                  <a:ext uri="{FF2B5EF4-FFF2-40B4-BE49-F238E27FC236}">
                    <a16:creationId xmlns:a16="http://schemas.microsoft.com/office/drawing/2014/main" id="{5ECD9747-87F5-42C2-BB44-CB45F15EBFBB}"/>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305">
                <a:extLst>
                  <a:ext uri="{FF2B5EF4-FFF2-40B4-BE49-F238E27FC236}">
                    <a16:creationId xmlns:a16="http://schemas.microsoft.com/office/drawing/2014/main" id="{56BE2798-6C08-47F3-84DA-73FBA48273D3}"/>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306">
                <a:extLst>
                  <a:ext uri="{FF2B5EF4-FFF2-40B4-BE49-F238E27FC236}">
                    <a16:creationId xmlns:a16="http://schemas.microsoft.com/office/drawing/2014/main" id="{1476B878-49A2-4BBC-A631-63B89B3E8411}"/>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307">
                <a:extLst>
                  <a:ext uri="{FF2B5EF4-FFF2-40B4-BE49-F238E27FC236}">
                    <a16:creationId xmlns:a16="http://schemas.microsoft.com/office/drawing/2014/main" id="{99EB5A39-67BD-4416-BB84-46CF2AB48104}"/>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308">
                <a:extLst>
                  <a:ext uri="{FF2B5EF4-FFF2-40B4-BE49-F238E27FC236}">
                    <a16:creationId xmlns:a16="http://schemas.microsoft.com/office/drawing/2014/main" id="{93F30895-BB1E-41BD-BF6C-EEB8B2397399}"/>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309">
                <a:extLst>
                  <a:ext uri="{FF2B5EF4-FFF2-40B4-BE49-F238E27FC236}">
                    <a16:creationId xmlns:a16="http://schemas.microsoft.com/office/drawing/2014/main" id="{F1785C39-82D1-4072-ACCC-5A16E0463F4B}"/>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Freeform 310">
                <a:extLst>
                  <a:ext uri="{FF2B5EF4-FFF2-40B4-BE49-F238E27FC236}">
                    <a16:creationId xmlns:a16="http://schemas.microsoft.com/office/drawing/2014/main" id="{BC1D8710-A15D-46F9-B2C2-18E80F71CF64}"/>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140" name="Line 311">
                <a:extLst>
                  <a:ext uri="{FF2B5EF4-FFF2-40B4-BE49-F238E27FC236}">
                    <a16:creationId xmlns:a16="http://schemas.microsoft.com/office/drawing/2014/main" id="{3B6B9EC7-3C91-43D8-BDBC-C517C7E9206B}"/>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12">
                <a:extLst>
                  <a:ext uri="{FF2B5EF4-FFF2-40B4-BE49-F238E27FC236}">
                    <a16:creationId xmlns:a16="http://schemas.microsoft.com/office/drawing/2014/main" id="{826768B1-470F-48C0-AF58-883064C2D851}"/>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13">
                <a:extLst>
                  <a:ext uri="{FF2B5EF4-FFF2-40B4-BE49-F238E27FC236}">
                    <a16:creationId xmlns:a16="http://schemas.microsoft.com/office/drawing/2014/main" id="{299D94FE-DDC8-4AD3-9E5F-1E8204DB9C32}"/>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14">
                <a:extLst>
                  <a:ext uri="{FF2B5EF4-FFF2-40B4-BE49-F238E27FC236}">
                    <a16:creationId xmlns:a16="http://schemas.microsoft.com/office/drawing/2014/main" id="{A491C47B-89D3-46F2-B27E-EA64319F5A2B}"/>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315">
                <a:extLst>
                  <a:ext uri="{FF2B5EF4-FFF2-40B4-BE49-F238E27FC236}">
                    <a16:creationId xmlns:a16="http://schemas.microsoft.com/office/drawing/2014/main" id="{FE3A8997-2BA9-48F7-9EF9-35FC056738FD}"/>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316">
                <a:extLst>
                  <a:ext uri="{FF2B5EF4-FFF2-40B4-BE49-F238E27FC236}">
                    <a16:creationId xmlns:a16="http://schemas.microsoft.com/office/drawing/2014/main" id="{B1359347-D111-40FC-AA08-CBA30BBC90D7}"/>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317">
                <a:extLst>
                  <a:ext uri="{FF2B5EF4-FFF2-40B4-BE49-F238E27FC236}">
                    <a16:creationId xmlns:a16="http://schemas.microsoft.com/office/drawing/2014/main" id="{712675A9-D464-4F16-B8A4-CA7CE6EBD99B}"/>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Freeform 318">
                <a:extLst>
                  <a:ext uri="{FF2B5EF4-FFF2-40B4-BE49-F238E27FC236}">
                    <a16:creationId xmlns:a16="http://schemas.microsoft.com/office/drawing/2014/main" id="{0592FBCE-808A-40F3-B76F-AA84CC41E7E8}"/>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148" name="Line 319">
                <a:extLst>
                  <a:ext uri="{FF2B5EF4-FFF2-40B4-BE49-F238E27FC236}">
                    <a16:creationId xmlns:a16="http://schemas.microsoft.com/office/drawing/2014/main" id="{2896F246-5E8F-4990-8F88-63DB7DD072EB}"/>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320">
                <a:extLst>
                  <a:ext uri="{FF2B5EF4-FFF2-40B4-BE49-F238E27FC236}">
                    <a16:creationId xmlns:a16="http://schemas.microsoft.com/office/drawing/2014/main" id="{253C4F4E-BCD0-4D6F-8940-5BAF42B6E7AC}"/>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321">
                <a:extLst>
                  <a:ext uri="{FF2B5EF4-FFF2-40B4-BE49-F238E27FC236}">
                    <a16:creationId xmlns:a16="http://schemas.microsoft.com/office/drawing/2014/main" id="{10A320FD-D212-4EF5-AA9A-15030ACE4228}"/>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322">
                <a:extLst>
                  <a:ext uri="{FF2B5EF4-FFF2-40B4-BE49-F238E27FC236}">
                    <a16:creationId xmlns:a16="http://schemas.microsoft.com/office/drawing/2014/main" id="{4D7F007F-7B8D-4D9D-82FF-32EC0F5E1DFF}"/>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323">
                <a:extLst>
                  <a:ext uri="{FF2B5EF4-FFF2-40B4-BE49-F238E27FC236}">
                    <a16:creationId xmlns:a16="http://schemas.microsoft.com/office/drawing/2014/main" id="{D84CA21A-4A18-4986-AE1D-A760BFC3DBEA}"/>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324">
                <a:extLst>
                  <a:ext uri="{FF2B5EF4-FFF2-40B4-BE49-F238E27FC236}">
                    <a16:creationId xmlns:a16="http://schemas.microsoft.com/office/drawing/2014/main" id="{33DEF2D8-5D0F-4956-98DB-77C4EA88794E}"/>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325">
                <a:extLst>
                  <a:ext uri="{FF2B5EF4-FFF2-40B4-BE49-F238E27FC236}">
                    <a16:creationId xmlns:a16="http://schemas.microsoft.com/office/drawing/2014/main" id="{B4A7853E-C8B1-4F18-A92F-1F7239CBDEB5}"/>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Line 326">
              <a:extLst>
                <a:ext uri="{FF2B5EF4-FFF2-40B4-BE49-F238E27FC236}">
                  <a16:creationId xmlns:a16="http://schemas.microsoft.com/office/drawing/2014/main" id="{53878FD7-DA6B-4D75-95D0-D7FF4C353460}"/>
                </a:ext>
              </a:extLst>
            </p:cNvPr>
            <p:cNvSpPr>
              <a:spLocks noChangeShapeType="1"/>
            </p:cNvSpPr>
            <p:nvPr/>
          </p:nvSpPr>
          <p:spPr bwMode="auto">
            <a:xfrm>
              <a:off x="8767354" y="4588328"/>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327">
              <a:extLst>
                <a:ext uri="{FF2B5EF4-FFF2-40B4-BE49-F238E27FC236}">
                  <a16:creationId xmlns:a16="http://schemas.microsoft.com/office/drawing/2014/main" id="{D1C31284-B8DC-4EE8-9B07-5D6FDED71EE7}"/>
                </a:ext>
              </a:extLst>
            </p:cNvPr>
            <p:cNvSpPr>
              <a:spLocks noChangeArrowheads="1"/>
            </p:cNvSpPr>
            <p:nvPr/>
          </p:nvSpPr>
          <p:spPr bwMode="auto">
            <a:xfrm>
              <a:off x="9462680" y="4493079"/>
              <a:ext cx="98425" cy="74613"/>
            </a:xfrm>
            <a:prstGeom prst="rect">
              <a:avLst/>
            </a:prstGeom>
            <a:solidFill>
              <a:schemeClr val="bg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grpSp>
      <p:grpSp>
        <p:nvGrpSpPr>
          <p:cNvPr id="329" name="组合 328">
            <a:extLst>
              <a:ext uri="{FF2B5EF4-FFF2-40B4-BE49-F238E27FC236}">
                <a16:creationId xmlns:a16="http://schemas.microsoft.com/office/drawing/2014/main" id="{4902998E-6785-4A98-AD86-6A60E1DE4920}"/>
              </a:ext>
            </a:extLst>
          </p:cNvPr>
          <p:cNvGrpSpPr/>
          <p:nvPr/>
        </p:nvGrpSpPr>
        <p:grpSpPr>
          <a:xfrm>
            <a:off x="642162" y="1175096"/>
            <a:ext cx="5135518" cy="3793886"/>
            <a:chOff x="642162" y="1313996"/>
            <a:chExt cx="5135518" cy="3793886"/>
          </a:xfrm>
        </p:grpSpPr>
        <p:pic>
          <p:nvPicPr>
            <p:cNvPr id="330" name="Picture 328">
              <a:extLst>
                <a:ext uri="{FF2B5EF4-FFF2-40B4-BE49-F238E27FC236}">
                  <a16:creationId xmlns:a16="http://schemas.microsoft.com/office/drawing/2014/main" id="{FB833FD4-29E4-4A34-A282-4ECA2E26E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162" y="1313996"/>
              <a:ext cx="5135518" cy="37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1" name="object 11">
              <a:extLst>
                <a:ext uri="{FF2B5EF4-FFF2-40B4-BE49-F238E27FC236}">
                  <a16:creationId xmlns:a16="http://schemas.microsoft.com/office/drawing/2014/main" id="{4A6F3E33-376C-4252-BBA8-FDC278C87E19}"/>
                </a:ext>
              </a:extLst>
            </p:cNvPr>
            <p:cNvSpPr/>
            <p:nvPr/>
          </p:nvSpPr>
          <p:spPr>
            <a:xfrm>
              <a:off x="761356" y="1814590"/>
              <a:ext cx="1145822" cy="445285"/>
            </a:xfrm>
            <a:prstGeom prst="rect">
              <a:avLst/>
            </a:prstGeom>
            <a:blipFill>
              <a:blip r:embed="rId4" cstate="print"/>
              <a:stretch>
                <a:fillRect/>
              </a:stretch>
            </a:blipFill>
          </p:spPr>
          <p:txBody>
            <a:bodyPr wrap="square" lIns="0" tIns="0" rIns="0" bIns="0" rtlCol="0"/>
            <a:lstStyle/>
            <a:p>
              <a:endParaRPr sz="240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4078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C3EDA-135C-4035-9BBC-26F71E7109F6}"/>
              </a:ext>
            </a:extLst>
          </p:cNvPr>
          <p:cNvSpPr>
            <a:spLocks noGrp="1"/>
          </p:cNvSpPr>
          <p:nvPr>
            <p:ph type="title"/>
          </p:nvPr>
        </p:nvSpPr>
        <p:spPr/>
        <p:txBody>
          <a:bodyPr/>
          <a:lstStyle/>
          <a:p>
            <a:r>
              <a:rPr lang="en-US" altLang="zh-CN" dirty="0" err="1"/>
              <a:t>iFactory</a:t>
            </a:r>
            <a:r>
              <a:rPr lang="en-US" altLang="zh-CN" dirty="0"/>
              <a:t> WMS</a:t>
            </a:r>
            <a:r>
              <a:rPr lang="zh-CN" altLang="en-US" dirty="0"/>
              <a:t>货物接收流程</a:t>
            </a:r>
          </a:p>
        </p:txBody>
      </p:sp>
      <p:sp>
        <p:nvSpPr>
          <p:cNvPr id="3" name="Rectangle 3">
            <a:extLst>
              <a:ext uri="{FF2B5EF4-FFF2-40B4-BE49-F238E27FC236}">
                <a16:creationId xmlns:a16="http://schemas.microsoft.com/office/drawing/2014/main" id="{C78D8F59-4D7A-442C-BC77-4295324AC184}"/>
              </a:ext>
            </a:extLst>
          </p:cNvPr>
          <p:cNvSpPr>
            <a:spLocks noChangeArrowheads="1"/>
          </p:cNvSpPr>
          <p:nvPr/>
        </p:nvSpPr>
        <p:spPr bwMode="auto">
          <a:xfrm>
            <a:off x="8319673" y="1108305"/>
            <a:ext cx="3420258" cy="394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000">
                <a:solidFill>
                  <a:schemeClr val="tx1"/>
                </a:solidFill>
                <a:latin typeface="微软雅黑" panose="020B0503020204020204" pitchFamily="34" charset="-122"/>
                <a:ea typeface="微软雅黑" panose="020B0503020204020204" pitchFamily="34" charset="-122"/>
              </a:defRPr>
            </a:lvl1pPr>
            <a:lvl2pPr marL="800100" indent="-342900" eaLnBrk="0" hangingPunct="0">
              <a:defRPr kumimoji="1" sz="2000">
                <a:solidFill>
                  <a:schemeClr val="tx1"/>
                </a:solidFill>
                <a:latin typeface="微软雅黑" panose="020B0503020204020204" pitchFamily="34" charset="-122"/>
                <a:ea typeface="微软雅黑" panose="020B0503020204020204" pitchFamily="34" charset="-122"/>
              </a:defRPr>
            </a:lvl2pPr>
            <a:lvl3pPr marL="1257300" indent="-3429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indent="0" algn="l">
              <a:lnSpc>
                <a:spcPct val="105000"/>
              </a:lnSpc>
              <a:spcBef>
                <a:spcPct val="0"/>
              </a:spcBef>
              <a:buClr>
                <a:schemeClr val="accent1"/>
              </a:buClr>
            </a:pPr>
            <a:r>
              <a:rPr kumimoji="0" lang="zh-CN" altLang="en-AU" sz="1600" b="1" dirty="0">
                <a:latin typeface="+mj-ea"/>
                <a:ea typeface="+mj-ea"/>
              </a:rPr>
              <a:t>可以对收货方式进行选择</a:t>
            </a:r>
          </a:p>
          <a:p>
            <a:pPr marL="720000" lvl="1" algn="l">
              <a:lnSpc>
                <a:spcPct val="150000"/>
              </a:lnSpc>
              <a:spcBef>
                <a:spcPct val="0"/>
              </a:spcBef>
              <a:buClr>
                <a:schemeClr val="tx1"/>
              </a:buClr>
              <a:buFont typeface="Wingdings" panose="05000000000000000000" pitchFamily="2" charset="2"/>
              <a:buChar char="Ø"/>
            </a:pPr>
            <a:r>
              <a:rPr kumimoji="0" lang="zh-CN" altLang="en-AU" sz="1400" dirty="0">
                <a:latin typeface="+mj-ea"/>
                <a:ea typeface="+mj-ea"/>
              </a:rPr>
              <a:t>整单收货</a:t>
            </a:r>
          </a:p>
          <a:p>
            <a:pPr marL="720000" lvl="1" algn="l">
              <a:lnSpc>
                <a:spcPct val="150000"/>
              </a:lnSpc>
              <a:spcBef>
                <a:spcPct val="0"/>
              </a:spcBef>
              <a:buClr>
                <a:schemeClr val="tx1"/>
              </a:buClr>
              <a:buFont typeface="Wingdings" panose="05000000000000000000" pitchFamily="2" charset="2"/>
              <a:buChar char="Ø"/>
            </a:pPr>
            <a:r>
              <a:rPr kumimoji="0" lang="zh-CN" altLang="en-AU" sz="1400" dirty="0">
                <a:latin typeface="+mj-ea"/>
                <a:ea typeface="+mj-ea"/>
              </a:rPr>
              <a:t>逐个点数</a:t>
            </a:r>
          </a:p>
          <a:p>
            <a:pPr marL="720000" lvl="1" algn="l">
              <a:lnSpc>
                <a:spcPct val="150000"/>
              </a:lnSpc>
              <a:spcBef>
                <a:spcPct val="0"/>
              </a:spcBef>
              <a:buClr>
                <a:schemeClr val="tx1"/>
              </a:buClr>
              <a:buFont typeface="Wingdings" panose="05000000000000000000" pitchFamily="2" charset="2"/>
              <a:buChar char="Ø"/>
            </a:pPr>
            <a:r>
              <a:rPr kumimoji="0" lang="en-AU" altLang="zh-CN" sz="1400" dirty="0">
                <a:latin typeface="+mj-ea"/>
                <a:ea typeface="+mj-ea"/>
              </a:rPr>
              <a:t>(</a:t>
            </a:r>
            <a:r>
              <a:rPr kumimoji="0" lang="zh-CN" altLang="en-US" sz="1400" dirty="0">
                <a:latin typeface="+mj-ea"/>
                <a:ea typeface="+mj-ea"/>
              </a:rPr>
              <a:t>手持终端的好处）</a:t>
            </a:r>
            <a:endParaRPr kumimoji="0" lang="en-US" altLang="zh-CN" sz="1400" dirty="0">
              <a:latin typeface="+mj-ea"/>
              <a:ea typeface="+mj-ea"/>
            </a:endParaRPr>
          </a:p>
          <a:p>
            <a:pPr marL="377100" lvl="1" indent="0" algn="l">
              <a:lnSpc>
                <a:spcPct val="150000"/>
              </a:lnSpc>
              <a:spcBef>
                <a:spcPct val="0"/>
              </a:spcBef>
              <a:buClr>
                <a:schemeClr val="accent1"/>
              </a:buClr>
            </a:pPr>
            <a:endParaRPr kumimoji="0" lang="zh-CN" altLang="en-AU" sz="1600" dirty="0">
              <a:latin typeface="+mj-ea"/>
              <a:ea typeface="+mj-ea"/>
            </a:endParaRPr>
          </a:p>
          <a:p>
            <a:pPr marL="0" indent="0" algn="l">
              <a:lnSpc>
                <a:spcPct val="105000"/>
              </a:lnSpc>
              <a:spcBef>
                <a:spcPct val="0"/>
              </a:spcBef>
              <a:buClr>
                <a:schemeClr val="accent1"/>
              </a:buClr>
            </a:pPr>
            <a:r>
              <a:rPr kumimoji="0" lang="zh-CN" altLang="en-AU" sz="1600" b="1" dirty="0">
                <a:latin typeface="+mj-ea"/>
                <a:ea typeface="+mj-ea"/>
              </a:rPr>
              <a:t>质检状态的确认</a:t>
            </a:r>
          </a:p>
          <a:p>
            <a:pPr marL="720000" lvl="1">
              <a:lnSpc>
                <a:spcPct val="150000"/>
              </a:lnSpc>
              <a:spcBef>
                <a:spcPct val="0"/>
              </a:spcBef>
              <a:buClr>
                <a:schemeClr val="tx1"/>
              </a:buClr>
              <a:buFont typeface="Wingdings" panose="05000000000000000000" pitchFamily="2" charset="2"/>
              <a:buChar char="Ø"/>
            </a:pPr>
            <a:r>
              <a:rPr kumimoji="0" lang="en-AU" altLang="zh-CN" sz="1400" dirty="0">
                <a:latin typeface="+mj-ea"/>
                <a:ea typeface="+mj-ea"/>
              </a:rPr>
              <a:t>QC</a:t>
            </a:r>
            <a:r>
              <a:rPr kumimoji="0" lang="zh-CN" altLang="en-AU" sz="1400" dirty="0">
                <a:latin typeface="+mj-ea"/>
                <a:ea typeface="+mj-ea"/>
              </a:rPr>
              <a:t>库区</a:t>
            </a:r>
          </a:p>
          <a:p>
            <a:pPr marL="720000" lvl="1">
              <a:lnSpc>
                <a:spcPct val="150000"/>
              </a:lnSpc>
              <a:spcBef>
                <a:spcPct val="0"/>
              </a:spcBef>
              <a:buClr>
                <a:schemeClr val="tx1"/>
              </a:buClr>
              <a:buFont typeface="Wingdings" panose="05000000000000000000" pitchFamily="2" charset="2"/>
              <a:buChar char="Ø"/>
            </a:pPr>
            <a:r>
              <a:rPr kumimoji="0" lang="zh-CN" altLang="en-AU" sz="1400" dirty="0">
                <a:latin typeface="+mj-ea"/>
                <a:ea typeface="+mj-ea"/>
              </a:rPr>
              <a:t>质检状态的跟踪</a:t>
            </a:r>
          </a:p>
          <a:p>
            <a:pPr marL="720000" lvl="1">
              <a:lnSpc>
                <a:spcPct val="150000"/>
              </a:lnSpc>
              <a:spcBef>
                <a:spcPct val="0"/>
              </a:spcBef>
              <a:buClr>
                <a:schemeClr val="tx1"/>
              </a:buClr>
              <a:buFont typeface="Wingdings" panose="05000000000000000000" pitchFamily="2" charset="2"/>
              <a:buChar char="Ø"/>
            </a:pPr>
            <a:r>
              <a:rPr kumimoji="0" lang="zh-CN" altLang="en-AU" sz="1400" dirty="0">
                <a:latin typeface="+mj-ea"/>
                <a:ea typeface="+mj-ea"/>
              </a:rPr>
              <a:t>可用数量调整</a:t>
            </a:r>
            <a:endParaRPr kumimoji="0" lang="en-US" altLang="zh-CN" sz="1400" dirty="0">
              <a:latin typeface="+mj-ea"/>
              <a:ea typeface="+mj-ea"/>
            </a:endParaRPr>
          </a:p>
          <a:p>
            <a:pPr marL="377100" lvl="1" indent="0">
              <a:lnSpc>
                <a:spcPct val="150000"/>
              </a:lnSpc>
              <a:spcBef>
                <a:spcPct val="0"/>
              </a:spcBef>
              <a:buClr>
                <a:schemeClr val="accent1"/>
              </a:buClr>
            </a:pPr>
            <a:endParaRPr kumimoji="0" lang="zh-CN" altLang="en-AU" sz="1600" dirty="0">
              <a:latin typeface="+mj-ea"/>
              <a:ea typeface="+mj-ea"/>
            </a:endParaRPr>
          </a:p>
          <a:p>
            <a:pPr marL="0" indent="0" algn="l">
              <a:lnSpc>
                <a:spcPct val="105000"/>
              </a:lnSpc>
              <a:spcBef>
                <a:spcPct val="0"/>
              </a:spcBef>
              <a:buClr>
                <a:schemeClr val="accent1"/>
              </a:buClr>
            </a:pPr>
            <a:r>
              <a:rPr kumimoji="0" lang="zh-CN" altLang="en-AU" sz="1600" b="1" dirty="0">
                <a:latin typeface="+mj-ea"/>
                <a:ea typeface="+mj-ea"/>
              </a:rPr>
              <a:t>超收的控制（</a:t>
            </a:r>
            <a:r>
              <a:rPr kumimoji="0" lang="en-AU" altLang="zh-CN" sz="1600" b="1" dirty="0">
                <a:latin typeface="+mj-ea"/>
                <a:ea typeface="+mj-ea"/>
              </a:rPr>
              <a:t>VMI</a:t>
            </a:r>
            <a:r>
              <a:rPr kumimoji="0" lang="zh-CN" altLang="en-AU" sz="1600" b="1" dirty="0">
                <a:latin typeface="+mj-ea"/>
                <a:ea typeface="+mj-ea"/>
              </a:rPr>
              <a:t>相关）</a:t>
            </a:r>
          </a:p>
          <a:p>
            <a:pPr marL="720000" lvl="1">
              <a:lnSpc>
                <a:spcPct val="150000"/>
              </a:lnSpc>
              <a:spcBef>
                <a:spcPct val="0"/>
              </a:spcBef>
              <a:buClr>
                <a:schemeClr val="tx1"/>
              </a:buClr>
              <a:buFont typeface="Wingdings" panose="05000000000000000000" pitchFamily="2" charset="2"/>
              <a:buChar char="Ø"/>
            </a:pPr>
            <a:r>
              <a:rPr kumimoji="0" lang="zh-CN" altLang="en-AU" sz="1400" dirty="0">
                <a:latin typeface="+mj-ea"/>
                <a:ea typeface="+mj-ea"/>
              </a:rPr>
              <a:t>超收或超储引起的额外计费</a:t>
            </a:r>
          </a:p>
        </p:txBody>
      </p:sp>
      <p:grpSp>
        <p:nvGrpSpPr>
          <p:cNvPr id="4" name="组合 3">
            <a:extLst>
              <a:ext uri="{FF2B5EF4-FFF2-40B4-BE49-F238E27FC236}">
                <a16:creationId xmlns:a16="http://schemas.microsoft.com/office/drawing/2014/main" id="{BF6E06CC-A5C2-4E17-B6E7-3A111CBCB9A9}"/>
              </a:ext>
            </a:extLst>
          </p:cNvPr>
          <p:cNvGrpSpPr/>
          <p:nvPr/>
        </p:nvGrpSpPr>
        <p:grpSpPr>
          <a:xfrm>
            <a:off x="1105787" y="1108305"/>
            <a:ext cx="9688679" cy="5070095"/>
            <a:chOff x="2157487" y="1172123"/>
            <a:chExt cx="10019211" cy="5215613"/>
          </a:xfrm>
        </p:grpSpPr>
        <p:grpSp>
          <p:nvGrpSpPr>
            <p:cNvPr id="5" name="组合 4">
              <a:extLst>
                <a:ext uri="{FF2B5EF4-FFF2-40B4-BE49-F238E27FC236}">
                  <a16:creationId xmlns:a16="http://schemas.microsoft.com/office/drawing/2014/main" id="{71F746C9-3896-4F3E-B795-9E19A8F90980}"/>
                </a:ext>
              </a:extLst>
            </p:cNvPr>
            <p:cNvGrpSpPr/>
            <p:nvPr/>
          </p:nvGrpSpPr>
          <p:grpSpPr>
            <a:xfrm>
              <a:off x="2157487" y="1172123"/>
              <a:ext cx="10019211" cy="5215613"/>
              <a:chOff x="2063750" y="1468438"/>
              <a:chExt cx="6264276" cy="5129213"/>
            </a:xfrm>
          </p:grpSpPr>
          <p:pic>
            <p:nvPicPr>
              <p:cNvPr id="8" name="Picture 4">
                <a:extLst>
                  <a:ext uri="{FF2B5EF4-FFF2-40B4-BE49-F238E27FC236}">
                    <a16:creationId xmlns:a16="http://schemas.microsoft.com/office/drawing/2014/main" id="{BD6EAD72-7A60-4155-8135-7A79F8E66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1468438"/>
                <a:ext cx="4535488" cy="3270250"/>
              </a:xfrm>
              <a:prstGeom prst="rect">
                <a:avLst/>
              </a:prstGeom>
              <a:noFill/>
              <a:ln w="9525">
                <a:solidFill>
                  <a:srgbClr val="C4262A"/>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5">
                <a:extLst>
                  <a:ext uri="{FF2B5EF4-FFF2-40B4-BE49-F238E27FC236}">
                    <a16:creationId xmlns:a16="http://schemas.microsoft.com/office/drawing/2014/main" id="{8F2C883A-92C3-440F-AE23-7CAFC7867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3340100"/>
                <a:ext cx="20415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 name="Picture 6">
                <a:extLst>
                  <a:ext uri="{FF2B5EF4-FFF2-40B4-BE49-F238E27FC236}">
                    <a16:creationId xmlns:a16="http://schemas.microsoft.com/office/drawing/2014/main" id="{5FAD6FBA-FA73-47FA-B876-6B905E592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9" y="3700464"/>
                <a:ext cx="2001837"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1" name="Group 7">
                <a:extLst>
                  <a:ext uri="{FF2B5EF4-FFF2-40B4-BE49-F238E27FC236}">
                    <a16:creationId xmlns:a16="http://schemas.microsoft.com/office/drawing/2014/main" id="{441D27C0-3C13-4148-9991-E40B1A6E3C63}"/>
                  </a:ext>
                </a:extLst>
              </p:cNvPr>
              <p:cNvGrpSpPr>
                <a:grpSpLocks/>
              </p:cNvGrpSpPr>
              <p:nvPr/>
            </p:nvGrpSpPr>
            <p:grpSpPr bwMode="auto">
              <a:xfrm>
                <a:off x="7392989" y="5661026"/>
                <a:ext cx="935037" cy="720725"/>
                <a:chOff x="2173" y="1751"/>
                <a:chExt cx="706" cy="644"/>
              </a:xfrm>
            </p:grpSpPr>
            <p:sp>
              <p:nvSpPr>
                <p:cNvPr id="15" name="Rectangle 8">
                  <a:extLst>
                    <a:ext uri="{FF2B5EF4-FFF2-40B4-BE49-F238E27FC236}">
                      <a16:creationId xmlns:a16="http://schemas.microsoft.com/office/drawing/2014/main" id="{E776B65A-EE68-4675-AB78-CB6985109DCC}"/>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16" name="Rectangle 9">
                  <a:extLst>
                    <a:ext uri="{FF2B5EF4-FFF2-40B4-BE49-F238E27FC236}">
                      <a16:creationId xmlns:a16="http://schemas.microsoft.com/office/drawing/2014/main" id="{4C41CFBB-9F95-4AF5-8BA9-1C51368A3EF0}"/>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17" name="Rectangle 10">
                  <a:extLst>
                    <a:ext uri="{FF2B5EF4-FFF2-40B4-BE49-F238E27FC236}">
                      <a16:creationId xmlns:a16="http://schemas.microsoft.com/office/drawing/2014/main" id="{E1114BF1-5F07-4234-9D9D-620567076B02}"/>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18" name="Freeform 11">
                  <a:extLst>
                    <a:ext uri="{FF2B5EF4-FFF2-40B4-BE49-F238E27FC236}">
                      <a16:creationId xmlns:a16="http://schemas.microsoft.com/office/drawing/2014/main" id="{2D6883E0-53F5-4683-BFD6-C2AD836E9743}"/>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9" name="Freeform 12">
                  <a:extLst>
                    <a:ext uri="{FF2B5EF4-FFF2-40B4-BE49-F238E27FC236}">
                      <a16:creationId xmlns:a16="http://schemas.microsoft.com/office/drawing/2014/main" id="{B6538698-ACB8-4B38-A93D-C7A536A95760}"/>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20" name="Freeform 13">
                  <a:extLst>
                    <a:ext uri="{FF2B5EF4-FFF2-40B4-BE49-F238E27FC236}">
                      <a16:creationId xmlns:a16="http://schemas.microsoft.com/office/drawing/2014/main" id="{8359FF0E-04FC-4DA8-90DB-CDB9F0A40613}"/>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21" name="Freeform 14">
                  <a:extLst>
                    <a:ext uri="{FF2B5EF4-FFF2-40B4-BE49-F238E27FC236}">
                      <a16:creationId xmlns:a16="http://schemas.microsoft.com/office/drawing/2014/main" id="{97B3E56C-EEC3-486C-A2AD-045EB99A837E}"/>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22" name="Freeform 15">
                  <a:extLst>
                    <a:ext uri="{FF2B5EF4-FFF2-40B4-BE49-F238E27FC236}">
                      <a16:creationId xmlns:a16="http://schemas.microsoft.com/office/drawing/2014/main" id="{A8A9D93F-5691-4426-8A12-3CEBD67D357B}"/>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23" name="Freeform 16">
                  <a:extLst>
                    <a:ext uri="{FF2B5EF4-FFF2-40B4-BE49-F238E27FC236}">
                      <a16:creationId xmlns:a16="http://schemas.microsoft.com/office/drawing/2014/main" id="{CF09A8EB-9AEC-4FFE-A5A2-6455B36DCD50}"/>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24" name="Line 17">
                  <a:extLst>
                    <a:ext uri="{FF2B5EF4-FFF2-40B4-BE49-F238E27FC236}">
                      <a16:creationId xmlns:a16="http://schemas.microsoft.com/office/drawing/2014/main" id="{9B2CD029-21B2-4FFD-8046-DE3873CF79BA}"/>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25" name="Line 18">
                  <a:extLst>
                    <a:ext uri="{FF2B5EF4-FFF2-40B4-BE49-F238E27FC236}">
                      <a16:creationId xmlns:a16="http://schemas.microsoft.com/office/drawing/2014/main" id="{C1C5ADA7-AC68-406B-9E33-A41D026E0719}"/>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26" name="Line 19">
                  <a:extLst>
                    <a:ext uri="{FF2B5EF4-FFF2-40B4-BE49-F238E27FC236}">
                      <a16:creationId xmlns:a16="http://schemas.microsoft.com/office/drawing/2014/main" id="{4EE5A26E-34F3-4A30-9BAA-63976020E08E}"/>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27" name="Line 20">
                  <a:extLst>
                    <a:ext uri="{FF2B5EF4-FFF2-40B4-BE49-F238E27FC236}">
                      <a16:creationId xmlns:a16="http://schemas.microsoft.com/office/drawing/2014/main" id="{34F80B13-26DA-4E18-9094-971EFEB6EDB0}"/>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28" name="Line 21">
                  <a:extLst>
                    <a:ext uri="{FF2B5EF4-FFF2-40B4-BE49-F238E27FC236}">
                      <a16:creationId xmlns:a16="http://schemas.microsoft.com/office/drawing/2014/main" id="{66C11E24-37ED-408B-8515-8D57DA660752}"/>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29" name="Line 22">
                  <a:extLst>
                    <a:ext uri="{FF2B5EF4-FFF2-40B4-BE49-F238E27FC236}">
                      <a16:creationId xmlns:a16="http://schemas.microsoft.com/office/drawing/2014/main" id="{DFCFF280-C94D-4005-B58D-8F23B9E0F95F}"/>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0" name="Line 23">
                  <a:extLst>
                    <a:ext uri="{FF2B5EF4-FFF2-40B4-BE49-F238E27FC236}">
                      <a16:creationId xmlns:a16="http://schemas.microsoft.com/office/drawing/2014/main" id="{C70EB8A6-258A-4C6F-ADEE-2FE23D437CCA}"/>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1" name="Line 24">
                  <a:extLst>
                    <a:ext uri="{FF2B5EF4-FFF2-40B4-BE49-F238E27FC236}">
                      <a16:creationId xmlns:a16="http://schemas.microsoft.com/office/drawing/2014/main" id="{A30D9F48-AEC2-41ED-A412-617063151CF4}"/>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2" name="Line 25">
                  <a:extLst>
                    <a:ext uri="{FF2B5EF4-FFF2-40B4-BE49-F238E27FC236}">
                      <a16:creationId xmlns:a16="http://schemas.microsoft.com/office/drawing/2014/main" id="{5D3238E6-37AE-45FA-BD76-2AA98A0E74E8}"/>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3" name="Line 26">
                  <a:extLst>
                    <a:ext uri="{FF2B5EF4-FFF2-40B4-BE49-F238E27FC236}">
                      <a16:creationId xmlns:a16="http://schemas.microsoft.com/office/drawing/2014/main" id="{2E61E90C-85D1-43FF-B99D-2A73F020213B}"/>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4" name="Line 27">
                  <a:extLst>
                    <a:ext uri="{FF2B5EF4-FFF2-40B4-BE49-F238E27FC236}">
                      <a16:creationId xmlns:a16="http://schemas.microsoft.com/office/drawing/2014/main" id="{2BDADC50-9EFB-42B5-938E-DA1634F33342}"/>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5" name="Line 28">
                  <a:extLst>
                    <a:ext uri="{FF2B5EF4-FFF2-40B4-BE49-F238E27FC236}">
                      <a16:creationId xmlns:a16="http://schemas.microsoft.com/office/drawing/2014/main" id="{F609418F-1CD6-460E-8980-04B6C85A06CC}"/>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6" name="Line 29">
                  <a:extLst>
                    <a:ext uri="{FF2B5EF4-FFF2-40B4-BE49-F238E27FC236}">
                      <a16:creationId xmlns:a16="http://schemas.microsoft.com/office/drawing/2014/main" id="{D7DC7C71-E5E8-4965-A914-6F87C6F3216E}"/>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7" name="Line 30">
                  <a:extLst>
                    <a:ext uri="{FF2B5EF4-FFF2-40B4-BE49-F238E27FC236}">
                      <a16:creationId xmlns:a16="http://schemas.microsoft.com/office/drawing/2014/main" id="{F204E895-925A-44C1-97F1-E7B4CF62A423}"/>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8" name="Line 31">
                  <a:extLst>
                    <a:ext uri="{FF2B5EF4-FFF2-40B4-BE49-F238E27FC236}">
                      <a16:creationId xmlns:a16="http://schemas.microsoft.com/office/drawing/2014/main" id="{FB33FAA0-E3C2-4B86-BA12-0D845DCB1E06}"/>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39" name="Line 32">
                  <a:extLst>
                    <a:ext uri="{FF2B5EF4-FFF2-40B4-BE49-F238E27FC236}">
                      <a16:creationId xmlns:a16="http://schemas.microsoft.com/office/drawing/2014/main" id="{12E95FC8-2BCC-442D-A2BF-C50BCD235475}"/>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40" name="Line 33">
                  <a:extLst>
                    <a:ext uri="{FF2B5EF4-FFF2-40B4-BE49-F238E27FC236}">
                      <a16:creationId xmlns:a16="http://schemas.microsoft.com/office/drawing/2014/main" id="{107E26B5-A482-47E7-B985-78639DE9C4DF}"/>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41" name="Line 34">
                  <a:extLst>
                    <a:ext uri="{FF2B5EF4-FFF2-40B4-BE49-F238E27FC236}">
                      <a16:creationId xmlns:a16="http://schemas.microsoft.com/office/drawing/2014/main" id="{6BF83603-DD1F-4DF7-A7D1-3E1B910756F3}"/>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42" name="Line 35">
                  <a:extLst>
                    <a:ext uri="{FF2B5EF4-FFF2-40B4-BE49-F238E27FC236}">
                      <a16:creationId xmlns:a16="http://schemas.microsoft.com/office/drawing/2014/main" id="{42251B7B-3C55-4071-A360-6D55EE698FB1}"/>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43" name="Rectangle 36">
                  <a:extLst>
                    <a:ext uri="{FF2B5EF4-FFF2-40B4-BE49-F238E27FC236}">
                      <a16:creationId xmlns:a16="http://schemas.microsoft.com/office/drawing/2014/main" id="{E8F10908-0363-4A1C-AF10-713DBC6FFAFA}"/>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44" name="Rectangle 37">
                  <a:extLst>
                    <a:ext uri="{FF2B5EF4-FFF2-40B4-BE49-F238E27FC236}">
                      <a16:creationId xmlns:a16="http://schemas.microsoft.com/office/drawing/2014/main" id="{8966DFF9-5329-498F-8CC2-69D596C13671}"/>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45" name="Rectangle 38">
                  <a:extLst>
                    <a:ext uri="{FF2B5EF4-FFF2-40B4-BE49-F238E27FC236}">
                      <a16:creationId xmlns:a16="http://schemas.microsoft.com/office/drawing/2014/main" id="{15C4542B-C53E-49BD-8EA1-FA0EA7B66BF3}"/>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46" name="Freeform 39">
                  <a:extLst>
                    <a:ext uri="{FF2B5EF4-FFF2-40B4-BE49-F238E27FC236}">
                      <a16:creationId xmlns:a16="http://schemas.microsoft.com/office/drawing/2014/main" id="{EA5CF336-D8D3-4B41-AB0B-E3DA040CA44A}"/>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47" name="Freeform 40">
                  <a:extLst>
                    <a:ext uri="{FF2B5EF4-FFF2-40B4-BE49-F238E27FC236}">
                      <a16:creationId xmlns:a16="http://schemas.microsoft.com/office/drawing/2014/main" id="{78AD988C-43FB-4E0F-9F66-DF1048303DC5}"/>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48" name="Line 41">
                  <a:extLst>
                    <a:ext uri="{FF2B5EF4-FFF2-40B4-BE49-F238E27FC236}">
                      <a16:creationId xmlns:a16="http://schemas.microsoft.com/office/drawing/2014/main" id="{6B01065A-BB7C-491D-A502-02133C41B1A9}"/>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49" name="Line 42">
                  <a:extLst>
                    <a:ext uri="{FF2B5EF4-FFF2-40B4-BE49-F238E27FC236}">
                      <a16:creationId xmlns:a16="http://schemas.microsoft.com/office/drawing/2014/main" id="{34259180-EFDE-4322-8B89-6C69F74707B6}"/>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50" name="Freeform 43">
                  <a:extLst>
                    <a:ext uri="{FF2B5EF4-FFF2-40B4-BE49-F238E27FC236}">
                      <a16:creationId xmlns:a16="http://schemas.microsoft.com/office/drawing/2014/main" id="{17D720B8-7093-4A23-AC3E-B6E4F3876B98}"/>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51" name="Line 44">
                  <a:extLst>
                    <a:ext uri="{FF2B5EF4-FFF2-40B4-BE49-F238E27FC236}">
                      <a16:creationId xmlns:a16="http://schemas.microsoft.com/office/drawing/2014/main" id="{70E18E68-D747-45E1-9012-2F0BF95DA99F}"/>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52" name="Line 45">
                  <a:extLst>
                    <a:ext uri="{FF2B5EF4-FFF2-40B4-BE49-F238E27FC236}">
                      <a16:creationId xmlns:a16="http://schemas.microsoft.com/office/drawing/2014/main" id="{533F0460-C70B-4BEC-AB76-BDB30AF97386}"/>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53" name="Rectangle 46">
                  <a:extLst>
                    <a:ext uri="{FF2B5EF4-FFF2-40B4-BE49-F238E27FC236}">
                      <a16:creationId xmlns:a16="http://schemas.microsoft.com/office/drawing/2014/main" id="{2AB279D2-02E2-4A38-BAEF-CF9419D0641F}"/>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54" name="Freeform 47">
                  <a:extLst>
                    <a:ext uri="{FF2B5EF4-FFF2-40B4-BE49-F238E27FC236}">
                      <a16:creationId xmlns:a16="http://schemas.microsoft.com/office/drawing/2014/main" id="{FFF1A49E-EEA4-4248-93B1-970AAC97CC34}"/>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55" name="Freeform 48">
                  <a:extLst>
                    <a:ext uri="{FF2B5EF4-FFF2-40B4-BE49-F238E27FC236}">
                      <a16:creationId xmlns:a16="http://schemas.microsoft.com/office/drawing/2014/main" id="{94338DFC-0747-495A-9DFF-0EBFE855B55A}"/>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56" name="Line 49">
                  <a:extLst>
                    <a:ext uri="{FF2B5EF4-FFF2-40B4-BE49-F238E27FC236}">
                      <a16:creationId xmlns:a16="http://schemas.microsoft.com/office/drawing/2014/main" id="{2C0CEC41-1B41-435C-88A5-9ADFE8D7D6E8}"/>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57" name="Line 50">
                  <a:extLst>
                    <a:ext uri="{FF2B5EF4-FFF2-40B4-BE49-F238E27FC236}">
                      <a16:creationId xmlns:a16="http://schemas.microsoft.com/office/drawing/2014/main" id="{BC9F4488-02FD-4286-8E34-3D2306290453}"/>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58" name="Line 51">
                  <a:extLst>
                    <a:ext uri="{FF2B5EF4-FFF2-40B4-BE49-F238E27FC236}">
                      <a16:creationId xmlns:a16="http://schemas.microsoft.com/office/drawing/2014/main" id="{82B01E0A-83D8-49F2-9F19-52A2E285F3F1}"/>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59" name="Line 52">
                  <a:extLst>
                    <a:ext uri="{FF2B5EF4-FFF2-40B4-BE49-F238E27FC236}">
                      <a16:creationId xmlns:a16="http://schemas.microsoft.com/office/drawing/2014/main" id="{62419CD2-7FE5-4AB8-AE2B-0D98B97EA72F}"/>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0" name="Line 53">
                  <a:extLst>
                    <a:ext uri="{FF2B5EF4-FFF2-40B4-BE49-F238E27FC236}">
                      <a16:creationId xmlns:a16="http://schemas.microsoft.com/office/drawing/2014/main" id="{5F07FD0B-8602-4E57-A955-8AC579333FCB}"/>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1" name="Line 54">
                  <a:extLst>
                    <a:ext uri="{FF2B5EF4-FFF2-40B4-BE49-F238E27FC236}">
                      <a16:creationId xmlns:a16="http://schemas.microsoft.com/office/drawing/2014/main" id="{BC22F72F-B777-499E-BAAC-E65C4CCB8769}"/>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2" name="Line 55">
                  <a:extLst>
                    <a:ext uri="{FF2B5EF4-FFF2-40B4-BE49-F238E27FC236}">
                      <a16:creationId xmlns:a16="http://schemas.microsoft.com/office/drawing/2014/main" id="{AA661E2F-F84A-4CD0-8441-2900596E7A69}"/>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3" name="Rectangle 56">
                  <a:extLst>
                    <a:ext uri="{FF2B5EF4-FFF2-40B4-BE49-F238E27FC236}">
                      <a16:creationId xmlns:a16="http://schemas.microsoft.com/office/drawing/2014/main" id="{27B65099-E5FB-4F40-9BE9-C53C22AB5D2F}"/>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64" name="Freeform 57">
                  <a:extLst>
                    <a:ext uri="{FF2B5EF4-FFF2-40B4-BE49-F238E27FC236}">
                      <a16:creationId xmlns:a16="http://schemas.microsoft.com/office/drawing/2014/main" id="{0E93E5E6-B1B8-4613-8FCF-778EDDCEBB2C}"/>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65" name="Freeform 58">
                  <a:extLst>
                    <a:ext uri="{FF2B5EF4-FFF2-40B4-BE49-F238E27FC236}">
                      <a16:creationId xmlns:a16="http://schemas.microsoft.com/office/drawing/2014/main" id="{02B7F644-844F-4923-B06F-4B17149C0D73}"/>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66" name="Line 59">
                  <a:extLst>
                    <a:ext uri="{FF2B5EF4-FFF2-40B4-BE49-F238E27FC236}">
                      <a16:creationId xmlns:a16="http://schemas.microsoft.com/office/drawing/2014/main" id="{00C780F9-AAAA-4EAC-86DF-5A8B4CDEDB4D}"/>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7" name="Line 60">
                  <a:extLst>
                    <a:ext uri="{FF2B5EF4-FFF2-40B4-BE49-F238E27FC236}">
                      <a16:creationId xmlns:a16="http://schemas.microsoft.com/office/drawing/2014/main" id="{31260332-4D34-4CDA-8B80-85B1655ABAEE}"/>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8" name="Line 61">
                  <a:extLst>
                    <a:ext uri="{FF2B5EF4-FFF2-40B4-BE49-F238E27FC236}">
                      <a16:creationId xmlns:a16="http://schemas.microsoft.com/office/drawing/2014/main" id="{8F0F4622-8F8F-45E0-884C-1450D2D9EB85}"/>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69" name="Line 62">
                  <a:extLst>
                    <a:ext uri="{FF2B5EF4-FFF2-40B4-BE49-F238E27FC236}">
                      <a16:creationId xmlns:a16="http://schemas.microsoft.com/office/drawing/2014/main" id="{D33BC97C-0F54-4651-B731-0B87DF28C1A5}"/>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70" name="Line 63">
                  <a:extLst>
                    <a:ext uri="{FF2B5EF4-FFF2-40B4-BE49-F238E27FC236}">
                      <a16:creationId xmlns:a16="http://schemas.microsoft.com/office/drawing/2014/main" id="{ACD86A0F-A612-427F-87D4-36383219C90F}"/>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71" name="Line 64">
                  <a:extLst>
                    <a:ext uri="{FF2B5EF4-FFF2-40B4-BE49-F238E27FC236}">
                      <a16:creationId xmlns:a16="http://schemas.microsoft.com/office/drawing/2014/main" id="{599FDB85-C760-49B1-B9E4-FDE2E794C1BE}"/>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72" name="Line 65">
                  <a:extLst>
                    <a:ext uri="{FF2B5EF4-FFF2-40B4-BE49-F238E27FC236}">
                      <a16:creationId xmlns:a16="http://schemas.microsoft.com/office/drawing/2014/main" id="{3FE72684-EF1C-4C67-9592-6D3EF4F794C8}"/>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73" name="Freeform 66">
                  <a:extLst>
                    <a:ext uri="{FF2B5EF4-FFF2-40B4-BE49-F238E27FC236}">
                      <a16:creationId xmlns:a16="http://schemas.microsoft.com/office/drawing/2014/main" id="{7ACC651B-FCE0-4DA7-BD02-82C23F33567A}"/>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74" name="Rectangle 67">
                  <a:extLst>
                    <a:ext uri="{FF2B5EF4-FFF2-40B4-BE49-F238E27FC236}">
                      <a16:creationId xmlns:a16="http://schemas.microsoft.com/office/drawing/2014/main" id="{48FBA648-EB92-4448-BF3A-6186677389FC}"/>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75" name="Freeform 68">
                  <a:extLst>
                    <a:ext uri="{FF2B5EF4-FFF2-40B4-BE49-F238E27FC236}">
                      <a16:creationId xmlns:a16="http://schemas.microsoft.com/office/drawing/2014/main" id="{0EDA3825-278B-49F9-BB29-87FD762D39B3}"/>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76" name="Line 69">
                  <a:extLst>
                    <a:ext uri="{FF2B5EF4-FFF2-40B4-BE49-F238E27FC236}">
                      <a16:creationId xmlns:a16="http://schemas.microsoft.com/office/drawing/2014/main" id="{74CE6DCC-8D62-4D2D-B377-CA29579E0EAF}"/>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77" name="Line 70">
                  <a:extLst>
                    <a:ext uri="{FF2B5EF4-FFF2-40B4-BE49-F238E27FC236}">
                      <a16:creationId xmlns:a16="http://schemas.microsoft.com/office/drawing/2014/main" id="{A7F1C6B5-0716-4D05-8C2E-0A972347B572}"/>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78" name="Line 71">
                  <a:extLst>
                    <a:ext uri="{FF2B5EF4-FFF2-40B4-BE49-F238E27FC236}">
                      <a16:creationId xmlns:a16="http://schemas.microsoft.com/office/drawing/2014/main" id="{C68EFA14-D2A0-4BCE-A912-36C6866683A0}"/>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79" name="Line 72">
                  <a:extLst>
                    <a:ext uri="{FF2B5EF4-FFF2-40B4-BE49-F238E27FC236}">
                      <a16:creationId xmlns:a16="http://schemas.microsoft.com/office/drawing/2014/main" id="{60502743-B688-448A-9F80-4F4BCBEDEFE4}"/>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80" name="Line 73">
                  <a:extLst>
                    <a:ext uri="{FF2B5EF4-FFF2-40B4-BE49-F238E27FC236}">
                      <a16:creationId xmlns:a16="http://schemas.microsoft.com/office/drawing/2014/main" id="{41482011-9C65-412D-879C-B2CD0B2D60A5}"/>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81" name="Line 74">
                  <a:extLst>
                    <a:ext uri="{FF2B5EF4-FFF2-40B4-BE49-F238E27FC236}">
                      <a16:creationId xmlns:a16="http://schemas.microsoft.com/office/drawing/2014/main" id="{80884769-AE97-4E13-B85B-E051EFB43B03}"/>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82" name="Line 75">
                  <a:extLst>
                    <a:ext uri="{FF2B5EF4-FFF2-40B4-BE49-F238E27FC236}">
                      <a16:creationId xmlns:a16="http://schemas.microsoft.com/office/drawing/2014/main" id="{FACD7B4E-5E51-4AFF-9EDD-45F233147073}"/>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83" name="Freeform 76">
                  <a:extLst>
                    <a:ext uri="{FF2B5EF4-FFF2-40B4-BE49-F238E27FC236}">
                      <a16:creationId xmlns:a16="http://schemas.microsoft.com/office/drawing/2014/main" id="{D67AE920-BF3B-4DDF-98C4-CE35D7B254B8}"/>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84" name="Freeform 77">
                  <a:extLst>
                    <a:ext uri="{FF2B5EF4-FFF2-40B4-BE49-F238E27FC236}">
                      <a16:creationId xmlns:a16="http://schemas.microsoft.com/office/drawing/2014/main" id="{D5DD0A71-C2C9-40C6-9580-BEC75FA6D96F}"/>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85" name="Freeform 78">
                  <a:extLst>
                    <a:ext uri="{FF2B5EF4-FFF2-40B4-BE49-F238E27FC236}">
                      <a16:creationId xmlns:a16="http://schemas.microsoft.com/office/drawing/2014/main" id="{46B77DDC-5F3C-496B-8A98-D154AD7531A0}"/>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86" name="Line 79">
                  <a:extLst>
                    <a:ext uri="{FF2B5EF4-FFF2-40B4-BE49-F238E27FC236}">
                      <a16:creationId xmlns:a16="http://schemas.microsoft.com/office/drawing/2014/main" id="{9EC7D066-C073-49CC-9198-60C75DCC92CC}"/>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87" name="Line 80">
                  <a:extLst>
                    <a:ext uri="{FF2B5EF4-FFF2-40B4-BE49-F238E27FC236}">
                      <a16:creationId xmlns:a16="http://schemas.microsoft.com/office/drawing/2014/main" id="{5CB09FCF-FB4A-4874-BDF7-CDF81F44D18F}"/>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88" name="Line 81">
                  <a:extLst>
                    <a:ext uri="{FF2B5EF4-FFF2-40B4-BE49-F238E27FC236}">
                      <a16:creationId xmlns:a16="http://schemas.microsoft.com/office/drawing/2014/main" id="{EAD52F8D-7DBE-4C8B-8AA4-CABE305E792D}"/>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89" name="Line 82">
                  <a:extLst>
                    <a:ext uri="{FF2B5EF4-FFF2-40B4-BE49-F238E27FC236}">
                      <a16:creationId xmlns:a16="http://schemas.microsoft.com/office/drawing/2014/main" id="{3712A818-AE49-4655-B42F-CE6FCCCDF45F}"/>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0" name="Line 83">
                  <a:extLst>
                    <a:ext uri="{FF2B5EF4-FFF2-40B4-BE49-F238E27FC236}">
                      <a16:creationId xmlns:a16="http://schemas.microsoft.com/office/drawing/2014/main" id="{07507BFF-E0BE-45E3-8FA8-1D323B74AA0B}"/>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1" name="Line 84">
                  <a:extLst>
                    <a:ext uri="{FF2B5EF4-FFF2-40B4-BE49-F238E27FC236}">
                      <a16:creationId xmlns:a16="http://schemas.microsoft.com/office/drawing/2014/main" id="{15006DD8-5035-412E-BDD5-19F9468EDBF4}"/>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2" name="Line 85">
                  <a:extLst>
                    <a:ext uri="{FF2B5EF4-FFF2-40B4-BE49-F238E27FC236}">
                      <a16:creationId xmlns:a16="http://schemas.microsoft.com/office/drawing/2014/main" id="{11D3B878-8A17-4F0E-9D01-6EEBECB0C188}"/>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3" name="Line 86">
                  <a:extLst>
                    <a:ext uri="{FF2B5EF4-FFF2-40B4-BE49-F238E27FC236}">
                      <a16:creationId xmlns:a16="http://schemas.microsoft.com/office/drawing/2014/main" id="{F22762E0-7290-4154-9F84-8A41ED552FDA}"/>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4" name="Line 87">
                  <a:extLst>
                    <a:ext uri="{FF2B5EF4-FFF2-40B4-BE49-F238E27FC236}">
                      <a16:creationId xmlns:a16="http://schemas.microsoft.com/office/drawing/2014/main" id="{734556B8-CA01-4DAC-AA8A-D76D89D679A2}"/>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5" name="Line 88">
                  <a:extLst>
                    <a:ext uri="{FF2B5EF4-FFF2-40B4-BE49-F238E27FC236}">
                      <a16:creationId xmlns:a16="http://schemas.microsoft.com/office/drawing/2014/main" id="{29369A2C-17EC-43E0-A4CE-1FDEBD8B1EE4}"/>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6" name="Line 89">
                  <a:extLst>
                    <a:ext uri="{FF2B5EF4-FFF2-40B4-BE49-F238E27FC236}">
                      <a16:creationId xmlns:a16="http://schemas.microsoft.com/office/drawing/2014/main" id="{E12C5CBE-729C-4B83-8FE6-AD57F55FBDBC}"/>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7" name="Line 90">
                  <a:extLst>
                    <a:ext uri="{FF2B5EF4-FFF2-40B4-BE49-F238E27FC236}">
                      <a16:creationId xmlns:a16="http://schemas.microsoft.com/office/drawing/2014/main" id="{8912BAF8-0338-4A84-BEB6-DEB244DB32EE}"/>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8" name="Line 91">
                  <a:extLst>
                    <a:ext uri="{FF2B5EF4-FFF2-40B4-BE49-F238E27FC236}">
                      <a16:creationId xmlns:a16="http://schemas.microsoft.com/office/drawing/2014/main" id="{FB477663-1226-4C69-987A-6505F3D66611}"/>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99" name="Line 92">
                  <a:extLst>
                    <a:ext uri="{FF2B5EF4-FFF2-40B4-BE49-F238E27FC236}">
                      <a16:creationId xmlns:a16="http://schemas.microsoft.com/office/drawing/2014/main" id="{D3E9E077-9FDD-4264-8BC5-AD0FE401664F}"/>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00" name="Line 93">
                  <a:extLst>
                    <a:ext uri="{FF2B5EF4-FFF2-40B4-BE49-F238E27FC236}">
                      <a16:creationId xmlns:a16="http://schemas.microsoft.com/office/drawing/2014/main" id="{14F38550-EBD6-438E-8DB6-7CFBCEC86AAC}"/>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01" name="Line 94">
                  <a:extLst>
                    <a:ext uri="{FF2B5EF4-FFF2-40B4-BE49-F238E27FC236}">
                      <a16:creationId xmlns:a16="http://schemas.microsoft.com/office/drawing/2014/main" id="{349C7912-8F9F-4F2F-AE41-0C7DC2DBEAE0}"/>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02" name="Line 95">
                  <a:extLst>
                    <a:ext uri="{FF2B5EF4-FFF2-40B4-BE49-F238E27FC236}">
                      <a16:creationId xmlns:a16="http://schemas.microsoft.com/office/drawing/2014/main" id="{859F7337-A601-49F2-9160-CDAF2566087B}"/>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03" name="Line 96">
                  <a:extLst>
                    <a:ext uri="{FF2B5EF4-FFF2-40B4-BE49-F238E27FC236}">
                      <a16:creationId xmlns:a16="http://schemas.microsoft.com/office/drawing/2014/main" id="{B47387EB-1D58-46D2-B39D-A961E2B2B675}"/>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04" name="Line 97">
                  <a:extLst>
                    <a:ext uri="{FF2B5EF4-FFF2-40B4-BE49-F238E27FC236}">
                      <a16:creationId xmlns:a16="http://schemas.microsoft.com/office/drawing/2014/main" id="{E93A3942-386E-4A0D-B427-F25D37504FC8}"/>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05" name="Rectangle 98">
                  <a:extLst>
                    <a:ext uri="{FF2B5EF4-FFF2-40B4-BE49-F238E27FC236}">
                      <a16:creationId xmlns:a16="http://schemas.microsoft.com/office/drawing/2014/main" id="{2BF03338-C9BC-4AB2-8D96-DB9BC4E25844}"/>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106" name="Freeform 99">
                  <a:extLst>
                    <a:ext uri="{FF2B5EF4-FFF2-40B4-BE49-F238E27FC236}">
                      <a16:creationId xmlns:a16="http://schemas.microsoft.com/office/drawing/2014/main" id="{128E4985-9402-41E4-9596-41541817F9BE}"/>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07" name="Freeform 100">
                  <a:extLst>
                    <a:ext uri="{FF2B5EF4-FFF2-40B4-BE49-F238E27FC236}">
                      <a16:creationId xmlns:a16="http://schemas.microsoft.com/office/drawing/2014/main" id="{356C22F8-325B-4655-A598-F8751B2E6E33}"/>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08" name="Line 101">
                  <a:extLst>
                    <a:ext uri="{FF2B5EF4-FFF2-40B4-BE49-F238E27FC236}">
                      <a16:creationId xmlns:a16="http://schemas.microsoft.com/office/drawing/2014/main" id="{31713B97-CFC2-4198-B1A2-1FD473C2C333}"/>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09" name="Line 102">
                  <a:extLst>
                    <a:ext uri="{FF2B5EF4-FFF2-40B4-BE49-F238E27FC236}">
                      <a16:creationId xmlns:a16="http://schemas.microsoft.com/office/drawing/2014/main" id="{80CA4011-6CDF-441B-B571-5D592505C3CF}"/>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10" name="Line 103">
                  <a:extLst>
                    <a:ext uri="{FF2B5EF4-FFF2-40B4-BE49-F238E27FC236}">
                      <a16:creationId xmlns:a16="http://schemas.microsoft.com/office/drawing/2014/main" id="{FD7BCF3B-5187-458A-B9A3-3787CCF34ACC}"/>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11" name="Line 104">
                  <a:extLst>
                    <a:ext uri="{FF2B5EF4-FFF2-40B4-BE49-F238E27FC236}">
                      <a16:creationId xmlns:a16="http://schemas.microsoft.com/office/drawing/2014/main" id="{020ADC3F-3416-4B66-BDD4-54183BA806E0}"/>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12" name="Line 105">
                  <a:extLst>
                    <a:ext uri="{FF2B5EF4-FFF2-40B4-BE49-F238E27FC236}">
                      <a16:creationId xmlns:a16="http://schemas.microsoft.com/office/drawing/2014/main" id="{0518A67D-B3E8-4A2E-AF51-FFAF423798D3}"/>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13" name="Line 106">
                  <a:extLst>
                    <a:ext uri="{FF2B5EF4-FFF2-40B4-BE49-F238E27FC236}">
                      <a16:creationId xmlns:a16="http://schemas.microsoft.com/office/drawing/2014/main" id="{295852EF-C899-4087-9931-A6A67878EC46}"/>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14" name="Line 107">
                  <a:extLst>
                    <a:ext uri="{FF2B5EF4-FFF2-40B4-BE49-F238E27FC236}">
                      <a16:creationId xmlns:a16="http://schemas.microsoft.com/office/drawing/2014/main" id="{27B36578-658F-422C-B5D0-EAC70C865AE3}"/>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15" name="Rectangle 108">
                  <a:extLst>
                    <a:ext uri="{FF2B5EF4-FFF2-40B4-BE49-F238E27FC236}">
                      <a16:creationId xmlns:a16="http://schemas.microsoft.com/office/drawing/2014/main" id="{13F1F5EF-DDB1-4DDA-B683-23F48B1D51B8}"/>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116" name="Freeform 109">
                  <a:extLst>
                    <a:ext uri="{FF2B5EF4-FFF2-40B4-BE49-F238E27FC236}">
                      <a16:creationId xmlns:a16="http://schemas.microsoft.com/office/drawing/2014/main" id="{6DE093BE-F22C-4B61-8533-72AED1BA9D72}"/>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17" name="Freeform 110">
                  <a:extLst>
                    <a:ext uri="{FF2B5EF4-FFF2-40B4-BE49-F238E27FC236}">
                      <a16:creationId xmlns:a16="http://schemas.microsoft.com/office/drawing/2014/main" id="{4F4AEFF0-E733-45C7-B8E4-5F5D46E838AF}"/>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18" name="Line 111">
                  <a:extLst>
                    <a:ext uri="{FF2B5EF4-FFF2-40B4-BE49-F238E27FC236}">
                      <a16:creationId xmlns:a16="http://schemas.microsoft.com/office/drawing/2014/main" id="{442DCA21-B849-47DB-BF93-D6B532B2C476}"/>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19" name="Line 112">
                  <a:extLst>
                    <a:ext uri="{FF2B5EF4-FFF2-40B4-BE49-F238E27FC236}">
                      <a16:creationId xmlns:a16="http://schemas.microsoft.com/office/drawing/2014/main" id="{BE2C20C7-D783-4A18-874A-986874AE92E3}"/>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20" name="Line 113">
                  <a:extLst>
                    <a:ext uri="{FF2B5EF4-FFF2-40B4-BE49-F238E27FC236}">
                      <a16:creationId xmlns:a16="http://schemas.microsoft.com/office/drawing/2014/main" id="{23D50F0D-717F-4E4B-A1F7-465BFF0F18E8}"/>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21" name="Line 114">
                  <a:extLst>
                    <a:ext uri="{FF2B5EF4-FFF2-40B4-BE49-F238E27FC236}">
                      <a16:creationId xmlns:a16="http://schemas.microsoft.com/office/drawing/2014/main" id="{3F2709BD-0B36-4B80-947A-6A12D295D918}"/>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22" name="Line 115">
                  <a:extLst>
                    <a:ext uri="{FF2B5EF4-FFF2-40B4-BE49-F238E27FC236}">
                      <a16:creationId xmlns:a16="http://schemas.microsoft.com/office/drawing/2014/main" id="{5351844F-E1E4-479F-A8DB-FA9A00FAC5D2}"/>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23" name="Line 116">
                  <a:extLst>
                    <a:ext uri="{FF2B5EF4-FFF2-40B4-BE49-F238E27FC236}">
                      <a16:creationId xmlns:a16="http://schemas.microsoft.com/office/drawing/2014/main" id="{D53BD2B7-1ED4-49D0-A0EA-73C6D8F99BD1}"/>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24" name="Line 117">
                  <a:extLst>
                    <a:ext uri="{FF2B5EF4-FFF2-40B4-BE49-F238E27FC236}">
                      <a16:creationId xmlns:a16="http://schemas.microsoft.com/office/drawing/2014/main" id="{8628EBC9-F56C-47A8-BF36-1CD63672C627}"/>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25" name="Rectangle 118">
                  <a:extLst>
                    <a:ext uri="{FF2B5EF4-FFF2-40B4-BE49-F238E27FC236}">
                      <a16:creationId xmlns:a16="http://schemas.microsoft.com/office/drawing/2014/main" id="{67198E88-6F53-47F4-97D7-51305204E894}"/>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sp>
              <p:nvSpPr>
                <p:cNvPr id="126" name="Freeform 119">
                  <a:extLst>
                    <a:ext uri="{FF2B5EF4-FFF2-40B4-BE49-F238E27FC236}">
                      <a16:creationId xmlns:a16="http://schemas.microsoft.com/office/drawing/2014/main" id="{674C6607-27BC-46FB-8979-95672E4A4560}"/>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27" name="Line 120">
                  <a:extLst>
                    <a:ext uri="{FF2B5EF4-FFF2-40B4-BE49-F238E27FC236}">
                      <a16:creationId xmlns:a16="http://schemas.microsoft.com/office/drawing/2014/main" id="{D6FC0FB1-D368-45D9-BEA5-72F851C4E3FC}"/>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28" name="Line 121">
                  <a:extLst>
                    <a:ext uri="{FF2B5EF4-FFF2-40B4-BE49-F238E27FC236}">
                      <a16:creationId xmlns:a16="http://schemas.microsoft.com/office/drawing/2014/main" id="{17E27E11-0BB4-48B4-9A9E-552DB8A11A2A}"/>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29" name="Line 122">
                  <a:extLst>
                    <a:ext uri="{FF2B5EF4-FFF2-40B4-BE49-F238E27FC236}">
                      <a16:creationId xmlns:a16="http://schemas.microsoft.com/office/drawing/2014/main" id="{953CD9EB-8E62-459B-B3B6-ED7464A28D4F}"/>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30" name="Line 123">
                  <a:extLst>
                    <a:ext uri="{FF2B5EF4-FFF2-40B4-BE49-F238E27FC236}">
                      <a16:creationId xmlns:a16="http://schemas.microsoft.com/office/drawing/2014/main" id="{1AF3582E-FDAC-4488-8C3C-01095EE034A4}"/>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31" name="Line 124">
                  <a:extLst>
                    <a:ext uri="{FF2B5EF4-FFF2-40B4-BE49-F238E27FC236}">
                      <a16:creationId xmlns:a16="http://schemas.microsoft.com/office/drawing/2014/main" id="{551583F0-3FA0-4ECF-A5E1-CAEB08CDFB34}"/>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32" name="Line 125">
                  <a:extLst>
                    <a:ext uri="{FF2B5EF4-FFF2-40B4-BE49-F238E27FC236}">
                      <a16:creationId xmlns:a16="http://schemas.microsoft.com/office/drawing/2014/main" id="{36C0251B-EC9B-453F-AD39-A335E02C0DFE}"/>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33" name="Line 126">
                  <a:extLst>
                    <a:ext uri="{FF2B5EF4-FFF2-40B4-BE49-F238E27FC236}">
                      <a16:creationId xmlns:a16="http://schemas.microsoft.com/office/drawing/2014/main" id="{95E4CB44-0314-4DF9-B16A-BA12CC06A07B}"/>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34" name="Freeform 127">
                  <a:extLst>
                    <a:ext uri="{FF2B5EF4-FFF2-40B4-BE49-F238E27FC236}">
                      <a16:creationId xmlns:a16="http://schemas.microsoft.com/office/drawing/2014/main" id="{3BEB4680-D20B-49D6-8D7A-5014F03424CE}"/>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35" name="Freeform 128">
                  <a:extLst>
                    <a:ext uri="{FF2B5EF4-FFF2-40B4-BE49-F238E27FC236}">
                      <a16:creationId xmlns:a16="http://schemas.microsoft.com/office/drawing/2014/main" id="{251545D1-28B7-4EF3-851C-374A9EFA2B77}"/>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36" name="Line 129">
                  <a:extLst>
                    <a:ext uri="{FF2B5EF4-FFF2-40B4-BE49-F238E27FC236}">
                      <a16:creationId xmlns:a16="http://schemas.microsoft.com/office/drawing/2014/main" id="{D45A6C59-97CE-488E-BEDA-32C0E0CDCC59}"/>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37" name="Line 130">
                  <a:extLst>
                    <a:ext uri="{FF2B5EF4-FFF2-40B4-BE49-F238E27FC236}">
                      <a16:creationId xmlns:a16="http://schemas.microsoft.com/office/drawing/2014/main" id="{D1C8B96C-357B-44ED-AFEC-B137DF22ED8F}"/>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38" name="Line 131">
                  <a:extLst>
                    <a:ext uri="{FF2B5EF4-FFF2-40B4-BE49-F238E27FC236}">
                      <a16:creationId xmlns:a16="http://schemas.microsoft.com/office/drawing/2014/main" id="{5E565941-280D-465F-A463-6A7BF8E2FE83}"/>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39" name="Line 132">
                  <a:extLst>
                    <a:ext uri="{FF2B5EF4-FFF2-40B4-BE49-F238E27FC236}">
                      <a16:creationId xmlns:a16="http://schemas.microsoft.com/office/drawing/2014/main" id="{8B49C57B-DFA6-4849-9A45-CEABD4AD77AD}"/>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40" name="Line 133">
                  <a:extLst>
                    <a:ext uri="{FF2B5EF4-FFF2-40B4-BE49-F238E27FC236}">
                      <a16:creationId xmlns:a16="http://schemas.microsoft.com/office/drawing/2014/main" id="{B342E595-462A-44EF-839B-58FF1E605EDF}"/>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41" name="Line 134">
                  <a:extLst>
                    <a:ext uri="{FF2B5EF4-FFF2-40B4-BE49-F238E27FC236}">
                      <a16:creationId xmlns:a16="http://schemas.microsoft.com/office/drawing/2014/main" id="{CBB7F20D-ED46-4CD9-8AFE-3BC55268C3F0}"/>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42" name="Freeform 135">
                  <a:extLst>
                    <a:ext uri="{FF2B5EF4-FFF2-40B4-BE49-F238E27FC236}">
                      <a16:creationId xmlns:a16="http://schemas.microsoft.com/office/drawing/2014/main" id="{EE96C0F8-7CE6-49F6-831F-BF8E760C5809}"/>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43" name="Line 136">
                  <a:extLst>
                    <a:ext uri="{FF2B5EF4-FFF2-40B4-BE49-F238E27FC236}">
                      <a16:creationId xmlns:a16="http://schemas.microsoft.com/office/drawing/2014/main" id="{6538396E-97DF-47F3-8322-C88B63039849}"/>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44" name="Line 137">
                  <a:extLst>
                    <a:ext uri="{FF2B5EF4-FFF2-40B4-BE49-F238E27FC236}">
                      <a16:creationId xmlns:a16="http://schemas.microsoft.com/office/drawing/2014/main" id="{6D006E8D-2C1A-4E4B-AC06-706E85140843}"/>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45" name="Line 138">
                  <a:extLst>
                    <a:ext uri="{FF2B5EF4-FFF2-40B4-BE49-F238E27FC236}">
                      <a16:creationId xmlns:a16="http://schemas.microsoft.com/office/drawing/2014/main" id="{6C916C06-E850-458B-AA5E-9C39B51BE073}"/>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46" name="Line 139">
                  <a:extLst>
                    <a:ext uri="{FF2B5EF4-FFF2-40B4-BE49-F238E27FC236}">
                      <a16:creationId xmlns:a16="http://schemas.microsoft.com/office/drawing/2014/main" id="{DC204047-C4D2-4BB5-B6E1-F514DC95D7C0}"/>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47" name="Line 140">
                  <a:extLst>
                    <a:ext uri="{FF2B5EF4-FFF2-40B4-BE49-F238E27FC236}">
                      <a16:creationId xmlns:a16="http://schemas.microsoft.com/office/drawing/2014/main" id="{8D1F2F61-C347-47E6-8868-023A14EF672B}"/>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48" name="Line 141">
                  <a:extLst>
                    <a:ext uri="{FF2B5EF4-FFF2-40B4-BE49-F238E27FC236}">
                      <a16:creationId xmlns:a16="http://schemas.microsoft.com/office/drawing/2014/main" id="{7B9588E5-269F-405E-AACF-14885742F12C}"/>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49" name="Line 142">
                  <a:extLst>
                    <a:ext uri="{FF2B5EF4-FFF2-40B4-BE49-F238E27FC236}">
                      <a16:creationId xmlns:a16="http://schemas.microsoft.com/office/drawing/2014/main" id="{C435328B-4C3D-4710-83EC-59FEE9C5BDC0}"/>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50" name="Freeform 143">
                  <a:extLst>
                    <a:ext uri="{FF2B5EF4-FFF2-40B4-BE49-F238E27FC236}">
                      <a16:creationId xmlns:a16="http://schemas.microsoft.com/office/drawing/2014/main" id="{C3FA028D-9412-46DA-81F8-F5E5DF473EEB}"/>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latin typeface="+mj-ea"/>
                    <a:ea typeface="+mj-ea"/>
                  </a:endParaRPr>
                </a:p>
              </p:txBody>
            </p:sp>
            <p:sp>
              <p:nvSpPr>
                <p:cNvPr id="151" name="Line 144">
                  <a:extLst>
                    <a:ext uri="{FF2B5EF4-FFF2-40B4-BE49-F238E27FC236}">
                      <a16:creationId xmlns:a16="http://schemas.microsoft.com/office/drawing/2014/main" id="{E8DAE5CA-7C08-46B4-A28B-CEA935F4A32C}"/>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52" name="Line 145">
                  <a:extLst>
                    <a:ext uri="{FF2B5EF4-FFF2-40B4-BE49-F238E27FC236}">
                      <a16:creationId xmlns:a16="http://schemas.microsoft.com/office/drawing/2014/main" id="{7F956121-82C6-4A1C-8F25-A5220E27A63C}"/>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53" name="Line 146">
                  <a:extLst>
                    <a:ext uri="{FF2B5EF4-FFF2-40B4-BE49-F238E27FC236}">
                      <a16:creationId xmlns:a16="http://schemas.microsoft.com/office/drawing/2014/main" id="{38A130B4-EC05-4702-991D-2866E4756DF1}"/>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54" name="Line 147">
                  <a:extLst>
                    <a:ext uri="{FF2B5EF4-FFF2-40B4-BE49-F238E27FC236}">
                      <a16:creationId xmlns:a16="http://schemas.microsoft.com/office/drawing/2014/main" id="{4FC89E47-404F-4B4A-809D-FCB88317315F}"/>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55" name="Line 148">
                  <a:extLst>
                    <a:ext uri="{FF2B5EF4-FFF2-40B4-BE49-F238E27FC236}">
                      <a16:creationId xmlns:a16="http://schemas.microsoft.com/office/drawing/2014/main" id="{AF05DD71-6DF8-4B03-8BCD-2DCB9988C412}"/>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56" name="Line 149">
                  <a:extLst>
                    <a:ext uri="{FF2B5EF4-FFF2-40B4-BE49-F238E27FC236}">
                      <a16:creationId xmlns:a16="http://schemas.microsoft.com/office/drawing/2014/main" id="{A779F482-467B-470E-BF10-7F7320BF6709}"/>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57" name="Line 150">
                  <a:extLst>
                    <a:ext uri="{FF2B5EF4-FFF2-40B4-BE49-F238E27FC236}">
                      <a16:creationId xmlns:a16="http://schemas.microsoft.com/office/drawing/2014/main" id="{EB5CAA7D-7965-44B8-BDAE-ED14E9334172}"/>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sp>
            <p:nvSpPr>
              <p:cNvPr id="12" name="Rectangle 151">
                <a:extLst>
                  <a:ext uri="{FF2B5EF4-FFF2-40B4-BE49-F238E27FC236}">
                    <a16:creationId xmlns:a16="http://schemas.microsoft.com/office/drawing/2014/main" id="{107CF880-758F-4CEF-837E-BBB3997C669F}"/>
                  </a:ext>
                </a:extLst>
              </p:cNvPr>
              <p:cNvSpPr>
                <a:spLocks noChangeArrowheads="1"/>
              </p:cNvSpPr>
              <p:nvPr/>
            </p:nvSpPr>
            <p:spPr bwMode="auto">
              <a:xfrm>
                <a:off x="7626351" y="6310313"/>
                <a:ext cx="460375" cy="69850"/>
              </a:xfrm>
              <a:prstGeom prst="rect">
                <a:avLst/>
              </a:prstGeom>
              <a:solidFill>
                <a:schemeClr val="bg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latin typeface="+mj-ea"/>
                  <a:ea typeface="+mj-ea"/>
                </a:endParaRPr>
              </a:p>
            </p:txBody>
          </p:sp>
          <p:pic>
            <p:nvPicPr>
              <p:cNvPr id="13" name="Picture 152">
                <a:extLst>
                  <a:ext uri="{FF2B5EF4-FFF2-40B4-BE49-F238E27FC236}">
                    <a16:creationId xmlns:a16="http://schemas.microsoft.com/office/drawing/2014/main" id="{70107BBF-AEF0-4310-ABCC-EC3FA1BA2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7438" y="6310313"/>
                <a:ext cx="7429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153">
                <a:extLst>
                  <a:ext uri="{FF2B5EF4-FFF2-40B4-BE49-F238E27FC236}">
                    <a16:creationId xmlns:a16="http://schemas.microsoft.com/office/drawing/2014/main" id="{0C1759AF-29CC-452F-960B-77972A76FC59}"/>
                  </a:ext>
                </a:extLst>
              </p:cNvPr>
              <p:cNvSpPr>
                <a:spLocks noChangeShapeType="1"/>
              </p:cNvSpPr>
              <p:nvPr/>
            </p:nvSpPr>
            <p:spPr bwMode="auto">
              <a:xfrm>
                <a:off x="5951539" y="5157789"/>
                <a:ext cx="1506537" cy="1157287"/>
              </a:xfrm>
              <a:prstGeom prst="line">
                <a:avLst/>
              </a:prstGeom>
              <a:noFill/>
              <a:ln w="9525">
                <a:solidFill>
                  <a:srgbClr val="C4262A"/>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grpSp>
        <p:sp>
          <p:nvSpPr>
            <p:cNvPr id="6" name="矩形 5">
              <a:extLst>
                <a:ext uri="{FF2B5EF4-FFF2-40B4-BE49-F238E27FC236}">
                  <a16:creationId xmlns:a16="http://schemas.microsoft.com/office/drawing/2014/main" id="{F693061D-4726-42B5-BEC9-DF7A098D8611}"/>
                </a:ext>
              </a:extLst>
            </p:cNvPr>
            <p:cNvSpPr/>
            <p:nvPr/>
          </p:nvSpPr>
          <p:spPr>
            <a:xfrm>
              <a:off x="2787650" y="3105150"/>
              <a:ext cx="2635250" cy="9525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dirty="0" err="1">
                  <a:latin typeface="+mj-ea"/>
                  <a:ea typeface="+mj-ea"/>
                </a:rPr>
                <a:t>iFactory</a:t>
              </a:r>
              <a:r>
                <a:rPr lang="en-US" altLang="zh-CN" sz="600" dirty="0">
                  <a:latin typeface="+mj-ea"/>
                  <a:ea typeface="+mj-ea"/>
                </a:rPr>
                <a:t> WMS 2.0</a:t>
              </a:r>
              <a:endParaRPr lang="zh-CN" altLang="en-US" sz="600" dirty="0">
                <a:latin typeface="+mj-ea"/>
                <a:ea typeface="+mj-ea"/>
              </a:endParaRPr>
            </a:p>
          </p:txBody>
        </p:sp>
        <p:sp>
          <p:nvSpPr>
            <p:cNvPr id="7" name="矩形 6">
              <a:extLst>
                <a:ext uri="{FF2B5EF4-FFF2-40B4-BE49-F238E27FC236}">
                  <a16:creationId xmlns:a16="http://schemas.microsoft.com/office/drawing/2014/main" id="{6DA791AF-23A0-41A5-957C-61428B1DDEC8}"/>
                </a:ext>
              </a:extLst>
            </p:cNvPr>
            <p:cNvSpPr/>
            <p:nvPr/>
          </p:nvSpPr>
          <p:spPr>
            <a:xfrm>
              <a:off x="5670550" y="3479848"/>
              <a:ext cx="2616860" cy="8250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 dirty="0" err="1">
                  <a:latin typeface="+mj-ea"/>
                  <a:ea typeface="+mj-ea"/>
                </a:rPr>
                <a:t>iFactory</a:t>
              </a:r>
              <a:r>
                <a:rPr lang="en-US" altLang="zh-CN" sz="600" dirty="0">
                  <a:latin typeface="+mj-ea"/>
                  <a:ea typeface="+mj-ea"/>
                </a:rPr>
                <a:t> WMS 2.0</a:t>
              </a:r>
              <a:endParaRPr lang="zh-CN" altLang="en-US" sz="600" dirty="0">
                <a:latin typeface="+mj-ea"/>
                <a:ea typeface="+mj-ea"/>
              </a:endParaRPr>
            </a:p>
          </p:txBody>
        </p:sp>
      </p:grpSp>
    </p:spTree>
    <p:extLst>
      <p:ext uri="{BB962C8B-B14F-4D97-AF65-F5344CB8AC3E}">
        <p14:creationId xmlns:p14="http://schemas.microsoft.com/office/powerpoint/2010/main" val="934241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5568E-3FD1-4AB9-B183-2EE0B3A51ED1}"/>
              </a:ext>
            </a:extLst>
          </p:cNvPr>
          <p:cNvSpPr>
            <a:spLocks noGrp="1"/>
          </p:cNvSpPr>
          <p:nvPr>
            <p:ph type="title"/>
          </p:nvPr>
        </p:nvSpPr>
        <p:spPr/>
        <p:txBody>
          <a:bodyPr/>
          <a:lstStyle/>
          <a:p>
            <a:r>
              <a:rPr lang="en-US" altLang="zh-CN" dirty="0" err="1"/>
              <a:t>iFactory</a:t>
            </a:r>
            <a:r>
              <a:rPr lang="en-US" altLang="zh-CN" dirty="0"/>
              <a:t> WMS</a:t>
            </a:r>
            <a:r>
              <a:rPr lang="zh-CN" altLang="en-US" dirty="0"/>
              <a:t>退货业务</a:t>
            </a:r>
          </a:p>
        </p:txBody>
      </p:sp>
      <p:pic>
        <p:nvPicPr>
          <p:cNvPr id="3" name="Picture 4">
            <a:extLst>
              <a:ext uri="{FF2B5EF4-FFF2-40B4-BE49-F238E27FC236}">
                <a16:creationId xmlns:a16="http://schemas.microsoft.com/office/drawing/2014/main" id="{04DC06F8-4E19-4948-B65B-66D4CDAED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8688" y="1286236"/>
            <a:ext cx="6492241" cy="4831488"/>
          </a:xfrm>
          <a:prstGeom prst="rect">
            <a:avLst/>
          </a:prstGeom>
          <a:noFill/>
          <a:ln w="9525">
            <a:solidFill>
              <a:srgbClr val="C4262A"/>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7CB81C8-E58D-4EC0-9590-38DF479DA298}"/>
              </a:ext>
            </a:extLst>
          </p:cNvPr>
          <p:cNvSpPr txBox="1">
            <a:spLocks noChangeArrowheads="1"/>
          </p:cNvSpPr>
          <p:nvPr/>
        </p:nvSpPr>
        <p:spPr>
          <a:xfrm>
            <a:off x="1138390" y="1766386"/>
            <a:ext cx="4050297" cy="3422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800" b="1" dirty="0">
                <a:latin typeface="+mj-ea"/>
                <a:ea typeface="+mj-ea"/>
              </a:rPr>
              <a:t>退货的额外处理</a:t>
            </a:r>
          </a:p>
          <a:p>
            <a:pPr marL="607500" lvl="1" indent="-285750">
              <a:lnSpc>
                <a:spcPct val="150000"/>
              </a:lnSpc>
              <a:buClr>
                <a:schemeClr val="tx1"/>
              </a:buClr>
              <a:buFont typeface="Wingdings" panose="05000000000000000000" pitchFamily="2" charset="2"/>
              <a:buChar char="Ø"/>
            </a:pPr>
            <a:r>
              <a:rPr lang="zh-CN" altLang="en-US" sz="1400" dirty="0">
                <a:latin typeface="+mj-ea"/>
                <a:ea typeface="+mj-ea"/>
              </a:rPr>
              <a:t>退货凭证的跟踪</a:t>
            </a:r>
          </a:p>
          <a:p>
            <a:pPr marL="607500" lvl="2" indent="-285750">
              <a:lnSpc>
                <a:spcPct val="150000"/>
              </a:lnSpc>
              <a:buClr>
                <a:schemeClr val="tx1"/>
              </a:buClr>
              <a:buFont typeface="Wingdings" panose="05000000000000000000" pitchFamily="2" charset="2"/>
              <a:buChar char="Ø"/>
            </a:pPr>
            <a:r>
              <a:rPr lang="zh-CN" altLang="en-US" sz="1400" dirty="0">
                <a:latin typeface="+mj-ea"/>
                <a:ea typeface="+mj-ea"/>
              </a:rPr>
              <a:t>通过批属性和文档管理</a:t>
            </a:r>
          </a:p>
          <a:p>
            <a:pPr marL="607500" lvl="1" indent="-285750">
              <a:lnSpc>
                <a:spcPct val="150000"/>
              </a:lnSpc>
              <a:buClr>
                <a:schemeClr val="tx1"/>
              </a:buClr>
              <a:buFont typeface="Wingdings" panose="05000000000000000000" pitchFamily="2" charset="2"/>
              <a:buChar char="Ø"/>
            </a:pPr>
            <a:r>
              <a:rPr lang="zh-CN" altLang="en-US" sz="1400" dirty="0">
                <a:latin typeface="+mj-ea"/>
                <a:ea typeface="+mj-ea"/>
              </a:rPr>
              <a:t>与原始出库单的对应</a:t>
            </a:r>
          </a:p>
          <a:p>
            <a:pPr marL="607500" lvl="1" indent="-285750">
              <a:lnSpc>
                <a:spcPct val="150000"/>
              </a:lnSpc>
              <a:buClr>
                <a:schemeClr val="tx1"/>
              </a:buClr>
              <a:buFont typeface="Wingdings" panose="05000000000000000000" pitchFamily="2" charset="2"/>
              <a:buChar char="Ø"/>
            </a:pPr>
            <a:r>
              <a:rPr lang="zh-CN" altLang="en-US" sz="1400" dirty="0">
                <a:latin typeface="+mj-ea"/>
                <a:ea typeface="+mj-ea"/>
              </a:rPr>
              <a:t>再包装</a:t>
            </a:r>
          </a:p>
          <a:p>
            <a:pPr marL="607500" lvl="1" indent="-285750">
              <a:lnSpc>
                <a:spcPct val="150000"/>
              </a:lnSpc>
              <a:buClr>
                <a:schemeClr val="tx1"/>
              </a:buClr>
              <a:buFont typeface="Wingdings" panose="05000000000000000000" pitchFamily="2" charset="2"/>
              <a:buChar char="Ø"/>
            </a:pPr>
            <a:r>
              <a:rPr lang="zh-CN" altLang="en-US" sz="1400" dirty="0">
                <a:latin typeface="+mj-ea"/>
                <a:ea typeface="+mj-ea"/>
              </a:rPr>
              <a:t>进入退货待检区、锁定</a:t>
            </a:r>
          </a:p>
          <a:p>
            <a:pPr marL="607500" lvl="1" indent="-285750">
              <a:lnSpc>
                <a:spcPct val="150000"/>
              </a:lnSpc>
              <a:buClr>
                <a:schemeClr val="tx1"/>
              </a:buClr>
              <a:buFont typeface="Wingdings" panose="05000000000000000000" pitchFamily="2" charset="2"/>
              <a:buChar char="Ø"/>
            </a:pPr>
            <a:r>
              <a:rPr lang="zh-CN" altLang="en-US" sz="1400" dirty="0">
                <a:latin typeface="+mj-ea"/>
                <a:ea typeface="+mj-ea"/>
              </a:rPr>
              <a:t>质检判定后作为普通货物进行作业</a:t>
            </a:r>
          </a:p>
        </p:txBody>
      </p:sp>
    </p:spTree>
    <p:extLst>
      <p:ext uri="{BB962C8B-B14F-4D97-AF65-F5344CB8AC3E}">
        <p14:creationId xmlns:p14="http://schemas.microsoft.com/office/powerpoint/2010/main" val="1802091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A9810-4987-44C5-A85C-41546F307B72}"/>
              </a:ext>
            </a:extLst>
          </p:cNvPr>
          <p:cNvSpPr>
            <a:spLocks noGrp="1"/>
          </p:cNvSpPr>
          <p:nvPr>
            <p:ph type="title"/>
          </p:nvPr>
        </p:nvSpPr>
        <p:spPr/>
        <p:txBody>
          <a:bodyPr/>
          <a:lstStyle/>
          <a:p>
            <a:r>
              <a:rPr lang="en-US" altLang="zh-CN" dirty="0" err="1"/>
              <a:t>iFactory</a:t>
            </a:r>
            <a:r>
              <a:rPr lang="en-US" altLang="zh-CN" dirty="0"/>
              <a:t> WMS</a:t>
            </a:r>
            <a:r>
              <a:rPr lang="zh-CN" altLang="en-US" dirty="0"/>
              <a:t>交叉转运</a:t>
            </a:r>
          </a:p>
        </p:txBody>
      </p:sp>
      <p:pic>
        <p:nvPicPr>
          <p:cNvPr id="3" name="Picture 2">
            <a:extLst>
              <a:ext uri="{FF2B5EF4-FFF2-40B4-BE49-F238E27FC236}">
                <a16:creationId xmlns:a16="http://schemas.microsoft.com/office/drawing/2014/main" id="{F82985BF-FD97-4B6F-B7D7-E381363DA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613" y="969542"/>
            <a:ext cx="4611188" cy="273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a:extLst>
              <a:ext uri="{FF2B5EF4-FFF2-40B4-BE49-F238E27FC236}">
                <a16:creationId xmlns:a16="http://schemas.microsoft.com/office/drawing/2014/main" id="{8BA58D9D-B300-4A22-971B-337192BCAAEE}"/>
              </a:ext>
            </a:extLst>
          </p:cNvPr>
          <p:cNvSpPr txBox="1">
            <a:spLocks noChangeArrowheads="1"/>
          </p:cNvSpPr>
          <p:nvPr/>
        </p:nvSpPr>
        <p:spPr>
          <a:xfrm>
            <a:off x="1218049" y="1477287"/>
            <a:ext cx="4748500" cy="44577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rPr>
              <a:t>交叉分配</a:t>
            </a:r>
            <a:endParaRPr lang="en-US" altLang="zh-CN" sz="1800" b="1" dirty="0">
              <a:latin typeface="微软雅黑" panose="020B0503020204020204" pitchFamily="34" charset="-122"/>
              <a:ea typeface="微软雅黑" panose="020B0503020204020204" pitchFamily="34" charset="-122"/>
            </a:endParaRPr>
          </a:p>
          <a:p>
            <a:pPr marL="321750" lvl="1" indent="-285750">
              <a:lnSpc>
                <a:spcPct val="16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按库存分配的结果拆分接收的物料</a:t>
            </a:r>
          </a:p>
          <a:p>
            <a:pPr marL="321750" lvl="2" indent="-285750">
              <a:lnSpc>
                <a:spcPct val="16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根据</a:t>
            </a:r>
            <a:r>
              <a:rPr lang="en-US" altLang="zh-CN" sz="1400" dirty="0">
                <a:latin typeface="微软雅黑" panose="020B0503020204020204" pitchFamily="34" charset="-122"/>
                <a:ea typeface="微软雅黑" panose="020B0503020204020204" pitchFamily="34" charset="-122"/>
              </a:rPr>
              <a:t>PO</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ASN</a:t>
            </a:r>
            <a:r>
              <a:rPr lang="zh-CN" altLang="en-US" sz="1400" dirty="0">
                <a:latin typeface="微软雅黑" panose="020B0503020204020204" pitchFamily="34" charset="-122"/>
                <a:ea typeface="微软雅黑" panose="020B0503020204020204" pitchFamily="34" charset="-122"/>
              </a:rPr>
              <a:t>进行分配</a:t>
            </a:r>
            <a:endParaRPr lang="en-US" altLang="zh-CN" sz="1400" dirty="0">
              <a:latin typeface="微软雅黑" panose="020B0503020204020204" pitchFamily="34" charset="-122"/>
              <a:ea typeface="微软雅黑" panose="020B0503020204020204" pitchFamily="34" charset="-122"/>
            </a:endParaRPr>
          </a:p>
          <a:p>
            <a:pPr marL="321750" lvl="1" indent="-285750">
              <a:lnSpc>
                <a:spcPct val="16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在发货区，将本次收货物料和过去接收的物料一起拼箱，发货</a:t>
            </a:r>
            <a:endParaRPr lang="en-US" altLang="zh-CN" sz="1400" dirty="0">
              <a:latin typeface="微软雅黑" panose="020B0503020204020204" pitchFamily="34" charset="-122"/>
              <a:ea typeface="微软雅黑" panose="020B0503020204020204" pitchFamily="34" charset="-122"/>
            </a:endParaRPr>
          </a:p>
          <a:p>
            <a:pPr marL="0" lvl="1" indent="0">
              <a:lnSpc>
                <a:spcPct val="160000"/>
              </a:lnSpc>
              <a:spcBef>
                <a:spcPts val="1000"/>
              </a:spcBef>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rPr>
              <a:t>机会性分配</a:t>
            </a:r>
            <a:endParaRPr lang="en-US" altLang="zh-CN" sz="1800" b="1" dirty="0">
              <a:latin typeface="微软雅黑" panose="020B0503020204020204" pitchFamily="34" charset="-122"/>
              <a:ea typeface="微软雅黑" panose="020B0503020204020204" pitchFamily="34" charset="-122"/>
            </a:endParaRPr>
          </a:p>
          <a:p>
            <a:pPr marL="321750" lvl="1" indent="-285750">
              <a:lnSpc>
                <a:spcPct val="16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收货时自动将物料分配给未完成订单</a:t>
            </a:r>
            <a:endParaRPr lang="en-US" altLang="zh-CN" sz="1400" dirty="0">
              <a:latin typeface="微软雅黑" panose="020B0503020204020204" pitchFamily="34" charset="-122"/>
              <a:ea typeface="微软雅黑" panose="020B0503020204020204" pitchFamily="34" charset="-122"/>
            </a:endParaRPr>
          </a:p>
          <a:p>
            <a:pPr marL="0" indent="0">
              <a:lnSpc>
                <a:spcPct val="160000"/>
              </a:lnSpc>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rPr>
              <a:t>转运</a:t>
            </a:r>
            <a:endParaRPr lang="en-US" altLang="zh-CN" sz="1800" b="1" dirty="0">
              <a:latin typeface="微软雅黑" panose="020B0503020204020204" pitchFamily="34" charset="-122"/>
              <a:ea typeface="微软雅黑" panose="020B0503020204020204" pitchFamily="34" charset="-122"/>
            </a:endParaRPr>
          </a:p>
          <a:p>
            <a:pPr marL="321750" lvl="1" indent="-285750">
              <a:lnSpc>
                <a:spcPct val="16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将预先包装 </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打包的托盘转运到待出库区域</a:t>
            </a:r>
            <a:endParaRPr lang="en-US" altLang="zh-CN" sz="1400" dirty="0">
              <a:latin typeface="微软雅黑" panose="020B0503020204020204" pitchFamily="34" charset="-122"/>
              <a:ea typeface="微软雅黑" panose="020B0503020204020204" pitchFamily="34" charset="-122"/>
            </a:endParaRPr>
          </a:p>
          <a:p>
            <a:pPr marL="321750" lvl="1" indent="-285750">
              <a:lnSpc>
                <a:spcPct val="16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适合预包装的订单</a:t>
            </a:r>
            <a:endParaRPr lang="en-US" altLang="zh-CN" sz="1400" dirty="0">
              <a:latin typeface="微软雅黑" panose="020B0503020204020204" pitchFamily="34" charset="-122"/>
              <a:ea typeface="微软雅黑" panose="020B0503020204020204" pitchFamily="34" charset="-122"/>
            </a:endParaRPr>
          </a:p>
          <a:p>
            <a:pPr marL="321750" lvl="1" indent="-285750">
              <a:lnSpc>
                <a:spcPct val="16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可以同时对 </a:t>
            </a:r>
            <a:r>
              <a:rPr lang="en-US" altLang="zh-CN" sz="1400" dirty="0" err="1">
                <a:latin typeface="微软雅黑" panose="020B0503020204020204" pitchFamily="34" charset="-122"/>
                <a:ea typeface="微软雅黑" panose="020B0503020204020204" pitchFamily="34" charset="-122"/>
              </a:rPr>
              <a:t>sku</a:t>
            </a:r>
            <a:r>
              <a:rPr lang="en-US" altLang="zh-CN" sz="1400" dirty="0">
                <a:latin typeface="微软雅黑" panose="020B0503020204020204" pitchFamily="34" charset="-122"/>
                <a:ea typeface="微软雅黑" panose="020B0503020204020204" pitchFamily="34" charset="-122"/>
              </a:rPr>
              <a:t> &amp; qty </a:t>
            </a:r>
            <a:r>
              <a:rPr lang="zh-CN" altLang="en-US" sz="1400" dirty="0">
                <a:latin typeface="微软雅黑" panose="020B0503020204020204" pitchFamily="34" charset="-122"/>
                <a:ea typeface="微软雅黑" panose="020B0503020204020204" pitchFamily="34" charset="-122"/>
              </a:rPr>
              <a:t>进行检验</a:t>
            </a:r>
          </a:p>
        </p:txBody>
      </p:sp>
      <p:pic>
        <p:nvPicPr>
          <p:cNvPr id="5" name="Picture 5">
            <a:extLst>
              <a:ext uri="{FF2B5EF4-FFF2-40B4-BE49-F238E27FC236}">
                <a16:creationId xmlns:a16="http://schemas.microsoft.com/office/drawing/2014/main" id="{ACAF93B1-CE1D-4481-9871-66BE9C57D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237" y="3706137"/>
            <a:ext cx="5608202" cy="2443204"/>
          </a:xfrm>
          <a:prstGeom prst="rect">
            <a:avLst/>
          </a:prstGeom>
          <a:noFill/>
          <a:ln w="9525" algn="ctr">
            <a:solidFill>
              <a:schemeClr val="accent5"/>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5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C9DED-45C7-4482-9417-F208F4AE2DC6}"/>
              </a:ext>
            </a:extLst>
          </p:cNvPr>
          <p:cNvSpPr>
            <a:spLocks noGrp="1"/>
          </p:cNvSpPr>
          <p:nvPr>
            <p:ph type="title"/>
          </p:nvPr>
        </p:nvSpPr>
        <p:spPr/>
        <p:txBody>
          <a:bodyPr/>
          <a:lstStyle/>
          <a:p>
            <a:r>
              <a:rPr lang="zh-CN" altLang="en-US" dirty="0"/>
              <a:t>行业背景：</a:t>
            </a:r>
            <a:r>
              <a:rPr lang="en-US" altLang="zh-CN" dirty="0"/>
              <a:t>WMS</a:t>
            </a:r>
            <a:r>
              <a:rPr lang="zh-CN" altLang="en-US" dirty="0"/>
              <a:t>行业发展趋势</a:t>
            </a:r>
          </a:p>
        </p:txBody>
      </p:sp>
      <p:sp>
        <p:nvSpPr>
          <p:cNvPr id="3" name="object 3">
            <a:extLst>
              <a:ext uri="{FF2B5EF4-FFF2-40B4-BE49-F238E27FC236}">
                <a16:creationId xmlns:a16="http://schemas.microsoft.com/office/drawing/2014/main" id="{B43CD0F1-56C0-4DB9-B559-D4233DF860FE}"/>
              </a:ext>
            </a:extLst>
          </p:cNvPr>
          <p:cNvSpPr/>
          <p:nvPr/>
        </p:nvSpPr>
        <p:spPr>
          <a:xfrm>
            <a:off x="3928745" y="1831339"/>
            <a:ext cx="4418076" cy="3588385"/>
          </a:xfrm>
          <a:prstGeom prst="rect">
            <a:avLst/>
          </a:prstGeom>
          <a:blipFill>
            <a:blip r:embed="rId2" cstate="print"/>
            <a:stretch>
              <a:fillRect/>
            </a:stretch>
          </a:blipFill>
        </p:spPr>
        <p:txBody>
          <a:bodyPr wrap="square" lIns="0" tIns="0" rIns="0" bIns="0" rtlCol="0"/>
          <a:lstStyle/>
          <a:p>
            <a:endParaRPr>
              <a:latin typeface="+mj-ea"/>
              <a:ea typeface="+mj-ea"/>
            </a:endParaRPr>
          </a:p>
        </p:txBody>
      </p:sp>
      <p:sp>
        <p:nvSpPr>
          <p:cNvPr id="4" name="object 4">
            <a:extLst>
              <a:ext uri="{FF2B5EF4-FFF2-40B4-BE49-F238E27FC236}">
                <a16:creationId xmlns:a16="http://schemas.microsoft.com/office/drawing/2014/main" id="{02102999-C67E-4D13-9915-39DACC6F2B0A}"/>
              </a:ext>
            </a:extLst>
          </p:cNvPr>
          <p:cNvSpPr txBox="1"/>
          <p:nvPr/>
        </p:nvSpPr>
        <p:spPr>
          <a:xfrm>
            <a:off x="1043697" y="1687581"/>
            <a:ext cx="3366612" cy="708977"/>
          </a:xfrm>
          <a:prstGeom prst="rect">
            <a:avLst/>
          </a:prstGeom>
        </p:spPr>
        <p:txBody>
          <a:bodyPr vert="horz" wrap="square" lIns="0" tIns="12065" rIns="0" bIns="0" rtlCol="0">
            <a:spAutoFit/>
          </a:bodyPr>
          <a:lstStyle/>
          <a:p>
            <a:pPr>
              <a:lnSpc>
                <a:spcPct val="130000"/>
              </a:lnSpc>
              <a:spcBef>
                <a:spcPts val="600"/>
              </a:spcBef>
            </a:pPr>
            <a:r>
              <a:rPr lang="zh-CN" altLang="en-US" sz="1200" dirty="0">
                <a:solidFill>
                  <a:srgbClr val="585858"/>
                </a:solidFill>
                <a:latin typeface="+mj-ea"/>
                <a:ea typeface="+mj-ea"/>
                <a:cs typeface="微软雅黑"/>
              </a:rPr>
              <a:t>随着物流资源的整合，在网络建设过程中，提出了在大型物流网络中，仓库管理的集中模式与分散模式的关系问题；</a:t>
            </a:r>
          </a:p>
        </p:txBody>
      </p:sp>
      <p:sp>
        <p:nvSpPr>
          <p:cNvPr id="5" name="object 5">
            <a:extLst>
              <a:ext uri="{FF2B5EF4-FFF2-40B4-BE49-F238E27FC236}">
                <a16:creationId xmlns:a16="http://schemas.microsoft.com/office/drawing/2014/main" id="{DCC7B68B-7026-42F4-B8CC-33BE04F28AF3}"/>
              </a:ext>
            </a:extLst>
          </p:cNvPr>
          <p:cNvSpPr txBox="1"/>
          <p:nvPr/>
        </p:nvSpPr>
        <p:spPr>
          <a:xfrm>
            <a:off x="8651317" y="4359252"/>
            <a:ext cx="3001966" cy="785600"/>
          </a:xfrm>
          <a:prstGeom prst="rect">
            <a:avLst/>
          </a:prstGeom>
        </p:spPr>
        <p:txBody>
          <a:bodyPr vert="horz" wrap="square" lIns="0" tIns="12065" rIns="0" bIns="0" rtlCol="0">
            <a:spAutoFit/>
          </a:bodyPr>
          <a:lstStyle>
            <a:defPPr>
              <a:defRPr lang="zh-CN"/>
            </a:defPPr>
            <a:lvl1pPr>
              <a:lnSpc>
                <a:spcPct val="130000"/>
              </a:lnSpc>
              <a:spcBef>
                <a:spcPts val="600"/>
              </a:spcBef>
              <a:defRPr sz="1200">
                <a:solidFill>
                  <a:srgbClr val="585858"/>
                </a:solidFill>
                <a:latin typeface="+mj-ea"/>
                <a:ea typeface="+mj-ea"/>
                <a:cs typeface="微软雅黑"/>
              </a:defRPr>
            </a:lvl1pPr>
          </a:lstStyle>
          <a:p>
            <a:r>
              <a:rPr lang="zh-CN" altLang="en-US" dirty="0"/>
              <a:t>商业智能技术在</a:t>
            </a:r>
            <a:r>
              <a:rPr lang="en-US" altLang="zh-CN" dirty="0"/>
              <a:t>WMS</a:t>
            </a:r>
            <a:r>
              <a:rPr lang="zh-CN" altLang="en-US" dirty="0"/>
              <a:t>中的应用越来越多</a:t>
            </a:r>
            <a:endParaRPr dirty="0"/>
          </a:p>
          <a:p>
            <a:r>
              <a:rPr lang="zh-CN" altLang="en-US" dirty="0"/>
              <a:t>商业智能就是利用数据挖掘技术开发积累的数据信息，使之变成可以利用的知识。</a:t>
            </a:r>
            <a:endParaRPr dirty="0"/>
          </a:p>
        </p:txBody>
      </p:sp>
      <p:sp>
        <p:nvSpPr>
          <p:cNvPr id="6" name="object 6">
            <a:extLst>
              <a:ext uri="{FF2B5EF4-FFF2-40B4-BE49-F238E27FC236}">
                <a16:creationId xmlns:a16="http://schemas.microsoft.com/office/drawing/2014/main" id="{6FA61D77-F904-4626-B3C1-CABC680AA6CE}"/>
              </a:ext>
            </a:extLst>
          </p:cNvPr>
          <p:cNvSpPr txBox="1"/>
          <p:nvPr/>
        </p:nvSpPr>
        <p:spPr>
          <a:xfrm>
            <a:off x="8499069" y="1682131"/>
            <a:ext cx="3001965" cy="1428853"/>
          </a:xfrm>
          <a:prstGeom prst="rect">
            <a:avLst/>
          </a:prstGeom>
        </p:spPr>
        <p:txBody>
          <a:bodyPr vert="horz" wrap="square" lIns="0" tIns="12065" rIns="0" bIns="0" rtlCol="0">
            <a:spAutoFit/>
          </a:bodyPr>
          <a:lstStyle>
            <a:defPPr>
              <a:defRPr lang="zh-CN"/>
            </a:defPPr>
            <a:lvl1pPr>
              <a:lnSpc>
                <a:spcPct val="130000"/>
              </a:lnSpc>
              <a:spcBef>
                <a:spcPts val="600"/>
              </a:spcBef>
              <a:defRPr sz="1200">
                <a:solidFill>
                  <a:srgbClr val="585858"/>
                </a:solidFill>
                <a:latin typeface="+mj-ea"/>
                <a:ea typeface="+mj-ea"/>
                <a:cs typeface="微软雅黑"/>
              </a:defRPr>
            </a:lvl1pPr>
          </a:lstStyle>
          <a:p>
            <a:r>
              <a:rPr lang="zh-CN" altLang="en-US" dirty="0"/>
              <a:t>准时生产方式配送已经越来越成为</a:t>
            </a:r>
            <a:r>
              <a:rPr lang="en-US" altLang="zh-CN" dirty="0"/>
              <a:t>WMS</a:t>
            </a:r>
            <a:r>
              <a:rPr lang="zh-CN" altLang="en-US" dirty="0"/>
              <a:t>服务的主要市场需求，</a:t>
            </a:r>
            <a:r>
              <a:rPr lang="en-US" altLang="zh-CN" dirty="0"/>
              <a:t>JIT</a:t>
            </a:r>
            <a:r>
              <a:rPr lang="zh-CN" altLang="en-US" dirty="0"/>
              <a:t>生产方式的普遍化已经将导致</a:t>
            </a:r>
            <a:r>
              <a:rPr lang="en-US" altLang="zh-CN" dirty="0"/>
              <a:t>JIT</a:t>
            </a:r>
            <a:r>
              <a:rPr lang="zh-CN" altLang="en-US" dirty="0"/>
              <a:t>配送需求的增长。</a:t>
            </a:r>
            <a:r>
              <a:rPr lang="en-US" altLang="zh-CN" dirty="0"/>
              <a:t>WMS</a:t>
            </a:r>
            <a:r>
              <a:rPr lang="zh-CN" altLang="en-US" dirty="0"/>
              <a:t>仓储管理的发展要基于需求的这个变化趋势，与此同时，配送需求的专业化市场细分也在深入，要求</a:t>
            </a:r>
            <a:r>
              <a:rPr lang="en-US" altLang="zh-CN" dirty="0"/>
              <a:t>WMS</a:t>
            </a:r>
            <a:r>
              <a:rPr lang="zh-CN" altLang="en-US" dirty="0"/>
              <a:t>更加支持</a:t>
            </a:r>
            <a:r>
              <a:rPr lang="en-US" altLang="zh-CN" dirty="0"/>
              <a:t>JIT</a:t>
            </a:r>
            <a:r>
              <a:rPr lang="zh-CN" altLang="en-US" dirty="0"/>
              <a:t>配送的专业化。</a:t>
            </a:r>
            <a:endParaRPr dirty="0"/>
          </a:p>
        </p:txBody>
      </p:sp>
      <p:sp>
        <p:nvSpPr>
          <p:cNvPr id="7" name="object 7">
            <a:extLst>
              <a:ext uri="{FF2B5EF4-FFF2-40B4-BE49-F238E27FC236}">
                <a16:creationId xmlns:a16="http://schemas.microsoft.com/office/drawing/2014/main" id="{A1B58FC0-5E05-49FB-B804-6E56A621430C}"/>
              </a:ext>
            </a:extLst>
          </p:cNvPr>
          <p:cNvSpPr txBox="1"/>
          <p:nvPr/>
        </p:nvSpPr>
        <p:spPr>
          <a:xfrm>
            <a:off x="833356" y="3741566"/>
            <a:ext cx="2943141" cy="1428853"/>
          </a:xfrm>
          <a:prstGeom prst="rect">
            <a:avLst/>
          </a:prstGeom>
        </p:spPr>
        <p:txBody>
          <a:bodyPr vert="horz" wrap="square" lIns="0" tIns="12065" rIns="0" bIns="0" rtlCol="0">
            <a:spAutoFit/>
          </a:bodyPr>
          <a:lstStyle>
            <a:defPPr>
              <a:defRPr lang="zh-CN"/>
            </a:defPPr>
            <a:lvl1pPr>
              <a:lnSpc>
                <a:spcPct val="130000"/>
              </a:lnSpc>
              <a:spcBef>
                <a:spcPts val="600"/>
              </a:spcBef>
              <a:defRPr sz="1200">
                <a:solidFill>
                  <a:srgbClr val="585858"/>
                </a:solidFill>
                <a:latin typeface="+mj-ea"/>
                <a:ea typeface="+mj-ea"/>
                <a:cs typeface="微软雅黑"/>
              </a:defRPr>
            </a:lvl1pPr>
          </a:lstStyle>
          <a:p>
            <a:r>
              <a:rPr lang="zh-CN" altLang="en-US" dirty="0"/>
              <a:t>以</a:t>
            </a:r>
            <a:r>
              <a:rPr lang="en-US" altLang="zh-CN" dirty="0"/>
              <a:t>RFID</a:t>
            </a:r>
            <a:r>
              <a:rPr lang="zh-CN" altLang="en-US" dirty="0"/>
              <a:t>技术为代表的新技术正在深刻的影响着仓库管理和</a:t>
            </a:r>
            <a:r>
              <a:rPr lang="en-US" altLang="zh-CN" dirty="0"/>
              <a:t>WMS</a:t>
            </a:r>
            <a:r>
              <a:rPr lang="zh-CN" altLang="en-US" dirty="0"/>
              <a:t>，</a:t>
            </a:r>
            <a:r>
              <a:rPr lang="en-US" altLang="zh-CN" dirty="0"/>
              <a:t>RFID</a:t>
            </a:r>
            <a:r>
              <a:rPr lang="zh-CN" altLang="en-US" dirty="0"/>
              <a:t>目前几乎已经可以普及应用到所有的商品上，全世界都逐渐采用统一的物品编码标准。但是在物流环节可以通过车辆、集装箱、托盘、货架等设备应用</a:t>
            </a:r>
            <a:r>
              <a:rPr lang="en-US" altLang="zh-CN" dirty="0"/>
              <a:t>RFID</a:t>
            </a:r>
            <a:r>
              <a:rPr lang="zh-CN" altLang="en-US" dirty="0"/>
              <a:t>技术，提高物流管理水平。</a:t>
            </a:r>
            <a:endParaRPr dirty="0"/>
          </a:p>
        </p:txBody>
      </p:sp>
      <p:sp>
        <p:nvSpPr>
          <p:cNvPr id="8" name="文本框 7">
            <a:extLst>
              <a:ext uri="{FF2B5EF4-FFF2-40B4-BE49-F238E27FC236}">
                <a16:creationId xmlns:a16="http://schemas.microsoft.com/office/drawing/2014/main" id="{C75F46C1-5830-424D-A6AE-C5DF3A2D153A}"/>
              </a:ext>
            </a:extLst>
          </p:cNvPr>
          <p:cNvSpPr txBox="1"/>
          <p:nvPr/>
        </p:nvSpPr>
        <p:spPr>
          <a:xfrm>
            <a:off x="533706" y="1206379"/>
            <a:ext cx="1573619" cy="523220"/>
          </a:xfrm>
          <a:prstGeom prst="rect">
            <a:avLst/>
          </a:prstGeom>
          <a:noFill/>
        </p:spPr>
        <p:txBody>
          <a:bodyPr wrap="square" rtlCol="0">
            <a:spAutoFit/>
          </a:bodyPr>
          <a:lstStyle/>
          <a:p>
            <a:r>
              <a:rPr lang="zh-CN" altLang="en-US" sz="2800" dirty="0">
                <a:solidFill>
                  <a:schemeClr val="accent1"/>
                </a:solidFill>
                <a:latin typeface="+mj-ea"/>
                <a:ea typeface="+mj-ea"/>
                <a:sym typeface="Wingdings 2" panose="05020102010507070707" pitchFamily="18" charset="2"/>
              </a:rPr>
              <a:t></a:t>
            </a:r>
            <a:endParaRPr lang="zh-CN" altLang="en-US" sz="2800" dirty="0">
              <a:solidFill>
                <a:schemeClr val="accent1"/>
              </a:solidFill>
              <a:latin typeface="+mj-ea"/>
              <a:ea typeface="+mj-ea"/>
            </a:endParaRPr>
          </a:p>
        </p:txBody>
      </p:sp>
      <p:sp>
        <p:nvSpPr>
          <p:cNvPr id="9" name="文本框 8">
            <a:extLst>
              <a:ext uri="{FF2B5EF4-FFF2-40B4-BE49-F238E27FC236}">
                <a16:creationId xmlns:a16="http://schemas.microsoft.com/office/drawing/2014/main" id="{9D591257-CC42-40A6-B275-1D8E117EBA86}"/>
              </a:ext>
            </a:extLst>
          </p:cNvPr>
          <p:cNvSpPr txBox="1"/>
          <p:nvPr/>
        </p:nvSpPr>
        <p:spPr>
          <a:xfrm>
            <a:off x="533706" y="3363921"/>
            <a:ext cx="460952" cy="523220"/>
          </a:xfrm>
          <a:prstGeom prst="rect">
            <a:avLst/>
          </a:prstGeom>
          <a:noFill/>
        </p:spPr>
        <p:txBody>
          <a:bodyPr wrap="square" rtlCol="0">
            <a:spAutoFit/>
          </a:bodyPr>
          <a:lstStyle/>
          <a:p>
            <a:r>
              <a:rPr lang="zh-CN" altLang="en-US" sz="2800" dirty="0">
                <a:solidFill>
                  <a:schemeClr val="accent1"/>
                </a:solidFill>
                <a:latin typeface="+mj-ea"/>
                <a:ea typeface="+mj-ea"/>
                <a:sym typeface="Wingdings 2" panose="05020102010507070707" pitchFamily="18" charset="2"/>
              </a:rPr>
              <a:t></a:t>
            </a:r>
            <a:endParaRPr lang="zh-CN" altLang="en-US" sz="2800" dirty="0">
              <a:solidFill>
                <a:schemeClr val="accent1"/>
              </a:solidFill>
              <a:latin typeface="+mj-ea"/>
              <a:ea typeface="+mj-ea"/>
            </a:endParaRPr>
          </a:p>
        </p:txBody>
      </p:sp>
      <p:sp>
        <p:nvSpPr>
          <p:cNvPr id="10" name="文本框 9">
            <a:extLst>
              <a:ext uri="{FF2B5EF4-FFF2-40B4-BE49-F238E27FC236}">
                <a16:creationId xmlns:a16="http://schemas.microsoft.com/office/drawing/2014/main" id="{3D5178A9-691A-4064-B0CF-7F3294423994}"/>
              </a:ext>
            </a:extLst>
          </p:cNvPr>
          <p:cNvSpPr txBox="1"/>
          <p:nvPr/>
        </p:nvSpPr>
        <p:spPr>
          <a:xfrm>
            <a:off x="8085221" y="3932772"/>
            <a:ext cx="523199" cy="523220"/>
          </a:xfrm>
          <a:prstGeom prst="rect">
            <a:avLst/>
          </a:prstGeom>
          <a:noFill/>
        </p:spPr>
        <p:txBody>
          <a:bodyPr wrap="square" rtlCol="0">
            <a:spAutoFit/>
          </a:bodyPr>
          <a:lstStyle/>
          <a:p>
            <a:r>
              <a:rPr lang="zh-CN" altLang="en-US" sz="2800" dirty="0">
                <a:solidFill>
                  <a:schemeClr val="accent1"/>
                </a:solidFill>
                <a:latin typeface="+mj-ea"/>
                <a:ea typeface="+mj-ea"/>
                <a:sym typeface="Wingdings 2" panose="05020102010507070707" pitchFamily="18" charset="2"/>
              </a:rPr>
              <a:t></a:t>
            </a:r>
            <a:endParaRPr lang="zh-CN" altLang="en-US" sz="2800" dirty="0">
              <a:solidFill>
                <a:schemeClr val="accent1"/>
              </a:solidFill>
              <a:latin typeface="+mj-ea"/>
              <a:ea typeface="+mj-ea"/>
            </a:endParaRPr>
          </a:p>
        </p:txBody>
      </p:sp>
      <p:sp>
        <p:nvSpPr>
          <p:cNvPr id="11" name="文本框 10">
            <a:extLst>
              <a:ext uri="{FF2B5EF4-FFF2-40B4-BE49-F238E27FC236}">
                <a16:creationId xmlns:a16="http://schemas.microsoft.com/office/drawing/2014/main" id="{5BB789A1-E412-4498-80DA-0704DD586BFB}"/>
              </a:ext>
            </a:extLst>
          </p:cNvPr>
          <p:cNvSpPr txBox="1"/>
          <p:nvPr/>
        </p:nvSpPr>
        <p:spPr>
          <a:xfrm>
            <a:off x="7975871" y="1348642"/>
            <a:ext cx="523198" cy="523220"/>
          </a:xfrm>
          <a:prstGeom prst="rect">
            <a:avLst/>
          </a:prstGeom>
          <a:noFill/>
        </p:spPr>
        <p:txBody>
          <a:bodyPr wrap="square" rtlCol="0">
            <a:spAutoFit/>
          </a:bodyPr>
          <a:lstStyle/>
          <a:p>
            <a:r>
              <a:rPr lang="zh-CN" altLang="en-US" sz="2800" dirty="0">
                <a:solidFill>
                  <a:schemeClr val="accent1"/>
                </a:solidFill>
                <a:latin typeface="+mj-ea"/>
                <a:ea typeface="+mj-ea"/>
                <a:sym typeface="Wingdings 2" panose="05020102010507070707" pitchFamily="18" charset="2"/>
              </a:rPr>
              <a:t></a:t>
            </a:r>
            <a:endParaRPr lang="zh-CN" altLang="en-US" sz="2800" dirty="0">
              <a:solidFill>
                <a:schemeClr val="accent1"/>
              </a:solidFill>
              <a:latin typeface="+mj-ea"/>
              <a:ea typeface="+mj-ea"/>
            </a:endParaRPr>
          </a:p>
        </p:txBody>
      </p:sp>
    </p:spTree>
    <p:extLst>
      <p:ext uri="{BB962C8B-B14F-4D97-AF65-F5344CB8AC3E}">
        <p14:creationId xmlns:p14="http://schemas.microsoft.com/office/powerpoint/2010/main" val="1976065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6A21D-CC74-409B-9CA9-C7FDF7783408}"/>
              </a:ext>
            </a:extLst>
          </p:cNvPr>
          <p:cNvSpPr>
            <a:spLocks noGrp="1"/>
          </p:cNvSpPr>
          <p:nvPr>
            <p:ph type="title"/>
          </p:nvPr>
        </p:nvSpPr>
        <p:spPr/>
        <p:txBody>
          <a:bodyPr/>
          <a:lstStyle/>
          <a:p>
            <a:r>
              <a:rPr lang="en-US" altLang="zh-CN" dirty="0" err="1"/>
              <a:t>iFactory</a:t>
            </a:r>
            <a:r>
              <a:rPr lang="en-US" altLang="zh-CN" dirty="0"/>
              <a:t> WMS</a:t>
            </a:r>
            <a:r>
              <a:rPr lang="zh-CN" altLang="en-US" dirty="0"/>
              <a:t>交叉驳运</a:t>
            </a:r>
          </a:p>
        </p:txBody>
      </p:sp>
      <p:grpSp>
        <p:nvGrpSpPr>
          <p:cNvPr id="3" name="组合 2">
            <a:extLst>
              <a:ext uri="{FF2B5EF4-FFF2-40B4-BE49-F238E27FC236}">
                <a16:creationId xmlns:a16="http://schemas.microsoft.com/office/drawing/2014/main" id="{414D010B-796E-4F73-9A46-15B1CAA4E481}"/>
              </a:ext>
            </a:extLst>
          </p:cNvPr>
          <p:cNvGrpSpPr/>
          <p:nvPr/>
        </p:nvGrpSpPr>
        <p:grpSpPr>
          <a:xfrm>
            <a:off x="1435395" y="1380850"/>
            <a:ext cx="6417508" cy="4050229"/>
            <a:chOff x="1873251" y="1676401"/>
            <a:chExt cx="8774912" cy="4415627"/>
          </a:xfrm>
        </p:grpSpPr>
        <p:grpSp>
          <p:nvGrpSpPr>
            <p:cNvPr id="4" name="Group 4">
              <a:extLst>
                <a:ext uri="{FF2B5EF4-FFF2-40B4-BE49-F238E27FC236}">
                  <a16:creationId xmlns:a16="http://schemas.microsoft.com/office/drawing/2014/main" id="{ED32F985-E49B-40BC-88AB-F7C532443E44}"/>
                </a:ext>
              </a:extLst>
            </p:cNvPr>
            <p:cNvGrpSpPr>
              <a:grpSpLocks/>
            </p:cNvGrpSpPr>
            <p:nvPr/>
          </p:nvGrpSpPr>
          <p:grpSpPr bwMode="auto">
            <a:xfrm>
              <a:off x="2057400" y="1676401"/>
              <a:ext cx="1574800" cy="1321593"/>
              <a:chOff x="328" y="1096"/>
              <a:chExt cx="905" cy="697"/>
            </a:xfrm>
          </p:grpSpPr>
          <p:grpSp>
            <p:nvGrpSpPr>
              <p:cNvPr id="743" name="Group 5">
                <a:extLst>
                  <a:ext uri="{FF2B5EF4-FFF2-40B4-BE49-F238E27FC236}">
                    <a16:creationId xmlns:a16="http://schemas.microsoft.com/office/drawing/2014/main" id="{C00B880D-4562-47BF-8126-E4BB3493CAAB}"/>
                  </a:ext>
                </a:extLst>
              </p:cNvPr>
              <p:cNvGrpSpPr>
                <a:grpSpLocks/>
              </p:cNvGrpSpPr>
              <p:nvPr/>
            </p:nvGrpSpPr>
            <p:grpSpPr bwMode="auto">
              <a:xfrm>
                <a:off x="328" y="1096"/>
                <a:ext cx="905" cy="486"/>
                <a:chOff x="432" y="3093"/>
                <a:chExt cx="905" cy="486"/>
              </a:xfrm>
            </p:grpSpPr>
            <p:sp>
              <p:nvSpPr>
                <p:cNvPr id="745" name="Freeform 6">
                  <a:extLst>
                    <a:ext uri="{FF2B5EF4-FFF2-40B4-BE49-F238E27FC236}">
                      <a16:creationId xmlns:a16="http://schemas.microsoft.com/office/drawing/2014/main" id="{F1320E2C-A3BC-463B-9507-15D862A011C1}"/>
                    </a:ext>
                  </a:extLst>
                </p:cNvPr>
                <p:cNvSpPr>
                  <a:spLocks/>
                </p:cNvSpPr>
                <p:nvPr/>
              </p:nvSpPr>
              <p:spPr bwMode="auto">
                <a:xfrm>
                  <a:off x="432" y="3458"/>
                  <a:ext cx="904" cy="121"/>
                </a:xfrm>
                <a:custGeom>
                  <a:avLst/>
                  <a:gdLst>
                    <a:gd name="T0" fmla="*/ 689 w 904"/>
                    <a:gd name="T1" fmla="*/ 9 h 121"/>
                    <a:gd name="T2" fmla="*/ 696 w 904"/>
                    <a:gd name="T3" fmla="*/ 10 h 121"/>
                    <a:gd name="T4" fmla="*/ 703 w 904"/>
                    <a:gd name="T5" fmla="*/ 10 h 121"/>
                    <a:gd name="T6" fmla="*/ 703 w 904"/>
                    <a:gd name="T7" fmla="*/ 17 h 121"/>
                    <a:gd name="T8" fmla="*/ 710 w 904"/>
                    <a:gd name="T9" fmla="*/ 24 h 121"/>
                    <a:gd name="T10" fmla="*/ 717 w 904"/>
                    <a:gd name="T11" fmla="*/ 19 h 121"/>
                    <a:gd name="T12" fmla="*/ 722 w 904"/>
                    <a:gd name="T13" fmla="*/ 12 h 121"/>
                    <a:gd name="T14" fmla="*/ 728 w 904"/>
                    <a:gd name="T15" fmla="*/ 3 h 121"/>
                    <a:gd name="T16" fmla="*/ 736 w 904"/>
                    <a:gd name="T17" fmla="*/ 3 h 121"/>
                    <a:gd name="T18" fmla="*/ 746 w 904"/>
                    <a:gd name="T19" fmla="*/ 3 h 121"/>
                    <a:gd name="T20" fmla="*/ 746 w 904"/>
                    <a:gd name="T21" fmla="*/ 9 h 121"/>
                    <a:gd name="T22" fmla="*/ 746 w 904"/>
                    <a:gd name="T23" fmla="*/ 14 h 121"/>
                    <a:gd name="T24" fmla="*/ 749 w 904"/>
                    <a:gd name="T25" fmla="*/ 17 h 121"/>
                    <a:gd name="T26" fmla="*/ 760 w 904"/>
                    <a:gd name="T27" fmla="*/ 14 h 121"/>
                    <a:gd name="T28" fmla="*/ 760 w 904"/>
                    <a:gd name="T29" fmla="*/ 20 h 121"/>
                    <a:gd name="T30" fmla="*/ 760 w 904"/>
                    <a:gd name="T31" fmla="*/ 28 h 121"/>
                    <a:gd name="T32" fmla="*/ 757 w 904"/>
                    <a:gd name="T33" fmla="*/ 37 h 121"/>
                    <a:gd name="T34" fmla="*/ 762 w 904"/>
                    <a:gd name="T35" fmla="*/ 37 h 121"/>
                    <a:gd name="T36" fmla="*/ 768 w 904"/>
                    <a:gd name="T37" fmla="*/ 37 h 121"/>
                    <a:gd name="T38" fmla="*/ 780 w 904"/>
                    <a:gd name="T39" fmla="*/ 34 h 121"/>
                    <a:gd name="T40" fmla="*/ 780 w 904"/>
                    <a:gd name="T41" fmla="*/ 36 h 121"/>
                    <a:gd name="T42" fmla="*/ 781 w 904"/>
                    <a:gd name="T43" fmla="*/ 44 h 121"/>
                    <a:gd name="T44" fmla="*/ 787 w 904"/>
                    <a:gd name="T45" fmla="*/ 48 h 121"/>
                    <a:gd name="T46" fmla="*/ 785 w 904"/>
                    <a:gd name="T47" fmla="*/ 53 h 121"/>
                    <a:gd name="T48" fmla="*/ 787 w 904"/>
                    <a:gd name="T49" fmla="*/ 56 h 121"/>
                    <a:gd name="T50" fmla="*/ 785 w 904"/>
                    <a:gd name="T51" fmla="*/ 63 h 121"/>
                    <a:gd name="T52" fmla="*/ 789 w 904"/>
                    <a:gd name="T53" fmla="*/ 66 h 121"/>
                    <a:gd name="T54" fmla="*/ 789 w 904"/>
                    <a:gd name="T55" fmla="*/ 72 h 121"/>
                    <a:gd name="T56" fmla="*/ 787 w 904"/>
                    <a:gd name="T57" fmla="*/ 75 h 121"/>
                    <a:gd name="T58" fmla="*/ 797 w 904"/>
                    <a:gd name="T59" fmla="*/ 81 h 121"/>
                    <a:gd name="T60" fmla="*/ 805 w 904"/>
                    <a:gd name="T61" fmla="*/ 79 h 121"/>
                    <a:gd name="T62" fmla="*/ 817 w 904"/>
                    <a:gd name="T63" fmla="*/ 81 h 121"/>
                    <a:gd name="T64" fmla="*/ 833 w 904"/>
                    <a:gd name="T65" fmla="*/ 89 h 121"/>
                    <a:gd name="T66" fmla="*/ 848 w 904"/>
                    <a:gd name="T67" fmla="*/ 95 h 121"/>
                    <a:gd name="T68" fmla="*/ 854 w 904"/>
                    <a:gd name="T69" fmla="*/ 98 h 121"/>
                    <a:gd name="T70" fmla="*/ 868 w 904"/>
                    <a:gd name="T71" fmla="*/ 102 h 121"/>
                    <a:gd name="T72" fmla="*/ 872 w 904"/>
                    <a:gd name="T73" fmla="*/ 102 h 121"/>
                    <a:gd name="T74" fmla="*/ 881 w 904"/>
                    <a:gd name="T75" fmla="*/ 98 h 121"/>
                    <a:gd name="T76" fmla="*/ 891 w 904"/>
                    <a:gd name="T77" fmla="*/ 100 h 121"/>
                    <a:gd name="T78" fmla="*/ 902 w 904"/>
                    <a:gd name="T79" fmla="*/ 100 h 121"/>
                    <a:gd name="T80" fmla="*/ 904 w 904"/>
                    <a:gd name="T81" fmla="*/ 107 h 121"/>
                    <a:gd name="T82" fmla="*/ 904 w 904"/>
                    <a:gd name="T83" fmla="*/ 121 h 121"/>
                    <a:gd name="T84" fmla="*/ 0 w 904"/>
                    <a:gd name="T85" fmla="*/ 70 h 121"/>
                    <a:gd name="T86" fmla="*/ 14 w 904"/>
                    <a:gd name="T87" fmla="*/ 65 h 121"/>
                    <a:gd name="T88" fmla="*/ 42 w 904"/>
                    <a:gd name="T89" fmla="*/ 48 h 121"/>
                    <a:gd name="T90" fmla="*/ 57 w 904"/>
                    <a:gd name="T91" fmla="*/ 48 h 121"/>
                    <a:gd name="T92" fmla="*/ 66 w 904"/>
                    <a:gd name="T93" fmla="*/ 31 h 121"/>
                    <a:gd name="T94" fmla="*/ 82 w 904"/>
                    <a:gd name="T95" fmla="*/ 28 h 1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04"/>
                    <a:gd name="T145" fmla="*/ 0 h 121"/>
                    <a:gd name="T146" fmla="*/ 904 w 904"/>
                    <a:gd name="T147" fmla="*/ 121 h 1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04" h="121">
                      <a:moveTo>
                        <a:pt x="689" y="5"/>
                      </a:moveTo>
                      <a:lnTo>
                        <a:pt x="689" y="9"/>
                      </a:lnTo>
                      <a:lnTo>
                        <a:pt x="693" y="9"/>
                      </a:lnTo>
                      <a:lnTo>
                        <a:pt x="696" y="10"/>
                      </a:lnTo>
                      <a:lnTo>
                        <a:pt x="700" y="10"/>
                      </a:lnTo>
                      <a:lnTo>
                        <a:pt x="703" y="10"/>
                      </a:lnTo>
                      <a:lnTo>
                        <a:pt x="703" y="16"/>
                      </a:lnTo>
                      <a:lnTo>
                        <a:pt x="703" y="17"/>
                      </a:lnTo>
                      <a:lnTo>
                        <a:pt x="707" y="22"/>
                      </a:lnTo>
                      <a:lnTo>
                        <a:pt x="710" y="24"/>
                      </a:lnTo>
                      <a:lnTo>
                        <a:pt x="712" y="22"/>
                      </a:lnTo>
                      <a:lnTo>
                        <a:pt x="717" y="19"/>
                      </a:lnTo>
                      <a:lnTo>
                        <a:pt x="720" y="16"/>
                      </a:lnTo>
                      <a:lnTo>
                        <a:pt x="722" y="12"/>
                      </a:lnTo>
                      <a:lnTo>
                        <a:pt x="722" y="7"/>
                      </a:lnTo>
                      <a:lnTo>
                        <a:pt x="728" y="3"/>
                      </a:lnTo>
                      <a:lnTo>
                        <a:pt x="730" y="0"/>
                      </a:lnTo>
                      <a:lnTo>
                        <a:pt x="736" y="3"/>
                      </a:lnTo>
                      <a:lnTo>
                        <a:pt x="738" y="5"/>
                      </a:lnTo>
                      <a:lnTo>
                        <a:pt x="746" y="3"/>
                      </a:lnTo>
                      <a:lnTo>
                        <a:pt x="748" y="7"/>
                      </a:lnTo>
                      <a:lnTo>
                        <a:pt x="746" y="9"/>
                      </a:lnTo>
                      <a:lnTo>
                        <a:pt x="746" y="10"/>
                      </a:lnTo>
                      <a:lnTo>
                        <a:pt x="746" y="14"/>
                      </a:lnTo>
                      <a:lnTo>
                        <a:pt x="748" y="16"/>
                      </a:lnTo>
                      <a:lnTo>
                        <a:pt x="749" y="17"/>
                      </a:lnTo>
                      <a:lnTo>
                        <a:pt x="753" y="17"/>
                      </a:lnTo>
                      <a:lnTo>
                        <a:pt x="760" y="14"/>
                      </a:lnTo>
                      <a:lnTo>
                        <a:pt x="757" y="19"/>
                      </a:lnTo>
                      <a:lnTo>
                        <a:pt x="760" y="20"/>
                      </a:lnTo>
                      <a:lnTo>
                        <a:pt x="757" y="24"/>
                      </a:lnTo>
                      <a:lnTo>
                        <a:pt x="760" y="28"/>
                      </a:lnTo>
                      <a:lnTo>
                        <a:pt x="756" y="32"/>
                      </a:lnTo>
                      <a:lnTo>
                        <a:pt x="757" y="37"/>
                      </a:lnTo>
                      <a:lnTo>
                        <a:pt x="760" y="39"/>
                      </a:lnTo>
                      <a:lnTo>
                        <a:pt x="762" y="37"/>
                      </a:lnTo>
                      <a:lnTo>
                        <a:pt x="768" y="34"/>
                      </a:lnTo>
                      <a:lnTo>
                        <a:pt x="768" y="37"/>
                      </a:lnTo>
                      <a:lnTo>
                        <a:pt x="771" y="37"/>
                      </a:lnTo>
                      <a:lnTo>
                        <a:pt x="780" y="34"/>
                      </a:lnTo>
                      <a:lnTo>
                        <a:pt x="785" y="31"/>
                      </a:lnTo>
                      <a:lnTo>
                        <a:pt x="780" y="36"/>
                      </a:lnTo>
                      <a:lnTo>
                        <a:pt x="777" y="39"/>
                      </a:lnTo>
                      <a:lnTo>
                        <a:pt x="781" y="44"/>
                      </a:lnTo>
                      <a:lnTo>
                        <a:pt x="783" y="46"/>
                      </a:lnTo>
                      <a:lnTo>
                        <a:pt x="787" y="48"/>
                      </a:lnTo>
                      <a:lnTo>
                        <a:pt x="787" y="51"/>
                      </a:lnTo>
                      <a:lnTo>
                        <a:pt x="785" y="53"/>
                      </a:lnTo>
                      <a:lnTo>
                        <a:pt x="787" y="55"/>
                      </a:lnTo>
                      <a:lnTo>
                        <a:pt x="787" y="56"/>
                      </a:lnTo>
                      <a:lnTo>
                        <a:pt x="789" y="59"/>
                      </a:lnTo>
                      <a:lnTo>
                        <a:pt x="785" y="63"/>
                      </a:lnTo>
                      <a:lnTo>
                        <a:pt x="787" y="65"/>
                      </a:lnTo>
                      <a:lnTo>
                        <a:pt x="789" y="66"/>
                      </a:lnTo>
                      <a:lnTo>
                        <a:pt x="791" y="70"/>
                      </a:lnTo>
                      <a:lnTo>
                        <a:pt x="789" y="72"/>
                      </a:lnTo>
                      <a:lnTo>
                        <a:pt x="789" y="73"/>
                      </a:lnTo>
                      <a:lnTo>
                        <a:pt x="787" y="75"/>
                      </a:lnTo>
                      <a:lnTo>
                        <a:pt x="791" y="79"/>
                      </a:lnTo>
                      <a:lnTo>
                        <a:pt x="797" y="81"/>
                      </a:lnTo>
                      <a:lnTo>
                        <a:pt x="799" y="80"/>
                      </a:lnTo>
                      <a:lnTo>
                        <a:pt x="805" y="79"/>
                      </a:lnTo>
                      <a:lnTo>
                        <a:pt x="810" y="79"/>
                      </a:lnTo>
                      <a:lnTo>
                        <a:pt x="817" y="81"/>
                      </a:lnTo>
                      <a:lnTo>
                        <a:pt x="825" y="85"/>
                      </a:lnTo>
                      <a:lnTo>
                        <a:pt x="833" y="89"/>
                      </a:lnTo>
                      <a:lnTo>
                        <a:pt x="844" y="94"/>
                      </a:lnTo>
                      <a:lnTo>
                        <a:pt x="848" y="95"/>
                      </a:lnTo>
                      <a:lnTo>
                        <a:pt x="852" y="98"/>
                      </a:lnTo>
                      <a:lnTo>
                        <a:pt x="854" y="98"/>
                      </a:lnTo>
                      <a:lnTo>
                        <a:pt x="858" y="98"/>
                      </a:lnTo>
                      <a:lnTo>
                        <a:pt x="868" y="102"/>
                      </a:lnTo>
                      <a:lnTo>
                        <a:pt x="870" y="106"/>
                      </a:lnTo>
                      <a:lnTo>
                        <a:pt x="872" y="102"/>
                      </a:lnTo>
                      <a:lnTo>
                        <a:pt x="873" y="98"/>
                      </a:lnTo>
                      <a:lnTo>
                        <a:pt x="881" y="98"/>
                      </a:lnTo>
                      <a:lnTo>
                        <a:pt x="887" y="98"/>
                      </a:lnTo>
                      <a:lnTo>
                        <a:pt x="891" y="100"/>
                      </a:lnTo>
                      <a:lnTo>
                        <a:pt x="897" y="100"/>
                      </a:lnTo>
                      <a:lnTo>
                        <a:pt x="902" y="100"/>
                      </a:lnTo>
                      <a:lnTo>
                        <a:pt x="904" y="104"/>
                      </a:lnTo>
                      <a:lnTo>
                        <a:pt x="904" y="107"/>
                      </a:lnTo>
                      <a:lnTo>
                        <a:pt x="904" y="106"/>
                      </a:lnTo>
                      <a:lnTo>
                        <a:pt x="904" y="121"/>
                      </a:lnTo>
                      <a:lnTo>
                        <a:pt x="0" y="121"/>
                      </a:lnTo>
                      <a:lnTo>
                        <a:pt x="0" y="70"/>
                      </a:lnTo>
                      <a:lnTo>
                        <a:pt x="6" y="72"/>
                      </a:lnTo>
                      <a:lnTo>
                        <a:pt x="14" y="65"/>
                      </a:lnTo>
                      <a:lnTo>
                        <a:pt x="28" y="53"/>
                      </a:lnTo>
                      <a:lnTo>
                        <a:pt x="42" y="48"/>
                      </a:lnTo>
                      <a:lnTo>
                        <a:pt x="49" y="53"/>
                      </a:lnTo>
                      <a:lnTo>
                        <a:pt x="57" y="48"/>
                      </a:lnTo>
                      <a:lnTo>
                        <a:pt x="59" y="39"/>
                      </a:lnTo>
                      <a:lnTo>
                        <a:pt x="66" y="31"/>
                      </a:lnTo>
                      <a:lnTo>
                        <a:pt x="81" y="28"/>
                      </a:lnTo>
                      <a:lnTo>
                        <a:pt x="82" y="28"/>
                      </a:lnTo>
                      <a:lnTo>
                        <a:pt x="689"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46" name="Freeform 7">
                  <a:extLst>
                    <a:ext uri="{FF2B5EF4-FFF2-40B4-BE49-F238E27FC236}">
                      <a16:creationId xmlns:a16="http://schemas.microsoft.com/office/drawing/2014/main" id="{0C48A7B2-B966-408C-92AF-AA92B514638D}"/>
                    </a:ext>
                  </a:extLst>
                </p:cNvPr>
                <p:cNvSpPr>
                  <a:spLocks/>
                </p:cNvSpPr>
                <p:nvPr/>
              </p:nvSpPr>
              <p:spPr bwMode="auto">
                <a:xfrm>
                  <a:off x="432" y="3458"/>
                  <a:ext cx="904" cy="121"/>
                </a:xfrm>
                <a:custGeom>
                  <a:avLst/>
                  <a:gdLst>
                    <a:gd name="T0" fmla="*/ 689 w 904"/>
                    <a:gd name="T1" fmla="*/ 9 h 121"/>
                    <a:gd name="T2" fmla="*/ 696 w 904"/>
                    <a:gd name="T3" fmla="*/ 10 h 121"/>
                    <a:gd name="T4" fmla="*/ 703 w 904"/>
                    <a:gd name="T5" fmla="*/ 10 h 121"/>
                    <a:gd name="T6" fmla="*/ 703 w 904"/>
                    <a:gd name="T7" fmla="*/ 17 h 121"/>
                    <a:gd name="T8" fmla="*/ 710 w 904"/>
                    <a:gd name="T9" fmla="*/ 24 h 121"/>
                    <a:gd name="T10" fmla="*/ 717 w 904"/>
                    <a:gd name="T11" fmla="*/ 19 h 121"/>
                    <a:gd name="T12" fmla="*/ 722 w 904"/>
                    <a:gd name="T13" fmla="*/ 12 h 121"/>
                    <a:gd name="T14" fmla="*/ 728 w 904"/>
                    <a:gd name="T15" fmla="*/ 3 h 121"/>
                    <a:gd name="T16" fmla="*/ 736 w 904"/>
                    <a:gd name="T17" fmla="*/ 3 h 121"/>
                    <a:gd name="T18" fmla="*/ 746 w 904"/>
                    <a:gd name="T19" fmla="*/ 3 h 121"/>
                    <a:gd name="T20" fmla="*/ 746 w 904"/>
                    <a:gd name="T21" fmla="*/ 9 h 121"/>
                    <a:gd name="T22" fmla="*/ 746 w 904"/>
                    <a:gd name="T23" fmla="*/ 14 h 121"/>
                    <a:gd name="T24" fmla="*/ 749 w 904"/>
                    <a:gd name="T25" fmla="*/ 17 h 121"/>
                    <a:gd name="T26" fmla="*/ 760 w 904"/>
                    <a:gd name="T27" fmla="*/ 14 h 121"/>
                    <a:gd name="T28" fmla="*/ 760 w 904"/>
                    <a:gd name="T29" fmla="*/ 20 h 121"/>
                    <a:gd name="T30" fmla="*/ 760 w 904"/>
                    <a:gd name="T31" fmla="*/ 28 h 121"/>
                    <a:gd name="T32" fmla="*/ 757 w 904"/>
                    <a:gd name="T33" fmla="*/ 37 h 121"/>
                    <a:gd name="T34" fmla="*/ 762 w 904"/>
                    <a:gd name="T35" fmla="*/ 37 h 121"/>
                    <a:gd name="T36" fmla="*/ 768 w 904"/>
                    <a:gd name="T37" fmla="*/ 37 h 121"/>
                    <a:gd name="T38" fmla="*/ 780 w 904"/>
                    <a:gd name="T39" fmla="*/ 34 h 121"/>
                    <a:gd name="T40" fmla="*/ 780 w 904"/>
                    <a:gd name="T41" fmla="*/ 36 h 121"/>
                    <a:gd name="T42" fmla="*/ 781 w 904"/>
                    <a:gd name="T43" fmla="*/ 44 h 121"/>
                    <a:gd name="T44" fmla="*/ 787 w 904"/>
                    <a:gd name="T45" fmla="*/ 48 h 121"/>
                    <a:gd name="T46" fmla="*/ 785 w 904"/>
                    <a:gd name="T47" fmla="*/ 53 h 121"/>
                    <a:gd name="T48" fmla="*/ 787 w 904"/>
                    <a:gd name="T49" fmla="*/ 56 h 121"/>
                    <a:gd name="T50" fmla="*/ 785 w 904"/>
                    <a:gd name="T51" fmla="*/ 63 h 121"/>
                    <a:gd name="T52" fmla="*/ 789 w 904"/>
                    <a:gd name="T53" fmla="*/ 66 h 121"/>
                    <a:gd name="T54" fmla="*/ 789 w 904"/>
                    <a:gd name="T55" fmla="*/ 72 h 121"/>
                    <a:gd name="T56" fmla="*/ 787 w 904"/>
                    <a:gd name="T57" fmla="*/ 75 h 121"/>
                    <a:gd name="T58" fmla="*/ 797 w 904"/>
                    <a:gd name="T59" fmla="*/ 81 h 121"/>
                    <a:gd name="T60" fmla="*/ 805 w 904"/>
                    <a:gd name="T61" fmla="*/ 79 h 121"/>
                    <a:gd name="T62" fmla="*/ 817 w 904"/>
                    <a:gd name="T63" fmla="*/ 81 h 121"/>
                    <a:gd name="T64" fmla="*/ 833 w 904"/>
                    <a:gd name="T65" fmla="*/ 89 h 121"/>
                    <a:gd name="T66" fmla="*/ 848 w 904"/>
                    <a:gd name="T67" fmla="*/ 95 h 121"/>
                    <a:gd name="T68" fmla="*/ 854 w 904"/>
                    <a:gd name="T69" fmla="*/ 98 h 121"/>
                    <a:gd name="T70" fmla="*/ 868 w 904"/>
                    <a:gd name="T71" fmla="*/ 102 h 121"/>
                    <a:gd name="T72" fmla="*/ 872 w 904"/>
                    <a:gd name="T73" fmla="*/ 102 h 121"/>
                    <a:gd name="T74" fmla="*/ 881 w 904"/>
                    <a:gd name="T75" fmla="*/ 98 h 121"/>
                    <a:gd name="T76" fmla="*/ 891 w 904"/>
                    <a:gd name="T77" fmla="*/ 100 h 121"/>
                    <a:gd name="T78" fmla="*/ 902 w 904"/>
                    <a:gd name="T79" fmla="*/ 100 h 121"/>
                    <a:gd name="T80" fmla="*/ 904 w 904"/>
                    <a:gd name="T81" fmla="*/ 107 h 121"/>
                    <a:gd name="T82" fmla="*/ 904 w 904"/>
                    <a:gd name="T83" fmla="*/ 121 h 121"/>
                    <a:gd name="T84" fmla="*/ 0 w 904"/>
                    <a:gd name="T85" fmla="*/ 70 h 121"/>
                    <a:gd name="T86" fmla="*/ 14 w 904"/>
                    <a:gd name="T87" fmla="*/ 65 h 121"/>
                    <a:gd name="T88" fmla="*/ 42 w 904"/>
                    <a:gd name="T89" fmla="*/ 48 h 121"/>
                    <a:gd name="T90" fmla="*/ 57 w 904"/>
                    <a:gd name="T91" fmla="*/ 48 h 121"/>
                    <a:gd name="T92" fmla="*/ 66 w 904"/>
                    <a:gd name="T93" fmla="*/ 31 h 121"/>
                    <a:gd name="T94" fmla="*/ 82 w 904"/>
                    <a:gd name="T95" fmla="*/ 28 h 1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04"/>
                    <a:gd name="T145" fmla="*/ 0 h 121"/>
                    <a:gd name="T146" fmla="*/ 904 w 904"/>
                    <a:gd name="T147" fmla="*/ 121 h 1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04" h="121">
                      <a:moveTo>
                        <a:pt x="689" y="5"/>
                      </a:moveTo>
                      <a:lnTo>
                        <a:pt x="689" y="9"/>
                      </a:lnTo>
                      <a:lnTo>
                        <a:pt x="693" y="9"/>
                      </a:lnTo>
                      <a:lnTo>
                        <a:pt x="696" y="10"/>
                      </a:lnTo>
                      <a:lnTo>
                        <a:pt x="700" y="10"/>
                      </a:lnTo>
                      <a:lnTo>
                        <a:pt x="703" y="10"/>
                      </a:lnTo>
                      <a:lnTo>
                        <a:pt x="703" y="16"/>
                      </a:lnTo>
                      <a:lnTo>
                        <a:pt x="703" y="17"/>
                      </a:lnTo>
                      <a:lnTo>
                        <a:pt x="707" y="22"/>
                      </a:lnTo>
                      <a:lnTo>
                        <a:pt x="710" y="24"/>
                      </a:lnTo>
                      <a:lnTo>
                        <a:pt x="712" y="22"/>
                      </a:lnTo>
                      <a:lnTo>
                        <a:pt x="717" y="19"/>
                      </a:lnTo>
                      <a:lnTo>
                        <a:pt x="720" y="16"/>
                      </a:lnTo>
                      <a:lnTo>
                        <a:pt x="722" y="12"/>
                      </a:lnTo>
                      <a:lnTo>
                        <a:pt x="722" y="7"/>
                      </a:lnTo>
                      <a:lnTo>
                        <a:pt x="728" y="3"/>
                      </a:lnTo>
                      <a:lnTo>
                        <a:pt x="730" y="0"/>
                      </a:lnTo>
                      <a:lnTo>
                        <a:pt x="736" y="3"/>
                      </a:lnTo>
                      <a:lnTo>
                        <a:pt x="738" y="5"/>
                      </a:lnTo>
                      <a:lnTo>
                        <a:pt x="746" y="3"/>
                      </a:lnTo>
                      <a:lnTo>
                        <a:pt x="748" y="7"/>
                      </a:lnTo>
                      <a:lnTo>
                        <a:pt x="746" y="9"/>
                      </a:lnTo>
                      <a:lnTo>
                        <a:pt x="746" y="10"/>
                      </a:lnTo>
                      <a:lnTo>
                        <a:pt x="746" y="14"/>
                      </a:lnTo>
                      <a:lnTo>
                        <a:pt x="748" y="16"/>
                      </a:lnTo>
                      <a:lnTo>
                        <a:pt x="749" y="17"/>
                      </a:lnTo>
                      <a:lnTo>
                        <a:pt x="753" y="17"/>
                      </a:lnTo>
                      <a:lnTo>
                        <a:pt x="760" y="14"/>
                      </a:lnTo>
                      <a:lnTo>
                        <a:pt x="757" y="19"/>
                      </a:lnTo>
                      <a:lnTo>
                        <a:pt x="760" y="20"/>
                      </a:lnTo>
                      <a:lnTo>
                        <a:pt x="757" y="24"/>
                      </a:lnTo>
                      <a:lnTo>
                        <a:pt x="760" y="28"/>
                      </a:lnTo>
                      <a:lnTo>
                        <a:pt x="756" y="32"/>
                      </a:lnTo>
                      <a:lnTo>
                        <a:pt x="757" y="37"/>
                      </a:lnTo>
                      <a:lnTo>
                        <a:pt x="760" y="39"/>
                      </a:lnTo>
                      <a:lnTo>
                        <a:pt x="762" y="37"/>
                      </a:lnTo>
                      <a:lnTo>
                        <a:pt x="768" y="34"/>
                      </a:lnTo>
                      <a:lnTo>
                        <a:pt x="768" y="37"/>
                      </a:lnTo>
                      <a:lnTo>
                        <a:pt x="771" y="37"/>
                      </a:lnTo>
                      <a:lnTo>
                        <a:pt x="780" y="34"/>
                      </a:lnTo>
                      <a:lnTo>
                        <a:pt x="785" y="31"/>
                      </a:lnTo>
                      <a:lnTo>
                        <a:pt x="780" y="36"/>
                      </a:lnTo>
                      <a:lnTo>
                        <a:pt x="777" y="39"/>
                      </a:lnTo>
                      <a:lnTo>
                        <a:pt x="781" y="44"/>
                      </a:lnTo>
                      <a:lnTo>
                        <a:pt x="783" y="46"/>
                      </a:lnTo>
                      <a:lnTo>
                        <a:pt x="787" y="48"/>
                      </a:lnTo>
                      <a:lnTo>
                        <a:pt x="787" y="51"/>
                      </a:lnTo>
                      <a:lnTo>
                        <a:pt x="785" y="53"/>
                      </a:lnTo>
                      <a:lnTo>
                        <a:pt x="787" y="55"/>
                      </a:lnTo>
                      <a:lnTo>
                        <a:pt x="787" y="56"/>
                      </a:lnTo>
                      <a:lnTo>
                        <a:pt x="789" y="59"/>
                      </a:lnTo>
                      <a:lnTo>
                        <a:pt x="785" y="63"/>
                      </a:lnTo>
                      <a:lnTo>
                        <a:pt x="787" y="65"/>
                      </a:lnTo>
                      <a:lnTo>
                        <a:pt x="789" y="66"/>
                      </a:lnTo>
                      <a:lnTo>
                        <a:pt x="791" y="70"/>
                      </a:lnTo>
                      <a:lnTo>
                        <a:pt x="789" y="72"/>
                      </a:lnTo>
                      <a:lnTo>
                        <a:pt x="789" y="73"/>
                      </a:lnTo>
                      <a:lnTo>
                        <a:pt x="787" y="75"/>
                      </a:lnTo>
                      <a:lnTo>
                        <a:pt x="791" y="79"/>
                      </a:lnTo>
                      <a:lnTo>
                        <a:pt x="797" y="81"/>
                      </a:lnTo>
                      <a:lnTo>
                        <a:pt x="799" y="80"/>
                      </a:lnTo>
                      <a:lnTo>
                        <a:pt x="805" y="79"/>
                      </a:lnTo>
                      <a:lnTo>
                        <a:pt x="810" y="79"/>
                      </a:lnTo>
                      <a:lnTo>
                        <a:pt x="817" y="81"/>
                      </a:lnTo>
                      <a:lnTo>
                        <a:pt x="825" y="85"/>
                      </a:lnTo>
                      <a:lnTo>
                        <a:pt x="833" y="89"/>
                      </a:lnTo>
                      <a:lnTo>
                        <a:pt x="844" y="94"/>
                      </a:lnTo>
                      <a:lnTo>
                        <a:pt x="848" y="95"/>
                      </a:lnTo>
                      <a:lnTo>
                        <a:pt x="852" y="98"/>
                      </a:lnTo>
                      <a:lnTo>
                        <a:pt x="854" y="98"/>
                      </a:lnTo>
                      <a:lnTo>
                        <a:pt x="858" y="98"/>
                      </a:lnTo>
                      <a:lnTo>
                        <a:pt x="868" y="102"/>
                      </a:lnTo>
                      <a:lnTo>
                        <a:pt x="870" y="106"/>
                      </a:lnTo>
                      <a:lnTo>
                        <a:pt x="872" y="102"/>
                      </a:lnTo>
                      <a:lnTo>
                        <a:pt x="873" y="98"/>
                      </a:lnTo>
                      <a:lnTo>
                        <a:pt x="881" y="98"/>
                      </a:lnTo>
                      <a:lnTo>
                        <a:pt x="887" y="98"/>
                      </a:lnTo>
                      <a:lnTo>
                        <a:pt x="891" y="100"/>
                      </a:lnTo>
                      <a:lnTo>
                        <a:pt x="897" y="100"/>
                      </a:lnTo>
                      <a:lnTo>
                        <a:pt x="902" y="100"/>
                      </a:lnTo>
                      <a:lnTo>
                        <a:pt x="904" y="104"/>
                      </a:lnTo>
                      <a:lnTo>
                        <a:pt x="904" y="107"/>
                      </a:lnTo>
                      <a:lnTo>
                        <a:pt x="904" y="106"/>
                      </a:lnTo>
                      <a:lnTo>
                        <a:pt x="904" y="121"/>
                      </a:lnTo>
                      <a:lnTo>
                        <a:pt x="0" y="121"/>
                      </a:lnTo>
                      <a:lnTo>
                        <a:pt x="0" y="70"/>
                      </a:lnTo>
                      <a:lnTo>
                        <a:pt x="6" y="72"/>
                      </a:lnTo>
                      <a:lnTo>
                        <a:pt x="14" y="65"/>
                      </a:lnTo>
                      <a:lnTo>
                        <a:pt x="28" y="53"/>
                      </a:lnTo>
                      <a:lnTo>
                        <a:pt x="42" y="48"/>
                      </a:lnTo>
                      <a:lnTo>
                        <a:pt x="49" y="53"/>
                      </a:lnTo>
                      <a:lnTo>
                        <a:pt x="57" y="48"/>
                      </a:lnTo>
                      <a:lnTo>
                        <a:pt x="59" y="39"/>
                      </a:lnTo>
                      <a:lnTo>
                        <a:pt x="66" y="31"/>
                      </a:lnTo>
                      <a:lnTo>
                        <a:pt x="81" y="28"/>
                      </a:lnTo>
                      <a:lnTo>
                        <a:pt x="82" y="28"/>
                      </a:lnTo>
                      <a:lnTo>
                        <a:pt x="689" y="5"/>
                      </a:lnTo>
                    </a:path>
                  </a:pathLst>
                </a:custGeom>
                <a:noFill/>
                <a:ln w="1588">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47" name="Freeform 8">
                  <a:extLst>
                    <a:ext uri="{FF2B5EF4-FFF2-40B4-BE49-F238E27FC236}">
                      <a16:creationId xmlns:a16="http://schemas.microsoft.com/office/drawing/2014/main" id="{EE531325-F5E8-42FC-AC74-8D9C3AA09E99}"/>
                    </a:ext>
                  </a:extLst>
                </p:cNvPr>
                <p:cNvSpPr>
                  <a:spLocks/>
                </p:cNvSpPr>
                <p:nvPr/>
              </p:nvSpPr>
              <p:spPr bwMode="auto">
                <a:xfrm>
                  <a:off x="853" y="3093"/>
                  <a:ext cx="104" cy="165"/>
                </a:xfrm>
                <a:custGeom>
                  <a:avLst/>
                  <a:gdLst>
                    <a:gd name="T0" fmla="*/ 24 w 104"/>
                    <a:gd name="T1" fmla="*/ 156 h 165"/>
                    <a:gd name="T2" fmla="*/ 72 w 104"/>
                    <a:gd name="T3" fmla="*/ 65 h 165"/>
                    <a:gd name="T4" fmla="*/ 96 w 104"/>
                    <a:gd name="T5" fmla="*/ 44 h 165"/>
                    <a:gd name="T6" fmla="*/ 98 w 104"/>
                    <a:gd name="T7" fmla="*/ 39 h 165"/>
                    <a:gd name="T8" fmla="*/ 104 w 104"/>
                    <a:gd name="T9" fmla="*/ 10 h 165"/>
                    <a:gd name="T10" fmla="*/ 98 w 104"/>
                    <a:gd name="T11" fmla="*/ 4 h 165"/>
                    <a:gd name="T12" fmla="*/ 90 w 104"/>
                    <a:gd name="T13" fmla="*/ 4 h 165"/>
                    <a:gd name="T14" fmla="*/ 78 w 104"/>
                    <a:gd name="T15" fmla="*/ 0 h 165"/>
                    <a:gd name="T16" fmla="*/ 66 w 104"/>
                    <a:gd name="T17" fmla="*/ 4 h 165"/>
                    <a:gd name="T18" fmla="*/ 57 w 104"/>
                    <a:gd name="T19" fmla="*/ 3 h 165"/>
                    <a:gd name="T20" fmla="*/ 49 w 104"/>
                    <a:gd name="T21" fmla="*/ 10 h 165"/>
                    <a:gd name="T22" fmla="*/ 44 w 104"/>
                    <a:gd name="T23" fmla="*/ 11 h 165"/>
                    <a:gd name="T24" fmla="*/ 33 w 104"/>
                    <a:gd name="T25" fmla="*/ 10 h 165"/>
                    <a:gd name="T26" fmla="*/ 25 w 104"/>
                    <a:gd name="T27" fmla="*/ 13 h 165"/>
                    <a:gd name="T28" fmla="*/ 20 w 104"/>
                    <a:gd name="T29" fmla="*/ 19 h 165"/>
                    <a:gd name="T30" fmla="*/ 22 w 104"/>
                    <a:gd name="T31" fmla="*/ 27 h 165"/>
                    <a:gd name="T32" fmla="*/ 15 w 104"/>
                    <a:gd name="T33" fmla="*/ 36 h 165"/>
                    <a:gd name="T34" fmla="*/ 19 w 104"/>
                    <a:gd name="T35" fmla="*/ 46 h 165"/>
                    <a:gd name="T36" fmla="*/ 26 w 104"/>
                    <a:gd name="T37" fmla="*/ 49 h 165"/>
                    <a:gd name="T38" fmla="*/ 20 w 104"/>
                    <a:gd name="T39" fmla="*/ 57 h 165"/>
                    <a:gd name="T40" fmla="*/ 14 w 104"/>
                    <a:gd name="T41" fmla="*/ 61 h 165"/>
                    <a:gd name="T42" fmla="*/ 10 w 104"/>
                    <a:gd name="T43" fmla="*/ 68 h 165"/>
                    <a:gd name="T44" fmla="*/ 11 w 104"/>
                    <a:gd name="T45" fmla="*/ 74 h 165"/>
                    <a:gd name="T46" fmla="*/ 19 w 104"/>
                    <a:gd name="T47" fmla="*/ 76 h 165"/>
                    <a:gd name="T48" fmla="*/ 12 w 104"/>
                    <a:gd name="T49" fmla="*/ 83 h 165"/>
                    <a:gd name="T50" fmla="*/ 12 w 104"/>
                    <a:gd name="T51" fmla="*/ 89 h 165"/>
                    <a:gd name="T52" fmla="*/ 14 w 104"/>
                    <a:gd name="T53" fmla="*/ 97 h 165"/>
                    <a:gd name="T54" fmla="*/ 12 w 104"/>
                    <a:gd name="T55" fmla="*/ 103 h 165"/>
                    <a:gd name="T56" fmla="*/ 11 w 104"/>
                    <a:gd name="T57" fmla="*/ 110 h 165"/>
                    <a:gd name="T58" fmla="*/ 10 w 104"/>
                    <a:gd name="T59" fmla="*/ 118 h 165"/>
                    <a:gd name="T60" fmla="*/ 8 w 104"/>
                    <a:gd name="T61" fmla="*/ 125 h 165"/>
                    <a:gd name="T62" fmla="*/ 4 w 104"/>
                    <a:gd name="T63" fmla="*/ 137 h 165"/>
                    <a:gd name="T64" fmla="*/ 0 w 104"/>
                    <a:gd name="T65" fmla="*/ 145 h 165"/>
                    <a:gd name="T66" fmla="*/ 2 w 104"/>
                    <a:gd name="T67" fmla="*/ 152 h 165"/>
                    <a:gd name="T68" fmla="*/ 1 w 104"/>
                    <a:gd name="T69" fmla="*/ 156 h 165"/>
                    <a:gd name="T70" fmla="*/ 0 w 104"/>
                    <a:gd name="T71" fmla="*/ 162 h 165"/>
                    <a:gd name="T72" fmla="*/ 24 w 104"/>
                    <a:gd name="T73" fmla="*/ 165 h 1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4"/>
                    <a:gd name="T112" fmla="*/ 0 h 165"/>
                    <a:gd name="T113" fmla="*/ 104 w 104"/>
                    <a:gd name="T114" fmla="*/ 165 h 1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4" h="165">
                      <a:moveTo>
                        <a:pt x="24" y="165"/>
                      </a:moveTo>
                      <a:lnTo>
                        <a:pt x="24" y="156"/>
                      </a:lnTo>
                      <a:lnTo>
                        <a:pt x="60" y="105"/>
                      </a:lnTo>
                      <a:lnTo>
                        <a:pt x="72" y="65"/>
                      </a:lnTo>
                      <a:lnTo>
                        <a:pt x="96" y="51"/>
                      </a:lnTo>
                      <a:lnTo>
                        <a:pt x="96" y="44"/>
                      </a:lnTo>
                      <a:lnTo>
                        <a:pt x="93" y="40"/>
                      </a:lnTo>
                      <a:lnTo>
                        <a:pt x="98" y="39"/>
                      </a:lnTo>
                      <a:lnTo>
                        <a:pt x="104" y="14"/>
                      </a:lnTo>
                      <a:lnTo>
                        <a:pt x="104" y="10"/>
                      </a:lnTo>
                      <a:lnTo>
                        <a:pt x="101" y="6"/>
                      </a:lnTo>
                      <a:lnTo>
                        <a:pt x="98" y="4"/>
                      </a:lnTo>
                      <a:lnTo>
                        <a:pt x="93" y="3"/>
                      </a:lnTo>
                      <a:lnTo>
                        <a:pt x="90" y="4"/>
                      </a:lnTo>
                      <a:lnTo>
                        <a:pt x="85" y="0"/>
                      </a:lnTo>
                      <a:lnTo>
                        <a:pt x="78" y="0"/>
                      </a:lnTo>
                      <a:lnTo>
                        <a:pt x="72" y="0"/>
                      </a:lnTo>
                      <a:lnTo>
                        <a:pt x="66" y="4"/>
                      </a:lnTo>
                      <a:lnTo>
                        <a:pt x="62" y="2"/>
                      </a:lnTo>
                      <a:lnTo>
                        <a:pt x="57" y="3"/>
                      </a:lnTo>
                      <a:lnTo>
                        <a:pt x="52" y="6"/>
                      </a:lnTo>
                      <a:lnTo>
                        <a:pt x="49" y="10"/>
                      </a:lnTo>
                      <a:lnTo>
                        <a:pt x="48" y="14"/>
                      </a:lnTo>
                      <a:lnTo>
                        <a:pt x="44" y="11"/>
                      </a:lnTo>
                      <a:lnTo>
                        <a:pt x="39" y="10"/>
                      </a:lnTo>
                      <a:lnTo>
                        <a:pt x="33" y="10"/>
                      </a:lnTo>
                      <a:lnTo>
                        <a:pt x="29" y="11"/>
                      </a:lnTo>
                      <a:lnTo>
                        <a:pt x="25" y="13"/>
                      </a:lnTo>
                      <a:lnTo>
                        <a:pt x="22" y="16"/>
                      </a:lnTo>
                      <a:lnTo>
                        <a:pt x="20" y="19"/>
                      </a:lnTo>
                      <a:lnTo>
                        <a:pt x="20" y="23"/>
                      </a:lnTo>
                      <a:lnTo>
                        <a:pt x="22" y="27"/>
                      </a:lnTo>
                      <a:lnTo>
                        <a:pt x="16" y="32"/>
                      </a:lnTo>
                      <a:lnTo>
                        <a:pt x="15" y="36"/>
                      </a:lnTo>
                      <a:lnTo>
                        <a:pt x="16" y="41"/>
                      </a:lnTo>
                      <a:lnTo>
                        <a:pt x="19" y="46"/>
                      </a:lnTo>
                      <a:lnTo>
                        <a:pt x="24" y="48"/>
                      </a:lnTo>
                      <a:lnTo>
                        <a:pt x="26" y="49"/>
                      </a:lnTo>
                      <a:lnTo>
                        <a:pt x="23" y="52"/>
                      </a:lnTo>
                      <a:lnTo>
                        <a:pt x="20" y="57"/>
                      </a:lnTo>
                      <a:lnTo>
                        <a:pt x="20" y="58"/>
                      </a:lnTo>
                      <a:lnTo>
                        <a:pt x="14" y="61"/>
                      </a:lnTo>
                      <a:lnTo>
                        <a:pt x="11" y="65"/>
                      </a:lnTo>
                      <a:lnTo>
                        <a:pt x="10" y="68"/>
                      </a:lnTo>
                      <a:lnTo>
                        <a:pt x="10" y="71"/>
                      </a:lnTo>
                      <a:lnTo>
                        <a:pt x="11" y="74"/>
                      </a:lnTo>
                      <a:lnTo>
                        <a:pt x="14" y="76"/>
                      </a:lnTo>
                      <a:lnTo>
                        <a:pt x="19" y="76"/>
                      </a:lnTo>
                      <a:lnTo>
                        <a:pt x="14" y="79"/>
                      </a:lnTo>
                      <a:lnTo>
                        <a:pt x="12" y="83"/>
                      </a:lnTo>
                      <a:lnTo>
                        <a:pt x="11" y="87"/>
                      </a:lnTo>
                      <a:lnTo>
                        <a:pt x="12" y="89"/>
                      </a:lnTo>
                      <a:lnTo>
                        <a:pt x="14" y="93"/>
                      </a:lnTo>
                      <a:lnTo>
                        <a:pt x="14" y="97"/>
                      </a:lnTo>
                      <a:lnTo>
                        <a:pt x="12" y="99"/>
                      </a:lnTo>
                      <a:lnTo>
                        <a:pt x="12" y="103"/>
                      </a:lnTo>
                      <a:lnTo>
                        <a:pt x="14" y="106"/>
                      </a:lnTo>
                      <a:lnTo>
                        <a:pt x="11" y="110"/>
                      </a:lnTo>
                      <a:lnTo>
                        <a:pt x="10" y="114"/>
                      </a:lnTo>
                      <a:lnTo>
                        <a:pt x="10" y="118"/>
                      </a:lnTo>
                      <a:lnTo>
                        <a:pt x="12" y="120"/>
                      </a:lnTo>
                      <a:lnTo>
                        <a:pt x="8" y="125"/>
                      </a:lnTo>
                      <a:lnTo>
                        <a:pt x="5" y="131"/>
                      </a:lnTo>
                      <a:lnTo>
                        <a:pt x="4" y="137"/>
                      </a:lnTo>
                      <a:lnTo>
                        <a:pt x="1" y="140"/>
                      </a:lnTo>
                      <a:lnTo>
                        <a:pt x="0" y="145"/>
                      </a:lnTo>
                      <a:lnTo>
                        <a:pt x="0" y="148"/>
                      </a:lnTo>
                      <a:lnTo>
                        <a:pt x="2" y="152"/>
                      </a:lnTo>
                      <a:lnTo>
                        <a:pt x="4" y="154"/>
                      </a:lnTo>
                      <a:lnTo>
                        <a:pt x="1" y="156"/>
                      </a:lnTo>
                      <a:lnTo>
                        <a:pt x="0" y="159"/>
                      </a:lnTo>
                      <a:lnTo>
                        <a:pt x="0" y="162"/>
                      </a:lnTo>
                      <a:lnTo>
                        <a:pt x="1" y="165"/>
                      </a:lnTo>
                      <a:lnTo>
                        <a:pt x="24" y="165"/>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48" name="Freeform 9">
                  <a:extLst>
                    <a:ext uri="{FF2B5EF4-FFF2-40B4-BE49-F238E27FC236}">
                      <a16:creationId xmlns:a16="http://schemas.microsoft.com/office/drawing/2014/main" id="{756D08C4-C709-45C6-8FEC-F8631CA75C51}"/>
                    </a:ext>
                  </a:extLst>
                </p:cNvPr>
                <p:cNvSpPr>
                  <a:spLocks/>
                </p:cNvSpPr>
                <p:nvPr/>
              </p:nvSpPr>
              <p:spPr bwMode="auto">
                <a:xfrm>
                  <a:off x="853" y="3093"/>
                  <a:ext cx="104" cy="165"/>
                </a:xfrm>
                <a:custGeom>
                  <a:avLst/>
                  <a:gdLst>
                    <a:gd name="T0" fmla="*/ 24 w 104"/>
                    <a:gd name="T1" fmla="*/ 156 h 165"/>
                    <a:gd name="T2" fmla="*/ 72 w 104"/>
                    <a:gd name="T3" fmla="*/ 65 h 165"/>
                    <a:gd name="T4" fmla="*/ 96 w 104"/>
                    <a:gd name="T5" fmla="*/ 44 h 165"/>
                    <a:gd name="T6" fmla="*/ 98 w 104"/>
                    <a:gd name="T7" fmla="*/ 39 h 165"/>
                    <a:gd name="T8" fmla="*/ 104 w 104"/>
                    <a:gd name="T9" fmla="*/ 10 h 165"/>
                    <a:gd name="T10" fmla="*/ 98 w 104"/>
                    <a:gd name="T11" fmla="*/ 4 h 165"/>
                    <a:gd name="T12" fmla="*/ 90 w 104"/>
                    <a:gd name="T13" fmla="*/ 4 h 165"/>
                    <a:gd name="T14" fmla="*/ 78 w 104"/>
                    <a:gd name="T15" fmla="*/ 0 h 165"/>
                    <a:gd name="T16" fmla="*/ 66 w 104"/>
                    <a:gd name="T17" fmla="*/ 4 h 165"/>
                    <a:gd name="T18" fmla="*/ 57 w 104"/>
                    <a:gd name="T19" fmla="*/ 3 h 165"/>
                    <a:gd name="T20" fmla="*/ 49 w 104"/>
                    <a:gd name="T21" fmla="*/ 10 h 165"/>
                    <a:gd name="T22" fmla="*/ 44 w 104"/>
                    <a:gd name="T23" fmla="*/ 11 h 165"/>
                    <a:gd name="T24" fmla="*/ 33 w 104"/>
                    <a:gd name="T25" fmla="*/ 10 h 165"/>
                    <a:gd name="T26" fmla="*/ 25 w 104"/>
                    <a:gd name="T27" fmla="*/ 13 h 165"/>
                    <a:gd name="T28" fmla="*/ 20 w 104"/>
                    <a:gd name="T29" fmla="*/ 19 h 165"/>
                    <a:gd name="T30" fmla="*/ 22 w 104"/>
                    <a:gd name="T31" fmla="*/ 27 h 165"/>
                    <a:gd name="T32" fmla="*/ 15 w 104"/>
                    <a:gd name="T33" fmla="*/ 36 h 165"/>
                    <a:gd name="T34" fmla="*/ 19 w 104"/>
                    <a:gd name="T35" fmla="*/ 46 h 165"/>
                    <a:gd name="T36" fmla="*/ 26 w 104"/>
                    <a:gd name="T37" fmla="*/ 49 h 165"/>
                    <a:gd name="T38" fmla="*/ 20 w 104"/>
                    <a:gd name="T39" fmla="*/ 57 h 165"/>
                    <a:gd name="T40" fmla="*/ 14 w 104"/>
                    <a:gd name="T41" fmla="*/ 61 h 165"/>
                    <a:gd name="T42" fmla="*/ 10 w 104"/>
                    <a:gd name="T43" fmla="*/ 68 h 165"/>
                    <a:gd name="T44" fmla="*/ 11 w 104"/>
                    <a:gd name="T45" fmla="*/ 74 h 165"/>
                    <a:gd name="T46" fmla="*/ 19 w 104"/>
                    <a:gd name="T47" fmla="*/ 76 h 165"/>
                    <a:gd name="T48" fmla="*/ 12 w 104"/>
                    <a:gd name="T49" fmla="*/ 83 h 165"/>
                    <a:gd name="T50" fmla="*/ 12 w 104"/>
                    <a:gd name="T51" fmla="*/ 89 h 165"/>
                    <a:gd name="T52" fmla="*/ 14 w 104"/>
                    <a:gd name="T53" fmla="*/ 97 h 165"/>
                    <a:gd name="T54" fmla="*/ 12 w 104"/>
                    <a:gd name="T55" fmla="*/ 103 h 165"/>
                    <a:gd name="T56" fmla="*/ 11 w 104"/>
                    <a:gd name="T57" fmla="*/ 110 h 165"/>
                    <a:gd name="T58" fmla="*/ 10 w 104"/>
                    <a:gd name="T59" fmla="*/ 118 h 165"/>
                    <a:gd name="T60" fmla="*/ 8 w 104"/>
                    <a:gd name="T61" fmla="*/ 125 h 165"/>
                    <a:gd name="T62" fmla="*/ 4 w 104"/>
                    <a:gd name="T63" fmla="*/ 137 h 165"/>
                    <a:gd name="T64" fmla="*/ 0 w 104"/>
                    <a:gd name="T65" fmla="*/ 145 h 165"/>
                    <a:gd name="T66" fmla="*/ 2 w 104"/>
                    <a:gd name="T67" fmla="*/ 152 h 165"/>
                    <a:gd name="T68" fmla="*/ 1 w 104"/>
                    <a:gd name="T69" fmla="*/ 156 h 165"/>
                    <a:gd name="T70" fmla="*/ 0 w 104"/>
                    <a:gd name="T71" fmla="*/ 162 h 165"/>
                    <a:gd name="T72" fmla="*/ 24 w 104"/>
                    <a:gd name="T73" fmla="*/ 165 h 1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4"/>
                    <a:gd name="T112" fmla="*/ 0 h 165"/>
                    <a:gd name="T113" fmla="*/ 104 w 104"/>
                    <a:gd name="T114" fmla="*/ 165 h 1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4" h="165">
                      <a:moveTo>
                        <a:pt x="24" y="165"/>
                      </a:moveTo>
                      <a:lnTo>
                        <a:pt x="24" y="156"/>
                      </a:lnTo>
                      <a:lnTo>
                        <a:pt x="60" y="105"/>
                      </a:lnTo>
                      <a:lnTo>
                        <a:pt x="72" y="65"/>
                      </a:lnTo>
                      <a:lnTo>
                        <a:pt x="96" y="51"/>
                      </a:lnTo>
                      <a:lnTo>
                        <a:pt x="96" y="44"/>
                      </a:lnTo>
                      <a:lnTo>
                        <a:pt x="93" y="40"/>
                      </a:lnTo>
                      <a:lnTo>
                        <a:pt x="98" y="39"/>
                      </a:lnTo>
                      <a:lnTo>
                        <a:pt x="104" y="14"/>
                      </a:lnTo>
                      <a:lnTo>
                        <a:pt x="104" y="10"/>
                      </a:lnTo>
                      <a:lnTo>
                        <a:pt x="101" y="6"/>
                      </a:lnTo>
                      <a:lnTo>
                        <a:pt x="98" y="4"/>
                      </a:lnTo>
                      <a:lnTo>
                        <a:pt x="93" y="3"/>
                      </a:lnTo>
                      <a:lnTo>
                        <a:pt x="90" y="4"/>
                      </a:lnTo>
                      <a:lnTo>
                        <a:pt x="85" y="0"/>
                      </a:lnTo>
                      <a:lnTo>
                        <a:pt x="78" y="0"/>
                      </a:lnTo>
                      <a:lnTo>
                        <a:pt x="72" y="0"/>
                      </a:lnTo>
                      <a:lnTo>
                        <a:pt x="66" y="4"/>
                      </a:lnTo>
                      <a:lnTo>
                        <a:pt x="62" y="2"/>
                      </a:lnTo>
                      <a:lnTo>
                        <a:pt x="57" y="3"/>
                      </a:lnTo>
                      <a:lnTo>
                        <a:pt x="52" y="6"/>
                      </a:lnTo>
                      <a:lnTo>
                        <a:pt x="49" y="10"/>
                      </a:lnTo>
                      <a:lnTo>
                        <a:pt x="48" y="14"/>
                      </a:lnTo>
                      <a:lnTo>
                        <a:pt x="44" y="11"/>
                      </a:lnTo>
                      <a:lnTo>
                        <a:pt x="39" y="10"/>
                      </a:lnTo>
                      <a:lnTo>
                        <a:pt x="33" y="10"/>
                      </a:lnTo>
                      <a:lnTo>
                        <a:pt x="29" y="11"/>
                      </a:lnTo>
                      <a:lnTo>
                        <a:pt x="25" y="13"/>
                      </a:lnTo>
                      <a:lnTo>
                        <a:pt x="22" y="16"/>
                      </a:lnTo>
                      <a:lnTo>
                        <a:pt x="20" y="19"/>
                      </a:lnTo>
                      <a:lnTo>
                        <a:pt x="20" y="23"/>
                      </a:lnTo>
                      <a:lnTo>
                        <a:pt x="22" y="27"/>
                      </a:lnTo>
                      <a:lnTo>
                        <a:pt x="16" y="32"/>
                      </a:lnTo>
                      <a:lnTo>
                        <a:pt x="15" y="36"/>
                      </a:lnTo>
                      <a:lnTo>
                        <a:pt x="16" y="41"/>
                      </a:lnTo>
                      <a:lnTo>
                        <a:pt x="19" y="46"/>
                      </a:lnTo>
                      <a:lnTo>
                        <a:pt x="24" y="48"/>
                      </a:lnTo>
                      <a:lnTo>
                        <a:pt x="26" y="49"/>
                      </a:lnTo>
                      <a:lnTo>
                        <a:pt x="23" y="52"/>
                      </a:lnTo>
                      <a:lnTo>
                        <a:pt x="20" y="57"/>
                      </a:lnTo>
                      <a:lnTo>
                        <a:pt x="20" y="58"/>
                      </a:lnTo>
                      <a:lnTo>
                        <a:pt x="14" y="61"/>
                      </a:lnTo>
                      <a:lnTo>
                        <a:pt x="11" y="65"/>
                      </a:lnTo>
                      <a:lnTo>
                        <a:pt x="10" y="68"/>
                      </a:lnTo>
                      <a:lnTo>
                        <a:pt x="10" y="71"/>
                      </a:lnTo>
                      <a:lnTo>
                        <a:pt x="11" y="74"/>
                      </a:lnTo>
                      <a:lnTo>
                        <a:pt x="14" y="76"/>
                      </a:lnTo>
                      <a:lnTo>
                        <a:pt x="19" y="76"/>
                      </a:lnTo>
                      <a:lnTo>
                        <a:pt x="14" y="79"/>
                      </a:lnTo>
                      <a:lnTo>
                        <a:pt x="12" y="83"/>
                      </a:lnTo>
                      <a:lnTo>
                        <a:pt x="11" y="87"/>
                      </a:lnTo>
                      <a:lnTo>
                        <a:pt x="12" y="89"/>
                      </a:lnTo>
                      <a:lnTo>
                        <a:pt x="14" y="93"/>
                      </a:lnTo>
                      <a:lnTo>
                        <a:pt x="14" y="97"/>
                      </a:lnTo>
                      <a:lnTo>
                        <a:pt x="12" y="99"/>
                      </a:lnTo>
                      <a:lnTo>
                        <a:pt x="12" y="103"/>
                      </a:lnTo>
                      <a:lnTo>
                        <a:pt x="14" y="106"/>
                      </a:lnTo>
                      <a:lnTo>
                        <a:pt x="11" y="110"/>
                      </a:lnTo>
                      <a:lnTo>
                        <a:pt x="10" y="114"/>
                      </a:lnTo>
                      <a:lnTo>
                        <a:pt x="10" y="118"/>
                      </a:lnTo>
                      <a:lnTo>
                        <a:pt x="12" y="120"/>
                      </a:lnTo>
                      <a:lnTo>
                        <a:pt x="8" y="125"/>
                      </a:lnTo>
                      <a:lnTo>
                        <a:pt x="5" y="131"/>
                      </a:lnTo>
                      <a:lnTo>
                        <a:pt x="4" y="137"/>
                      </a:lnTo>
                      <a:lnTo>
                        <a:pt x="1" y="140"/>
                      </a:lnTo>
                      <a:lnTo>
                        <a:pt x="0" y="145"/>
                      </a:lnTo>
                      <a:lnTo>
                        <a:pt x="0" y="148"/>
                      </a:lnTo>
                      <a:lnTo>
                        <a:pt x="2" y="152"/>
                      </a:lnTo>
                      <a:lnTo>
                        <a:pt x="4" y="154"/>
                      </a:lnTo>
                      <a:lnTo>
                        <a:pt x="1" y="156"/>
                      </a:lnTo>
                      <a:lnTo>
                        <a:pt x="0" y="159"/>
                      </a:lnTo>
                      <a:lnTo>
                        <a:pt x="0" y="162"/>
                      </a:lnTo>
                      <a:lnTo>
                        <a:pt x="1" y="165"/>
                      </a:lnTo>
                      <a:lnTo>
                        <a:pt x="24" y="165"/>
                      </a:lnTo>
                    </a:path>
                  </a:pathLst>
                </a:custGeom>
                <a:noFill/>
                <a:ln w="1588">
                  <a:solidFill>
                    <a:srgbClr val="CDCDC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49" name="Freeform 10">
                  <a:extLst>
                    <a:ext uri="{FF2B5EF4-FFF2-40B4-BE49-F238E27FC236}">
                      <a16:creationId xmlns:a16="http://schemas.microsoft.com/office/drawing/2014/main" id="{86966E71-F9E1-444B-BF7F-C60C4C9F48FE}"/>
                    </a:ext>
                  </a:extLst>
                </p:cNvPr>
                <p:cNvSpPr>
                  <a:spLocks/>
                </p:cNvSpPr>
                <p:nvPr/>
              </p:nvSpPr>
              <p:spPr bwMode="auto">
                <a:xfrm>
                  <a:off x="854" y="3129"/>
                  <a:ext cx="97" cy="129"/>
                </a:xfrm>
                <a:custGeom>
                  <a:avLst/>
                  <a:gdLst>
                    <a:gd name="T0" fmla="*/ 9 w 97"/>
                    <a:gd name="T1" fmla="*/ 122 h 129"/>
                    <a:gd name="T2" fmla="*/ 15 w 97"/>
                    <a:gd name="T3" fmla="*/ 110 h 129"/>
                    <a:gd name="T4" fmla="*/ 13 w 97"/>
                    <a:gd name="T5" fmla="*/ 98 h 129"/>
                    <a:gd name="T6" fmla="*/ 18 w 97"/>
                    <a:gd name="T7" fmla="*/ 91 h 129"/>
                    <a:gd name="T8" fmla="*/ 20 w 97"/>
                    <a:gd name="T9" fmla="*/ 100 h 129"/>
                    <a:gd name="T10" fmla="*/ 19 w 97"/>
                    <a:gd name="T11" fmla="*/ 116 h 129"/>
                    <a:gd name="T12" fmla="*/ 1 w 97"/>
                    <a:gd name="T13" fmla="*/ 128 h 129"/>
                    <a:gd name="T14" fmla="*/ 13 w 97"/>
                    <a:gd name="T15" fmla="*/ 122 h 129"/>
                    <a:gd name="T16" fmla="*/ 23 w 97"/>
                    <a:gd name="T17" fmla="*/ 114 h 129"/>
                    <a:gd name="T18" fmla="*/ 28 w 97"/>
                    <a:gd name="T19" fmla="*/ 106 h 129"/>
                    <a:gd name="T20" fmla="*/ 32 w 97"/>
                    <a:gd name="T21" fmla="*/ 100 h 129"/>
                    <a:gd name="T22" fmla="*/ 34 w 97"/>
                    <a:gd name="T23" fmla="*/ 92 h 129"/>
                    <a:gd name="T24" fmla="*/ 42 w 97"/>
                    <a:gd name="T25" fmla="*/ 87 h 129"/>
                    <a:gd name="T26" fmla="*/ 43 w 97"/>
                    <a:gd name="T27" fmla="*/ 80 h 129"/>
                    <a:gd name="T28" fmla="*/ 38 w 97"/>
                    <a:gd name="T29" fmla="*/ 72 h 129"/>
                    <a:gd name="T30" fmla="*/ 41 w 97"/>
                    <a:gd name="T31" fmla="*/ 68 h 129"/>
                    <a:gd name="T32" fmla="*/ 48 w 97"/>
                    <a:gd name="T33" fmla="*/ 67 h 129"/>
                    <a:gd name="T34" fmla="*/ 57 w 97"/>
                    <a:gd name="T35" fmla="*/ 64 h 129"/>
                    <a:gd name="T36" fmla="*/ 56 w 97"/>
                    <a:gd name="T37" fmla="*/ 61 h 129"/>
                    <a:gd name="T38" fmla="*/ 55 w 97"/>
                    <a:gd name="T39" fmla="*/ 56 h 129"/>
                    <a:gd name="T40" fmla="*/ 56 w 97"/>
                    <a:gd name="T41" fmla="*/ 51 h 129"/>
                    <a:gd name="T42" fmla="*/ 58 w 97"/>
                    <a:gd name="T43" fmla="*/ 44 h 129"/>
                    <a:gd name="T44" fmla="*/ 65 w 97"/>
                    <a:gd name="T45" fmla="*/ 36 h 129"/>
                    <a:gd name="T46" fmla="*/ 66 w 97"/>
                    <a:gd name="T47" fmla="*/ 25 h 129"/>
                    <a:gd name="T48" fmla="*/ 77 w 97"/>
                    <a:gd name="T49" fmla="*/ 23 h 129"/>
                    <a:gd name="T50" fmla="*/ 84 w 97"/>
                    <a:gd name="T51" fmla="*/ 17 h 129"/>
                    <a:gd name="T52" fmla="*/ 84 w 97"/>
                    <a:gd name="T53" fmla="*/ 8 h 129"/>
                    <a:gd name="T54" fmla="*/ 77 w 97"/>
                    <a:gd name="T55" fmla="*/ 2 h 129"/>
                    <a:gd name="T56" fmla="*/ 82 w 97"/>
                    <a:gd name="T57" fmla="*/ 0 h 129"/>
                    <a:gd name="T58" fmla="*/ 91 w 97"/>
                    <a:gd name="T59" fmla="*/ 2 h 129"/>
                    <a:gd name="T60" fmla="*/ 95 w 97"/>
                    <a:gd name="T61" fmla="*/ 8 h 129"/>
                    <a:gd name="T62" fmla="*/ 97 w 97"/>
                    <a:gd name="T63" fmla="*/ 14 h 129"/>
                    <a:gd name="T64" fmla="*/ 94 w 97"/>
                    <a:gd name="T65" fmla="*/ 23 h 129"/>
                    <a:gd name="T66" fmla="*/ 72 w 97"/>
                    <a:gd name="T67" fmla="*/ 30 h 129"/>
                    <a:gd name="T68" fmla="*/ 74 w 97"/>
                    <a:gd name="T69" fmla="*/ 40 h 129"/>
                    <a:gd name="T70" fmla="*/ 74 w 97"/>
                    <a:gd name="T71" fmla="*/ 47 h 129"/>
                    <a:gd name="T72" fmla="*/ 73 w 97"/>
                    <a:gd name="T73" fmla="*/ 53 h 129"/>
                    <a:gd name="T74" fmla="*/ 66 w 97"/>
                    <a:gd name="T75" fmla="*/ 57 h 129"/>
                    <a:gd name="T76" fmla="*/ 65 w 97"/>
                    <a:gd name="T77" fmla="*/ 67 h 129"/>
                    <a:gd name="T78" fmla="*/ 58 w 97"/>
                    <a:gd name="T79" fmla="*/ 74 h 129"/>
                    <a:gd name="T80" fmla="*/ 57 w 97"/>
                    <a:gd name="T81" fmla="*/ 81 h 129"/>
                    <a:gd name="T82" fmla="*/ 52 w 97"/>
                    <a:gd name="T83" fmla="*/ 88 h 129"/>
                    <a:gd name="T84" fmla="*/ 47 w 97"/>
                    <a:gd name="T85" fmla="*/ 94 h 129"/>
                    <a:gd name="T86" fmla="*/ 38 w 97"/>
                    <a:gd name="T87" fmla="*/ 104 h 129"/>
                    <a:gd name="T88" fmla="*/ 33 w 97"/>
                    <a:gd name="T89" fmla="*/ 114 h 129"/>
                    <a:gd name="T90" fmla="*/ 29 w 97"/>
                    <a:gd name="T91" fmla="*/ 119 h 129"/>
                    <a:gd name="T92" fmla="*/ 28 w 97"/>
                    <a:gd name="T93" fmla="*/ 126 h 129"/>
                    <a:gd name="T94" fmla="*/ 0 w 97"/>
                    <a:gd name="T95" fmla="*/ 129 h 12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7"/>
                    <a:gd name="T145" fmla="*/ 0 h 129"/>
                    <a:gd name="T146" fmla="*/ 97 w 97"/>
                    <a:gd name="T147" fmla="*/ 129 h 12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7" h="129">
                      <a:moveTo>
                        <a:pt x="0" y="129"/>
                      </a:moveTo>
                      <a:lnTo>
                        <a:pt x="9" y="122"/>
                      </a:lnTo>
                      <a:lnTo>
                        <a:pt x="12" y="116"/>
                      </a:lnTo>
                      <a:lnTo>
                        <a:pt x="15" y="110"/>
                      </a:lnTo>
                      <a:lnTo>
                        <a:pt x="13" y="103"/>
                      </a:lnTo>
                      <a:lnTo>
                        <a:pt x="13" y="98"/>
                      </a:lnTo>
                      <a:lnTo>
                        <a:pt x="15" y="94"/>
                      </a:lnTo>
                      <a:lnTo>
                        <a:pt x="18" y="91"/>
                      </a:lnTo>
                      <a:lnTo>
                        <a:pt x="23" y="89"/>
                      </a:lnTo>
                      <a:lnTo>
                        <a:pt x="20" y="100"/>
                      </a:lnTo>
                      <a:lnTo>
                        <a:pt x="18" y="110"/>
                      </a:lnTo>
                      <a:lnTo>
                        <a:pt x="19" y="116"/>
                      </a:lnTo>
                      <a:lnTo>
                        <a:pt x="13" y="120"/>
                      </a:lnTo>
                      <a:lnTo>
                        <a:pt x="1" y="128"/>
                      </a:lnTo>
                      <a:lnTo>
                        <a:pt x="4" y="127"/>
                      </a:lnTo>
                      <a:lnTo>
                        <a:pt x="13" y="122"/>
                      </a:lnTo>
                      <a:lnTo>
                        <a:pt x="23" y="118"/>
                      </a:lnTo>
                      <a:lnTo>
                        <a:pt x="23" y="114"/>
                      </a:lnTo>
                      <a:lnTo>
                        <a:pt x="24" y="110"/>
                      </a:lnTo>
                      <a:lnTo>
                        <a:pt x="28" y="106"/>
                      </a:lnTo>
                      <a:lnTo>
                        <a:pt x="32" y="104"/>
                      </a:lnTo>
                      <a:lnTo>
                        <a:pt x="32" y="100"/>
                      </a:lnTo>
                      <a:lnTo>
                        <a:pt x="32" y="96"/>
                      </a:lnTo>
                      <a:lnTo>
                        <a:pt x="34" y="92"/>
                      </a:lnTo>
                      <a:lnTo>
                        <a:pt x="38" y="89"/>
                      </a:lnTo>
                      <a:lnTo>
                        <a:pt x="42" y="87"/>
                      </a:lnTo>
                      <a:lnTo>
                        <a:pt x="44" y="84"/>
                      </a:lnTo>
                      <a:lnTo>
                        <a:pt x="43" y="80"/>
                      </a:lnTo>
                      <a:lnTo>
                        <a:pt x="41" y="76"/>
                      </a:lnTo>
                      <a:lnTo>
                        <a:pt x="38" y="72"/>
                      </a:lnTo>
                      <a:lnTo>
                        <a:pt x="39" y="70"/>
                      </a:lnTo>
                      <a:lnTo>
                        <a:pt x="41" y="68"/>
                      </a:lnTo>
                      <a:lnTo>
                        <a:pt x="45" y="67"/>
                      </a:lnTo>
                      <a:lnTo>
                        <a:pt x="48" y="67"/>
                      </a:lnTo>
                      <a:lnTo>
                        <a:pt x="56" y="67"/>
                      </a:lnTo>
                      <a:lnTo>
                        <a:pt x="57" y="64"/>
                      </a:lnTo>
                      <a:lnTo>
                        <a:pt x="58" y="62"/>
                      </a:lnTo>
                      <a:lnTo>
                        <a:pt x="56" y="61"/>
                      </a:lnTo>
                      <a:lnTo>
                        <a:pt x="55" y="58"/>
                      </a:lnTo>
                      <a:lnTo>
                        <a:pt x="55" y="56"/>
                      </a:lnTo>
                      <a:lnTo>
                        <a:pt x="56" y="53"/>
                      </a:lnTo>
                      <a:lnTo>
                        <a:pt x="56" y="51"/>
                      </a:lnTo>
                      <a:lnTo>
                        <a:pt x="56" y="47"/>
                      </a:lnTo>
                      <a:lnTo>
                        <a:pt x="58" y="44"/>
                      </a:lnTo>
                      <a:lnTo>
                        <a:pt x="62" y="42"/>
                      </a:lnTo>
                      <a:lnTo>
                        <a:pt x="65" y="36"/>
                      </a:lnTo>
                      <a:lnTo>
                        <a:pt x="66" y="31"/>
                      </a:lnTo>
                      <a:lnTo>
                        <a:pt x="66" y="25"/>
                      </a:lnTo>
                      <a:lnTo>
                        <a:pt x="71" y="25"/>
                      </a:lnTo>
                      <a:lnTo>
                        <a:pt x="77" y="23"/>
                      </a:lnTo>
                      <a:lnTo>
                        <a:pt x="81" y="21"/>
                      </a:lnTo>
                      <a:lnTo>
                        <a:pt x="84" y="17"/>
                      </a:lnTo>
                      <a:lnTo>
                        <a:pt x="85" y="12"/>
                      </a:lnTo>
                      <a:lnTo>
                        <a:pt x="84" y="8"/>
                      </a:lnTo>
                      <a:lnTo>
                        <a:pt x="81" y="4"/>
                      </a:lnTo>
                      <a:lnTo>
                        <a:pt x="77" y="2"/>
                      </a:lnTo>
                      <a:lnTo>
                        <a:pt x="76" y="0"/>
                      </a:lnTo>
                      <a:lnTo>
                        <a:pt x="82" y="0"/>
                      </a:lnTo>
                      <a:lnTo>
                        <a:pt x="89" y="0"/>
                      </a:lnTo>
                      <a:lnTo>
                        <a:pt x="91" y="2"/>
                      </a:lnTo>
                      <a:lnTo>
                        <a:pt x="94" y="4"/>
                      </a:lnTo>
                      <a:lnTo>
                        <a:pt x="95" y="8"/>
                      </a:lnTo>
                      <a:lnTo>
                        <a:pt x="96" y="10"/>
                      </a:lnTo>
                      <a:lnTo>
                        <a:pt x="97" y="14"/>
                      </a:lnTo>
                      <a:lnTo>
                        <a:pt x="96" y="19"/>
                      </a:lnTo>
                      <a:lnTo>
                        <a:pt x="94" y="23"/>
                      </a:lnTo>
                      <a:lnTo>
                        <a:pt x="90" y="25"/>
                      </a:lnTo>
                      <a:lnTo>
                        <a:pt x="72" y="30"/>
                      </a:lnTo>
                      <a:lnTo>
                        <a:pt x="74" y="35"/>
                      </a:lnTo>
                      <a:lnTo>
                        <a:pt x="74" y="40"/>
                      </a:lnTo>
                      <a:lnTo>
                        <a:pt x="72" y="45"/>
                      </a:lnTo>
                      <a:lnTo>
                        <a:pt x="74" y="47"/>
                      </a:lnTo>
                      <a:lnTo>
                        <a:pt x="74" y="51"/>
                      </a:lnTo>
                      <a:lnTo>
                        <a:pt x="73" y="53"/>
                      </a:lnTo>
                      <a:lnTo>
                        <a:pt x="70" y="56"/>
                      </a:lnTo>
                      <a:lnTo>
                        <a:pt x="66" y="57"/>
                      </a:lnTo>
                      <a:lnTo>
                        <a:pt x="67" y="62"/>
                      </a:lnTo>
                      <a:lnTo>
                        <a:pt x="65" y="67"/>
                      </a:lnTo>
                      <a:lnTo>
                        <a:pt x="62" y="70"/>
                      </a:lnTo>
                      <a:lnTo>
                        <a:pt x="58" y="74"/>
                      </a:lnTo>
                      <a:lnTo>
                        <a:pt x="58" y="78"/>
                      </a:lnTo>
                      <a:lnTo>
                        <a:pt x="57" y="81"/>
                      </a:lnTo>
                      <a:lnTo>
                        <a:pt x="55" y="85"/>
                      </a:lnTo>
                      <a:lnTo>
                        <a:pt x="52" y="88"/>
                      </a:lnTo>
                      <a:lnTo>
                        <a:pt x="47" y="89"/>
                      </a:lnTo>
                      <a:lnTo>
                        <a:pt x="47" y="94"/>
                      </a:lnTo>
                      <a:lnTo>
                        <a:pt x="45" y="100"/>
                      </a:lnTo>
                      <a:lnTo>
                        <a:pt x="38" y="104"/>
                      </a:lnTo>
                      <a:lnTo>
                        <a:pt x="37" y="109"/>
                      </a:lnTo>
                      <a:lnTo>
                        <a:pt x="33" y="114"/>
                      </a:lnTo>
                      <a:lnTo>
                        <a:pt x="29" y="116"/>
                      </a:lnTo>
                      <a:lnTo>
                        <a:pt x="29" y="119"/>
                      </a:lnTo>
                      <a:lnTo>
                        <a:pt x="29" y="122"/>
                      </a:lnTo>
                      <a:lnTo>
                        <a:pt x="28" y="126"/>
                      </a:lnTo>
                      <a:lnTo>
                        <a:pt x="24" y="128"/>
                      </a:lnTo>
                      <a:lnTo>
                        <a:pt x="0" y="1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50" name="Freeform 11">
                  <a:extLst>
                    <a:ext uri="{FF2B5EF4-FFF2-40B4-BE49-F238E27FC236}">
                      <a16:creationId xmlns:a16="http://schemas.microsoft.com/office/drawing/2014/main" id="{C05A6605-6476-4019-865F-C6A3A21DD279}"/>
                    </a:ext>
                  </a:extLst>
                </p:cNvPr>
                <p:cNvSpPr>
                  <a:spLocks/>
                </p:cNvSpPr>
                <p:nvPr/>
              </p:nvSpPr>
              <p:spPr bwMode="auto">
                <a:xfrm>
                  <a:off x="854" y="3129"/>
                  <a:ext cx="97" cy="129"/>
                </a:xfrm>
                <a:custGeom>
                  <a:avLst/>
                  <a:gdLst>
                    <a:gd name="T0" fmla="*/ 9 w 97"/>
                    <a:gd name="T1" fmla="*/ 122 h 129"/>
                    <a:gd name="T2" fmla="*/ 15 w 97"/>
                    <a:gd name="T3" fmla="*/ 110 h 129"/>
                    <a:gd name="T4" fmla="*/ 13 w 97"/>
                    <a:gd name="T5" fmla="*/ 98 h 129"/>
                    <a:gd name="T6" fmla="*/ 18 w 97"/>
                    <a:gd name="T7" fmla="*/ 91 h 129"/>
                    <a:gd name="T8" fmla="*/ 20 w 97"/>
                    <a:gd name="T9" fmla="*/ 100 h 129"/>
                    <a:gd name="T10" fmla="*/ 19 w 97"/>
                    <a:gd name="T11" fmla="*/ 116 h 129"/>
                    <a:gd name="T12" fmla="*/ 1 w 97"/>
                    <a:gd name="T13" fmla="*/ 128 h 129"/>
                    <a:gd name="T14" fmla="*/ 13 w 97"/>
                    <a:gd name="T15" fmla="*/ 122 h 129"/>
                    <a:gd name="T16" fmla="*/ 23 w 97"/>
                    <a:gd name="T17" fmla="*/ 114 h 129"/>
                    <a:gd name="T18" fmla="*/ 28 w 97"/>
                    <a:gd name="T19" fmla="*/ 106 h 129"/>
                    <a:gd name="T20" fmla="*/ 32 w 97"/>
                    <a:gd name="T21" fmla="*/ 100 h 129"/>
                    <a:gd name="T22" fmla="*/ 34 w 97"/>
                    <a:gd name="T23" fmla="*/ 92 h 129"/>
                    <a:gd name="T24" fmla="*/ 42 w 97"/>
                    <a:gd name="T25" fmla="*/ 87 h 129"/>
                    <a:gd name="T26" fmla="*/ 43 w 97"/>
                    <a:gd name="T27" fmla="*/ 80 h 129"/>
                    <a:gd name="T28" fmla="*/ 38 w 97"/>
                    <a:gd name="T29" fmla="*/ 72 h 129"/>
                    <a:gd name="T30" fmla="*/ 41 w 97"/>
                    <a:gd name="T31" fmla="*/ 68 h 129"/>
                    <a:gd name="T32" fmla="*/ 48 w 97"/>
                    <a:gd name="T33" fmla="*/ 67 h 129"/>
                    <a:gd name="T34" fmla="*/ 57 w 97"/>
                    <a:gd name="T35" fmla="*/ 64 h 129"/>
                    <a:gd name="T36" fmla="*/ 56 w 97"/>
                    <a:gd name="T37" fmla="*/ 61 h 129"/>
                    <a:gd name="T38" fmla="*/ 55 w 97"/>
                    <a:gd name="T39" fmla="*/ 56 h 129"/>
                    <a:gd name="T40" fmla="*/ 56 w 97"/>
                    <a:gd name="T41" fmla="*/ 51 h 129"/>
                    <a:gd name="T42" fmla="*/ 58 w 97"/>
                    <a:gd name="T43" fmla="*/ 44 h 129"/>
                    <a:gd name="T44" fmla="*/ 65 w 97"/>
                    <a:gd name="T45" fmla="*/ 36 h 129"/>
                    <a:gd name="T46" fmla="*/ 66 w 97"/>
                    <a:gd name="T47" fmla="*/ 25 h 129"/>
                    <a:gd name="T48" fmla="*/ 77 w 97"/>
                    <a:gd name="T49" fmla="*/ 23 h 129"/>
                    <a:gd name="T50" fmla="*/ 84 w 97"/>
                    <a:gd name="T51" fmla="*/ 17 h 129"/>
                    <a:gd name="T52" fmla="*/ 84 w 97"/>
                    <a:gd name="T53" fmla="*/ 8 h 129"/>
                    <a:gd name="T54" fmla="*/ 77 w 97"/>
                    <a:gd name="T55" fmla="*/ 2 h 129"/>
                    <a:gd name="T56" fmla="*/ 82 w 97"/>
                    <a:gd name="T57" fmla="*/ 0 h 129"/>
                    <a:gd name="T58" fmla="*/ 91 w 97"/>
                    <a:gd name="T59" fmla="*/ 2 h 129"/>
                    <a:gd name="T60" fmla="*/ 95 w 97"/>
                    <a:gd name="T61" fmla="*/ 8 h 129"/>
                    <a:gd name="T62" fmla="*/ 97 w 97"/>
                    <a:gd name="T63" fmla="*/ 14 h 129"/>
                    <a:gd name="T64" fmla="*/ 94 w 97"/>
                    <a:gd name="T65" fmla="*/ 23 h 129"/>
                    <a:gd name="T66" fmla="*/ 72 w 97"/>
                    <a:gd name="T67" fmla="*/ 30 h 129"/>
                    <a:gd name="T68" fmla="*/ 74 w 97"/>
                    <a:gd name="T69" fmla="*/ 40 h 129"/>
                    <a:gd name="T70" fmla="*/ 74 w 97"/>
                    <a:gd name="T71" fmla="*/ 47 h 129"/>
                    <a:gd name="T72" fmla="*/ 73 w 97"/>
                    <a:gd name="T73" fmla="*/ 53 h 129"/>
                    <a:gd name="T74" fmla="*/ 66 w 97"/>
                    <a:gd name="T75" fmla="*/ 57 h 129"/>
                    <a:gd name="T76" fmla="*/ 65 w 97"/>
                    <a:gd name="T77" fmla="*/ 67 h 129"/>
                    <a:gd name="T78" fmla="*/ 58 w 97"/>
                    <a:gd name="T79" fmla="*/ 74 h 129"/>
                    <a:gd name="T80" fmla="*/ 57 w 97"/>
                    <a:gd name="T81" fmla="*/ 81 h 129"/>
                    <a:gd name="T82" fmla="*/ 52 w 97"/>
                    <a:gd name="T83" fmla="*/ 88 h 129"/>
                    <a:gd name="T84" fmla="*/ 47 w 97"/>
                    <a:gd name="T85" fmla="*/ 94 h 129"/>
                    <a:gd name="T86" fmla="*/ 38 w 97"/>
                    <a:gd name="T87" fmla="*/ 104 h 129"/>
                    <a:gd name="T88" fmla="*/ 33 w 97"/>
                    <a:gd name="T89" fmla="*/ 114 h 129"/>
                    <a:gd name="T90" fmla="*/ 29 w 97"/>
                    <a:gd name="T91" fmla="*/ 119 h 129"/>
                    <a:gd name="T92" fmla="*/ 28 w 97"/>
                    <a:gd name="T93" fmla="*/ 126 h 129"/>
                    <a:gd name="T94" fmla="*/ 0 w 97"/>
                    <a:gd name="T95" fmla="*/ 129 h 12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7"/>
                    <a:gd name="T145" fmla="*/ 0 h 129"/>
                    <a:gd name="T146" fmla="*/ 97 w 97"/>
                    <a:gd name="T147" fmla="*/ 129 h 12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7" h="129">
                      <a:moveTo>
                        <a:pt x="0" y="129"/>
                      </a:moveTo>
                      <a:lnTo>
                        <a:pt x="9" y="122"/>
                      </a:lnTo>
                      <a:lnTo>
                        <a:pt x="12" y="116"/>
                      </a:lnTo>
                      <a:lnTo>
                        <a:pt x="15" y="110"/>
                      </a:lnTo>
                      <a:lnTo>
                        <a:pt x="13" y="103"/>
                      </a:lnTo>
                      <a:lnTo>
                        <a:pt x="13" y="98"/>
                      </a:lnTo>
                      <a:lnTo>
                        <a:pt x="15" y="94"/>
                      </a:lnTo>
                      <a:lnTo>
                        <a:pt x="18" y="91"/>
                      </a:lnTo>
                      <a:lnTo>
                        <a:pt x="23" y="89"/>
                      </a:lnTo>
                      <a:lnTo>
                        <a:pt x="20" y="100"/>
                      </a:lnTo>
                      <a:lnTo>
                        <a:pt x="18" y="110"/>
                      </a:lnTo>
                      <a:lnTo>
                        <a:pt x="19" y="116"/>
                      </a:lnTo>
                      <a:lnTo>
                        <a:pt x="13" y="120"/>
                      </a:lnTo>
                      <a:lnTo>
                        <a:pt x="1" y="128"/>
                      </a:lnTo>
                      <a:lnTo>
                        <a:pt x="4" y="127"/>
                      </a:lnTo>
                      <a:lnTo>
                        <a:pt x="13" y="122"/>
                      </a:lnTo>
                      <a:lnTo>
                        <a:pt x="23" y="118"/>
                      </a:lnTo>
                      <a:lnTo>
                        <a:pt x="23" y="114"/>
                      </a:lnTo>
                      <a:lnTo>
                        <a:pt x="24" y="110"/>
                      </a:lnTo>
                      <a:lnTo>
                        <a:pt x="28" y="106"/>
                      </a:lnTo>
                      <a:lnTo>
                        <a:pt x="32" y="104"/>
                      </a:lnTo>
                      <a:lnTo>
                        <a:pt x="32" y="100"/>
                      </a:lnTo>
                      <a:lnTo>
                        <a:pt x="32" y="96"/>
                      </a:lnTo>
                      <a:lnTo>
                        <a:pt x="34" y="92"/>
                      </a:lnTo>
                      <a:lnTo>
                        <a:pt x="38" y="89"/>
                      </a:lnTo>
                      <a:lnTo>
                        <a:pt x="42" y="87"/>
                      </a:lnTo>
                      <a:lnTo>
                        <a:pt x="44" y="84"/>
                      </a:lnTo>
                      <a:lnTo>
                        <a:pt x="43" y="80"/>
                      </a:lnTo>
                      <a:lnTo>
                        <a:pt x="41" y="76"/>
                      </a:lnTo>
                      <a:lnTo>
                        <a:pt x="38" y="72"/>
                      </a:lnTo>
                      <a:lnTo>
                        <a:pt x="39" y="70"/>
                      </a:lnTo>
                      <a:lnTo>
                        <a:pt x="41" y="68"/>
                      </a:lnTo>
                      <a:lnTo>
                        <a:pt x="45" y="67"/>
                      </a:lnTo>
                      <a:lnTo>
                        <a:pt x="48" y="67"/>
                      </a:lnTo>
                      <a:lnTo>
                        <a:pt x="56" y="67"/>
                      </a:lnTo>
                      <a:lnTo>
                        <a:pt x="57" y="64"/>
                      </a:lnTo>
                      <a:lnTo>
                        <a:pt x="58" y="62"/>
                      </a:lnTo>
                      <a:lnTo>
                        <a:pt x="56" y="61"/>
                      </a:lnTo>
                      <a:lnTo>
                        <a:pt x="55" y="58"/>
                      </a:lnTo>
                      <a:lnTo>
                        <a:pt x="55" y="56"/>
                      </a:lnTo>
                      <a:lnTo>
                        <a:pt x="56" y="53"/>
                      </a:lnTo>
                      <a:lnTo>
                        <a:pt x="56" y="51"/>
                      </a:lnTo>
                      <a:lnTo>
                        <a:pt x="56" y="47"/>
                      </a:lnTo>
                      <a:lnTo>
                        <a:pt x="58" y="44"/>
                      </a:lnTo>
                      <a:lnTo>
                        <a:pt x="62" y="42"/>
                      </a:lnTo>
                      <a:lnTo>
                        <a:pt x="65" y="36"/>
                      </a:lnTo>
                      <a:lnTo>
                        <a:pt x="66" y="31"/>
                      </a:lnTo>
                      <a:lnTo>
                        <a:pt x="66" y="25"/>
                      </a:lnTo>
                      <a:lnTo>
                        <a:pt x="71" y="25"/>
                      </a:lnTo>
                      <a:lnTo>
                        <a:pt x="77" y="23"/>
                      </a:lnTo>
                      <a:lnTo>
                        <a:pt x="81" y="21"/>
                      </a:lnTo>
                      <a:lnTo>
                        <a:pt x="84" y="17"/>
                      </a:lnTo>
                      <a:lnTo>
                        <a:pt x="85" y="12"/>
                      </a:lnTo>
                      <a:lnTo>
                        <a:pt x="84" y="8"/>
                      </a:lnTo>
                      <a:lnTo>
                        <a:pt x="81" y="4"/>
                      </a:lnTo>
                      <a:lnTo>
                        <a:pt x="77" y="2"/>
                      </a:lnTo>
                      <a:lnTo>
                        <a:pt x="76" y="0"/>
                      </a:lnTo>
                      <a:lnTo>
                        <a:pt x="82" y="0"/>
                      </a:lnTo>
                      <a:lnTo>
                        <a:pt x="89" y="0"/>
                      </a:lnTo>
                      <a:lnTo>
                        <a:pt x="91" y="2"/>
                      </a:lnTo>
                      <a:lnTo>
                        <a:pt x="94" y="4"/>
                      </a:lnTo>
                      <a:lnTo>
                        <a:pt x="95" y="8"/>
                      </a:lnTo>
                      <a:lnTo>
                        <a:pt x="96" y="10"/>
                      </a:lnTo>
                      <a:lnTo>
                        <a:pt x="97" y="14"/>
                      </a:lnTo>
                      <a:lnTo>
                        <a:pt x="96" y="19"/>
                      </a:lnTo>
                      <a:lnTo>
                        <a:pt x="94" y="23"/>
                      </a:lnTo>
                      <a:lnTo>
                        <a:pt x="90" y="25"/>
                      </a:lnTo>
                      <a:lnTo>
                        <a:pt x="72" y="30"/>
                      </a:lnTo>
                      <a:lnTo>
                        <a:pt x="74" y="35"/>
                      </a:lnTo>
                      <a:lnTo>
                        <a:pt x="74" y="40"/>
                      </a:lnTo>
                      <a:lnTo>
                        <a:pt x="72" y="45"/>
                      </a:lnTo>
                      <a:lnTo>
                        <a:pt x="74" y="47"/>
                      </a:lnTo>
                      <a:lnTo>
                        <a:pt x="74" y="51"/>
                      </a:lnTo>
                      <a:lnTo>
                        <a:pt x="73" y="53"/>
                      </a:lnTo>
                      <a:lnTo>
                        <a:pt x="70" y="56"/>
                      </a:lnTo>
                      <a:lnTo>
                        <a:pt x="66" y="57"/>
                      </a:lnTo>
                      <a:lnTo>
                        <a:pt x="67" y="62"/>
                      </a:lnTo>
                      <a:lnTo>
                        <a:pt x="65" y="67"/>
                      </a:lnTo>
                      <a:lnTo>
                        <a:pt x="62" y="70"/>
                      </a:lnTo>
                      <a:lnTo>
                        <a:pt x="58" y="74"/>
                      </a:lnTo>
                      <a:lnTo>
                        <a:pt x="58" y="78"/>
                      </a:lnTo>
                      <a:lnTo>
                        <a:pt x="57" y="81"/>
                      </a:lnTo>
                      <a:lnTo>
                        <a:pt x="55" y="85"/>
                      </a:lnTo>
                      <a:lnTo>
                        <a:pt x="52" y="88"/>
                      </a:lnTo>
                      <a:lnTo>
                        <a:pt x="47" y="89"/>
                      </a:lnTo>
                      <a:lnTo>
                        <a:pt x="47" y="94"/>
                      </a:lnTo>
                      <a:lnTo>
                        <a:pt x="45" y="100"/>
                      </a:lnTo>
                      <a:lnTo>
                        <a:pt x="38" y="104"/>
                      </a:lnTo>
                      <a:lnTo>
                        <a:pt x="37" y="109"/>
                      </a:lnTo>
                      <a:lnTo>
                        <a:pt x="33" y="114"/>
                      </a:lnTo>
                      <a:lnTo>
                        <a:pt x="29" y="116"/>
                      </a:lnTo>
                      <a:lnTo>
                        <a:pt x="29" y="119"/>
                      </a:lnTo>
                      <a:lnTo>
                        <a:pt x="29" y="122"/>
                      </a:lnTo>
                      <a:lnTo>
                        <a:pt x="28" y="126"/>
                      </a:lnTo>
                      <a:lnTo>
                        <a:pt x="24" y="128"/>
                      </a:lnTo>
                      <a:lnTo>
                        <a:pt x="0" y="129"/>
                      </a:lnTo>
                    </a:path>
                  </a:pathLst>
                </a:custGeom>
                <a:noFill/>
                <a:ln w="158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51" name="Freeform 12">
                  <a:extLst>
                    <a:ext uri="{FF2B5EF4-FFF2-40B4-BE49-F238E27FC236}">
                      <a16:creationId xmlns:a16="http://schemas.microsoft.com/office/drawing/2014/main" id="{29695167-BF33-4FAE-BBA1-71D93C75B2C6}"/>
                    </a:ext>
                  </a:extLst>
                </p:cNvPr>
                <p:cNvSpPr>
                  <a:spLocks/>
                </p:cNvSpPr>
                <p:nvPr/>
              </p:nvSpPr>
              <p:spPr bwMode="auto">
                <a:xfrm>
                  <a:off x="948" y="3106"/>
                  <a:ext cx="24" cy="27"/>
                </a:xfrm>
                <a:custGeom>
                  <a:avLst/>
                  <a:gdLst>
                    <a:gd name="T0" fmla="*/ 16 w 24"/>
                    <a:gd name="T1" fmla="*/ 19 h 27"/>
                    <a:gd name="T2" fmla="*/ 15 w 24"/>
                    <a:gd name="T3" fmla="*/ 23 h 27"/>
                    <a:gd name="T4" fmla="*/ 12 w 24"/>
                    <a:gd name="T5" fmla="*/ 26 h 27"/>
                    <a:gd name="T6" fmla="*/ 9 w 24"/>
                    <a:gd name="T7" fmla="*/ 27 h 27"/>
                    <a:gd name="T8" fmla="*/ 6 w 24"/>
                    <a:gd name="T9" fmla="*/ 27 h 27"/>
                    <a:gd name="T10" fmla="*/ 1 w 24"/>
                    <a:gd name="T11" fmla="*/ 25 h 27"/>
                    <a:gd name="T12" fmla="*/ 0 w 24"/>
                    <a:gd name="T13" fmla="*/ 21 h 27"/>
                    <a:gd name="T14" fmla="*/ 0 w 24"/>
                    <a:gd name="T15" fmla="*/ 17 h 27"/>
                    <a:gd name="T16" fmla="*/ 1 w 24"/>
                    <a:gd name="T17" fmla="*/ 14 h 27"/>
                    <a:gd name="T18" fmla="*/ 6 w 24"/>
                    <a:gd name="T19" fmla="*/ 10 h 27"/>
                    <a:gd name="T20" fmla="*/ 9 w 24"/>
                    <a:gd name="T21" fmla="*/ 5 h 27"/>
                    <a:gd name="T22" fmla="*/ 9 w 24"/>
                    <a:gd name="T23" fmla="*/ 0 h 27"/>
                    <a:gd name="T24" fmla="*/ 9 w 24"/>
                    <a:gd name="T25" fmla="*/ 0 h 27"/>
                    <a:gd name="T26" fmla="*/ 11 w 24"/>
                    <a:gd name="T27" fmla="*/ 4 h 27"/>
                    <a:gd name="T28" fmla="*/ 11 w 24"/>
                    <a:gd name="T29" fmla="*/ 8 h 27"/>
                    <a:gd name="T30" fmla="*/ 9 w 24"/>
                    <a:gd name="T31" fmla="*/ 10 h 27"/>
                    <a:gd name="T32" fmla="*/ 14 w 24"/>
                    <a:gd name="T33" fmla="*/ 6 h 27"/>
                    <a:gd name="T34" fmla="*/ 19 w 24"/>
                    <a:gd name="T35" fmla="*/ 4 h 27"/>
                    <a:gd name="T36" fmla="*/ 24 w 24"/>
                    <a:gd name="T37" fmla="*/ 4 h 27"/>
                    <a:gd name="T38" fmla="*/ 18 w 24"/>
                    <a:gd name="T39" fmla="*/ 10 h 27"/>
                    <a:gd name="T40" fmla="*/ 16 w 24"/>
                    <a:gd name="T41" fmla="*/ 19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27"/>
                    <a:gd name="T65" fmla="*/ 24 w 24"/>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27">
                      <a:moveTo>
                        <a:pt x="16" y="19"/>
                      </a:moveTo>
                      <a:lnTo>
                        <a:pt x="15" y="23"/>
                      </a:lnTo>
                      <a:lnTo>
                        <a:pt x="12" y="26"/>
                      </a:lnTo>
                      <a:lnTo>
                        <a:pt x="9" y="27"/>
                      </a:lnTo>
                      <a:lnTo>
                        <a:pt x="6" y="27"/>
                      </a:lnTo>
                      <a:lnTo>
                        <a:pt x="1" y="25"/>
                      </a:lnTo>
                      <a:lnTo>
                        <a:pt x="0" y="21"/>
                      </a:lnTo>
                      <a:lnTo>
                        <a:pt x="0" y="17"/>
                      </a:lnTo>
                      <a:lnTo>
                        <a:pt x="1" y="14"/>
                      </a:lnTo>
                      <a:lnTo>
                        <a:pt x="6" y="10"/>
                      </a:lnTo>
                      <a:lnTo>
                        <a:pt x="9" y="5"/>
                      </a:lnTo>
                      <a:lnTo>
                        <a:pt x="9" y="0"/>
                      </a:lnTo>
                      <a:lnTo>
                        <a:pt x="11" y="4"/>
                      </a:lnTo>
                      <a:lnTo>
                        <a:pt x="11" y="8"/>
                      </a:lnTo>
                      <a:lnTo>
                        <a:pt x="9" y="10"/>
                      </a:lnTo>
                      <a:lnTo>
                        <a:pt x="14" y="6"/>
                      </a:lnTo>
                      <a:lnTo>
                        <a:pt x="19" y="4"/>
                      </a:lnTo>
                      <a:lnTo>
                        <a:pt x="24" y="4"/>
                      </a:lnTo>
                      <a:lnTo>
                        <a:pt x="18" y="10"/>
                      </a:lnTo>
                      <a:lnTo>
                        <a:pt x="1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52" name="Freeform 13">
                  <a:extLst>
                    <a:ext uri="{FF2B5EF4-FFF2-40B4-BE49-F238E27FC236}">
                      <a16:creationId xmlns:a16="http://schemas.microsoft.com/office/drawing/2014/main" id="{52820EC4-3715-46EF-8426-760A7FA8A2DB}"/>
                    </a:ext>
                  </a:extLst>
                </p:cNvPr>
                <p:cNvSpPr>
                  <a:spLocks/>
                </p:cNvSpPr>
                <p:nvPr/>
              </p:nvSpPr>
              <p:spPr bwMode="auto">
                <a:xfrm>
                  <a:off x="948" y="3106"/>
                  <a:ext cx="24" cy="27"/>
                </a:xfrm>
                <a:custGeom>
                  <a:avLst/>
                  <a:gdLst>
                    <a:gd name="T0" fmla="*/ 16 w 24"/>
                    <a:gd name="T1" fmla="*/ 19 h 27"/>
                    <a:gd name="T2" fmla="*/ 15 w 24"/>
                    <a:gd name="T3" fmla="*/ 23 h 27"/>
                    <a:gd name="T4" fmla="*/ 12 w 24"/>
                    <a:gd name="T5" fmla="*/ 26 h 27"/>
                    <a:gd name="T6" fmla="*/ 9 w 24"/>
                    <a:gd name="T7" fmla="*/ 27 h 27"/>
                    <a:gd name="T8" fmla="*/ 6 w 24"/>
                    <a:gd name="T9" fmla="*/ 27 h 27"/>
                    <a:gd name="T10" fmla="*/ 1 w 24"/>
                    <a:gd name="T11" fmla="*/ 25 h 27"/>
                    <a:gd name="T12" fmla="*/ 0 w 24"/>
                    <a:gd name="T13" fmla="*/ 21 h 27"/>
                    <a:gd name="T14" fmla="*/ 0 w 24"/>
                    <a:gd name="T15" fmla="*/ 17 h 27"/>
                    <a:gd name="T16" fmla="*/ 1 w 24"/>
                    <a:gd name="T17" fmla="*/ 14 h 27"/>
                    <a:gd name="T18" fmla="*/ 6 w 24"/>
                    <a:gd name="T19" fmla="*/ 10 h 27"/>
                    <a:gd name="T20" fmla="*/ 9 w 24"/>
                    <a:gd name="T21" fmla="*/ 5 h 27"/>
                    <a:gd name="T22" fmla="*/ 9 w 24"/>
                    <a:gd name="T23" fmla="*/ 0 h 27"/>
                    <a:gd name="T24" fmla="*/ 9 w 24"/>
                    <a:gd name="T25" fmla="*/ 0 h 27"/>
                    <a:gd name="T26" fmla="*/ 11 w 24"/>
                    <a:gd name="T27" fmla="*/ 4 h 27"/>
                    <a:gd name="T28" fmla="*/ 11 w 24"/>
                    <a:gd name="T29" fmla="*/ 8 h 27"/>
                    <a:gd name="T30" fmla="*/ 9 w 24"/>
                    <a:gd name="T31" fmla="*/ 10 h 27"/>
                    <a:gd name="T32" fmla="*/ 14 w 24"/>
                    <a:gd name="T33" fmla="*/ 6 h 27"/>
                    <a:gd name="T34" fmla="*/ 19 w 24"/>
                    <a:gd name="T35" fmla="*/ 4 h 27"/>
                    <a:gd name="T36" fmla="*/ 24 w 24"/>
                    <a:gd name="T37" fmla="*/ 4 h 27"/>
                    <a:gd name="T38" fmla="*/ 18 w 24"/>
                    <a:gd name="T39" fmla="*/ 10 h 27"/>
                    <a:gd name="T40" fmla="*/ 16 w 24"/>
                    <a:gd name="T41" fmla="*/ 19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27"/>
                    <a:gd name="T65" fmla="*/ 24 w 24"/>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27">
                      <a:moveTo>
                        <a:pt x="16" y="19"/>
                      </a:moveTo>
                      <a:lnTo>
                        <a:pt x="15" y="23"/>
                      </a:lnTo>
                      <a:lnTo>
                        <a:pt x="12" y="26"/>
                      </a:lnTo>
                      <a:lnTo>
                        <a:pt x="9" y="27"/>
                      </a:lnTo>
                      <a:lnTo>
                        <a:pt x="6" y="27"/>
                      </a:lnTo>
                      <a:lnTo>
                        <a:pt x="1" y="25"/>
                      </a:lnTo>
                      <a:lnTo>
                        <a:pt x="0" y="21"/>
                      </a:lnTo>
                      <a:lnTo>
                        <a:pt x="0" y="17"/>
                      </a:lnTo>
                      <a:lnTo>
                        <a:pt x="1" y="14"/>
                      </a:lnTo>
                      <a:lnTo>
                        <a:pt x="6" y="10"/>
                      </a:lnTo>
                      <a:lnTo>
                        <a:pt x="9" y="5"/>
                      </a:lnTo>
                      <a:lnTo>
                        <a:pt x="9" y="0"/>
                      </a:lnTo>
                      <a:lnTo>
                        <a:pt x="11" y="4"/>
                      </a:lnTo>
                      <a:lnTo>
                        <a:pt x="11" y="8"/>
                      </a:lnTo>
                      <a:lnTo>
                        <a:pt x="9" y="10"/>
                      </a:lnTo>
                      <a:lnTo>
                        <a:pt x="14" y="6"/>
                      </a:lnTo>
                      <a:lnTo>
                        <a:pt x="19" y="4"/>
                      </a:lnTo>
                      <a:lnTo>
                        <a:pt x="24" y="4"/>
                      </a:lnTo>
                      <a:lnTo>
                        <a:pt x="18" y="10"/>
                      </a:lnTo>
                      <a:lnTo>
                        <a:pt x="16" y="19"/>
                      </a:lnTo>
                    </a:path>
                  </a:pathLst>
                </a:custGeom>
                <a:noFill/>
                <a:ln w="158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53" name="Freeform 14">
                  <a:extLst>
                    <a:ext uri="{FF2B5EF4-FFF2-40B4-BE49-F238E27FC236}">
                      <a16:creationId xmlns:a16="http://schemas.microsoft.com/office/drawing/2014/main" id="{7DE8FF8C-C296-4420-A20D-032D3C439754}"/>
                    </a:ext>
                  </a:extLst>
                </p:cNvPr>
                <p:cNvSpPr>
                  <a:spLocks/>
                </p:cNvSpPr>
                <p:nvPr/>
              </p:nvSpPr>
              <p:spPr bwMode="auto">
                <a:xfrm>
                  <a:off x="498" y="3254"/>
                  <a:ext cx="641" cy="315"/>
                </a:xfrm>
                <a:custGeom>
                  <a:avLst/>
                  <a:gdLst>
                    <a:gd name="T0" fmla="*/ 355 w 641"/>
                    <a:gd name="T1" fmla="*/ 5 h 315"/>
                    <a:gd name="T2" fmla="*/ 353 w 641"/>
                    <a:gd name="T3" fmla="*/ 8 h 315"/>
                    <a:gd name="T4" fmla="*/ 356 w 641"/>
                    <a:gd name="T5" fmla="*/ 11 h 315"/>
                    <a:gd name="T6" fmla="*/ 345 w 641"/>
                    <a:gd name="T7" fmla="*/ 131 h 315"/>
                    <a:gd name="T8" fmla="*/ 341 w 641"/>
                    <a:gd name="T9" fmla="*/ 122 h 315"/>
                    <a:gd name="T10" fmla="*/ 312 w 641"/>
                    <a:gd name="T11" fmla="*/ 131 h 315"/>
                    <a:gd name="T12" fmla="*/ 304 w 641"/>
                    <a:gd name="T13" fmla="*/ 128 h 315"/>
                    <a:gd name="T14" fmla="*/ 300 w 641"/>
                    <a:gd name="T15" fmla="*/ 145 h 315"/>
                    <a:gd name="T16" fmla="*/ 292 w 641"/>
                    <a:gd name="T17" fmla="*/ 94 h 315"/>
                    <a:gd name="T18" fmla="*/ 217 w 641"/>
                    <a:gd name="T19" fmla="*/ 146 h 315"/>
                    <a:gd name="T20" fmla="*/ 213 w 641"/>
                    <a:gd name="T21" fmla="*/ 138 h 315"/>
                    <a:gd name="T22" fmla="*/ 201 w 641"/>
                    <a:gd name="T23" fmla="*/ 145 h 315"/>
                    <a:gd name="T24" fmla="*/ 197 w 641"/>
                    <a:gd name="T25" fmla="*/ 136 h 315"/>
                    <a:gd name="T26" fmla="*/ 186 w 641"/>
                    <a:gd name="T27" fmla="*/ 143 h 315"/>
                    <a:gd name="T28" fmla="*/ 182 w 641"/>
                    <a:gd name="T29" fmla="*/ 134 h 315"/>
                    <a:gd name="T30" fmla="*/ 154 w 641"/>
                    <a:gd name="T31" fmla="*/ 136 h 315"/>
                    <a:gd name="T32" fmla="*/ 150 w 641"/>
                    <a:gd name="T33" fmla="*/ 60 h 315"/>
                    <a:gd name="T34" fmla="*/ 143 w 641"/>
                    <a:gd name="T35" fmla="*/ 136 h 315"/>
                    <a:gd name="T36" fmla="*/ 97 w 641"/>
                    <a:gd name="T37" fmla="*/ 136 h 315"/>
                    <a:gd name="T38" fmla="*/ 93 w 641"/>
                    <a:gd name="T39" fmla="*/ 151 h 315"/>
                    <a:gd name="T40" fmla="*/ 79 w 641"/>
                    <a:gd name="T41" fmla="*/ 136 h 315"/>
                    <a:gd name="T42" fmla="*/ 76 w 641"/>
                    <a:gd name="T43" fmla="*/ 156 h 315"/>
                    <a:gd name="T44" fmla="*/ 15 w 641"/>
                    <a:gd name="T45" fmla="*/ 181 h 315"/>
                    <a:gd name="T46" fmla="*/ 16 w 641"/>
                    <a:gd name="T47" fmla="*/ 192 h 315"/>
                    <a:gd name="T48" fmla="*/ 625 w 641"/>
                    <a:gd name="T49" fmla="*/ 315 h 315"/>
                    <a:gd name="T50" fmla="*/ 641 w 641"/>
                    <a:gd name="T51" fmla="*/ 204 h 315"/>
                    <a:gd name="T52" fmla="*/ 615 w 641"/>
                    <a:gd name="T53" fmla="*/ 182 h 315"/>
                    <a:gd name="T54" fmla="*/ 605 w 641"/>
                    <a:gd name="T55" fmla="*/ 168 h 315"/>
                    <a:gd name="T56" fmla="*/ 585 w 641"/>
                    <a:gd name="T57" fmla="*/ 164 h 315"/>
                    <a:gd name="T58" fmla="*/ 554 w 641"/>
                    <a:gd name="T59" fmla="*/ 138 h 315"/>
                    <a:gd name="T60" fmla="*/ 550 w 641"/>
                    <a:gd name="T61" fmla="*/ 158 h 315"/>
                    <a:gd name="T62" fmla="*/ 538 w 641"/>
                    <a:gd name="T63" fmla="*/ 134 h 315"/>
                    <a:gd name="T64" fmla="*/ 495 w 641"/>
                    <a:gd name="T65" fmla="*/ 122 h 315"/>
                    <a:gd name="T66" fmla="*/ 486 w 641"/>
                    <a:gd name="T67" fmla="*/ 114 h 315"/>
                    <a:gd name="T68" fmla="*/ 477 w 641"/>
                    <a:gd name="T69" fmla="*/ 119 h 315"/>
                    <a:gd name="T70" fmla="*/ 479 w 641"/>
                    <a:gd name="T71" fmla="*/ 65 h 315"/>
                    <a:gd name="T72" fmla="*/ 477 w 641"/>
                    <a:gd name="T73" fmla="*/ 62 h 315"/>
                    <a:gd name="T74" fmla="*/ 467 w 641"/>
                    <a:gd name="T75" fmla="*/ 60 h 315"/>
                    <a:gd name="T76" fmla="*/ 466 w 641"/>
                    <a:gd name="T77" fmla="*/ 63 h 315"/>
                    <a:gd name="T78" fmla="*/ 467 w 641"/>
                    <a:gd name="T79" fmla="*/ 65 h 315"/>
                    <a:gd name="T80" fmla="*/ 429 w 641"/>
                    <a:gd name="T81" fmla="*/ 114 h 315"/>
                    <a:gd name="T82" fmla="*/ 418 w 641"/>
                    <a:gd name="T83" fmla="*/ 8 h 315"/>
                    <a:gd name="T84" fmla="*/ 419 w 641"/>
                    <a:gd name="T85" fmla="*/ 6 h 315"/>
                    <a:gd name="T86" fmla="*/ 418 w 641"/>
                    <a:gd name="T87" fmla="*/ 2 h 315"/>
                    <a:gd name="T88" fmla="*/ 408 w 641"/>
                    <a:gd name="T89" fmla="*/ 0 h 315"/>
                    <a:gd name="T90" fmla="*/ 398 w 641"/>
                    <a:gd name="T91" fmla="*/ 2 h 315"/>
                    <a:gd name="T92" fmla="*/ 397 w 641"/>
                    <a:gd name="T93" fmla="*/ 5 h 315"/>
                    <a:gd name="T94" fmla="*/ 394 w 641"/>
                    <a:gd name="T95" fmla="*/ 8 h 315"/>
                    <a:gd name="T96" fmla="*/ 397 w 641"/>
                    <a:gd name="T97" fmla="*/ 120 h 315"/>
                    <a:gd name="T98" fmla="*/ 388 w 641"/>
                    <a:gd name="T99" fmla="*/ 128 h 315"/>
                    <a:gd name="T100" fmla="*/ 380 w 641"/>
                    <a:gd name="T101" fmla="*/ 133 h 315"/>
                    <a:gd name="T102" fmla="*/ 383 w 641"/>
                    <a:gd name="T103" fmla="*/ 10 h 315"/>
                    <a:gd name="T104" fmla="*/ 380 w 641"/>
                    <a:gd name="T105" fmla="*/ 7 h 315"/>
                    <a:gd name="T106" fmla="*/ 378 w 641"/>
                    <a:gd name="T107" fmla="*/ 4 h 315"/>
                    <a:gd name="T108" fmla="*/ 368 w 641"/>
                    <a:gd name="T109" fmla="*/ 3 h 315"/>
                    <a:gd name="T110" fmla="*/ 359 w 641"/>
                    <a:gd name="T111" fmla="*/ 4 h 3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1"/>
                    <a:gd name="T169" fmla="*/ 0 h 315"/>
                    <a:gd name="T170" fmla="*/ 641 w 641"/>
                    <a:gd name="T171" fmla="*/ 315 h 3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1" h="315">
                      <a:moveTo>
                        <a:pt x="359" y="4"/>
                      </a:moveTo>
                      <a:lnTo>
                        <a:pt x="355" y="5"/>
                      </a:lnTo>
                      <a:lnTo>
                        <a:pt x="355" y="7"/>
                      </a:lnTo>
                      <a:lnTo>
                        <a:pt x="353" y="8"/>
                      </a:lnTo>
                      <a:lnTo>
                        <a:pt x="353" y="10"/>
                      </a:lnTo>
                      <a:lnTo>
                        <a:pt x="356" y="11"/>
                      </a:lnTo>
                      <a:lnTo>
                        <a:pt x="356" y="131"/>
                      </a:lnTo>
                      <a:lnTo>
                        <a:pt x="345" y="131"/>
                      </a:lnTo>
                      <a:lnTo>
                        <a:pt x="345" y="123"/>
                      </a:lnTo>
                      <a:lnTo>
                        <a:pt x="341" y="122"/>
                      </a:lnTo>
                      <a:lnTo>
                        <a:pt x="341" y="131"/>
                      </a:lnTo>
                      <a:lnTo>
                        <a:pt x="312" y="131"/>
                      </a:lnTo>
                      <a:lnTo>
                        <a:pt x="308" y="128"/>
                      </a:lnTo>
                      <a:lnTo>
                        <a:pt x="304" y="128"/>
                      </a:lnTo>
                      <a:lnTo>
                        <a:pt x="304" y="145"/>
                      </a:lnTo>
                      <a:lnTo>
                        <a:pt x="300" y="145"/>
                      </a:lnTo>
                      <a:lnTo>
                        <a:pt x="301" y="94"/>
                      </a:lnTo>
                      <a:lnTo>
                        <a:pt x="292" y="94"/>
                      </a:lnTo>
                      <a:lnTo>
                        <a:pt x="292" y="145"/>
                      </a:lnTo>
                      <a:lnTo>
                        <a:pt x="217" y="146"/>
                      </a:lnTo>
                      <a:lnTo>
                        <a:pt x="217" y="138"/>
                      </a:lnTo>
                      <a:lnTo>
                        <a:pt x="213" y="138"/>
                      </a:lnTo>
                      <a:lnTo>
                        <a:pt x="213" y="146"/>
                      </a:lnTo>
                      <a:lnTo>
                        <a:pt x="201" y="145"/>
                      </a:lnTo>
                      <a:lnTo>
                        <a:pt x="201" y="136"/>
                      </a:lnTo>
                      <a:lnTo>
                        <a:pt x="197" y="136"/>
                      </a:lnTo>
                      <a:lnTo>
                        <a:pt x="197" y="145"/>
                      </a:lnTo>
                      <a:lnTo>
                        <a:pt x="186" y="143"/>
                      </a:lnTo>
                      <a:lnTo>
                        <a:pt x="186" y="133"/>
                      </a:lnTo>
                      <a:lnTo>
                        <a:pt x="182" y="134"/>
                      </a:lnTo>
                      <a:lnTo>
                        <a:pt x="182" y="141"/>
                      </a:lnTo>
                      <a:lnTo>
                        <a:pt x="154" y="136"/>
                      </a:lnTo>
                      <a:lnTo>
                        <a:pt x="154" y="60"/>
                      </a:lnTo>
                      <a:lnTo>
                        <a:pt x="150" y="60"/>
                      </a:lnTo>
                      <a:lnTo>
                        <a:pt x="150" y="136"/>
                      </a:lnTo>
                      <a:lnTo>
                        <a:pt x="143" y="136"/>
                      </a:lnTo>
                      <a:lnTo>
                        <a:pt x="97" y="150"/>
                      </a:lnTo>
                      <a:lnTo>
                        <a:pt x="97" y="136"/>
                      </a:lnTo>
                      <a:lnTo>
                        <a:pt x="93" y="136"/>
                      </a:lnTo>
                      <a:lnTo>
                        <a:pt x="93" y="151"/>
                      </a:lnTo>
                      <a:lnTo>
                        <a:pt x="79" y="155"/>
                      </a:lnTo>
                      <a:lnTo>
                        <a:pt x="79" y="136"/>
                      </a:lnTo>
                      <a:lnTo>
                        <a:pt x="76" y="136"/>
                      </a:lnTo>
                      <a:lnTo>
                        <a:pt x="76" y="156"/>
                      </a:lnTo>
                      <a:lnTo>
                        <a:pt x="0" y="179"/>
                      </a:lnTo>
                      <a:lnTo>
                        <a:pt x="15" y="181"/>
                      </a:lnTo>
                      <a:lnTo>
                        <a:pt x="15" y="189"/>
                      </a:lnTo>
                      <a:lnTo>
                        <a:pt x="16" y="192"/>
                      </a:lnTo>
                      <a:lnTo>
                        <a:pt x="16" y="315"/>
                      </a:lnTo>
                      <a:lnTo>
                        <a:pt x="625" y="315"/>
                      </a:lnTo>
                      <a:lnTo>
                        <a:pt x="625" y="204"/>
                      </a:lnTo>
                      <a:lnTo>
                        <a:pt x="641" y="204"/>
                      </a:lnTo>
                      <a:lnTo>
                        <a:pt x="625" y="183"/>
                      </a:lnTo>
                      <a:lnTo>
                        <a:pt x="615" y="182"/>
                      </a:lnTo>
                      <a:lnTo>
                        <a:pt x="615" y="171"/>
                      </a:lnTo>
                      <a:lnTo>
                        <a:pt x="605" y="168"/>
                      </a:lnTo>
                      <a:lnTo>
                        <a:pt x="585" y="171"/>
                      </a:lnTo>
                      <a:lnTo>
                        <a:pt x="585" y="164"/>
                      </a:lnTo>
                      <a:lnTo>
                        <a:pt x="554" y="158"/>
                      </a:lnTo>
                      <a:lnTo>
                        <a:pt x="554" y="138"/>
                      </a:lnTo>
                      <a:lnTo>
                        <a:pt x="550" y="137"/>
                      </a:lnTo>
                      <a:lnTo>
                        <a:pt x="550" y="158"/>
                      </a:lnTo>
                      <a:lnTo>
                        <a:pt x="538" y="156"/>
                      </a:lnTo>
                      <a:lnTo>
                        <a:pt x="538" y="134"/>
                      </a:lnTo>
                      <a:lnTo>
                        <a:pt x="544" y="131"/>
                      </a:lnTo>
                      <a:lnTo>
                        <a:pt x="495" y="122"/>
                      </a:lnTo>
                      <a:lnTo>
                        <a:pt x="495" y="114"/>
                      </a:lnTo>
                      <a:lnTo>
                        <a:pt x="486" y="114"/>
                      </a:lnTo>
                      <a:lnTo>
                        <a:pt x="486" y="120"/>
                      </a:lnTo>
                      <a:lnTo>
                        <a:pt x="477" y="119"/>
                      </a:lnTo>
                      <a:lnTo>
                        <a:pt x="477" y="65"/>
                      </a:lnTo>
                      <a:lnTo>
                        <a:pt x="479" y="65"/>
                      </a:lnTo>
                      <a:lnTo>
                        <a:pt x="479" y="63"/>
                      </a:lnTo>
                      <a:lnTo>
                        <a:pt x="477" y="62"/>
                      </a:lnTo>
                      <a:lnTo>
                        <a:pt x="477" y="60"/>
                      </a:lnTo>
                      <a:lnTo>
                        <a:pt x="467" y="60"/>
                      </a:lnTo>
                      <a:lnTo>
                        <a:pt x="467" y="62"/>
                      </a:lnTo>
                      <a:lnTo>
                        <a:pt x="466" y="63"/>
                      </a:lnTo>
                      <a:lnTo>
                        <a:pt x="466" y="65"/>
                      </a:lnTo>
                      <a:lnTo>
                        <a:pt x="467" y="65"/>
                      </a:lnTo>
                      <a:lnTo>
                        <a:pt x="467" y="118"/>
                      </a:lnTo>
                      <a:lnTo>
                        <a:pt x="429" y="114"/>
                      </a:lnTo>
                      <a:lnTo>
                        <a:pt x="418" y="115"/>
                      </a:lnTo>
                      <a:lnTo>
                        <a:pt x="418" y="8"/>
                      </a:lnTo>
                      <a:lnTo>
                        <a:pt x="419" y="8"/>
                      </a:lnTo>
                      <a:lnTo>
                        <a:pt x="419" y="6"/>
                      </a:lnTo>
                      <a:lnTo>
                        <a:pt x="418" y="5"/>
                      </a:lnTo>
                      <a:lnTo>
                        <a:pt x="418" y="2"/>
                      </a:lnTo>
                      <a:lnTo>
                        <a:pt x="414" y="0"/>
                      </a:lnTo>
                      <a:lnTo>
                        <a:pt x="408" y="0"/>
                      </a:lnTo>
                      <a:lnTo>
                        <a:pt x="402" y="1"/>
                      </a:lnTo>
                      <a:lnTo>
                        <a:pt x="398" y="2"/>
                      </a:lnTo>
                      <a:lnTo>
                        <a:pt x="397" y="2"/>
                      </a:lnTo>
                      <a:lnTo>
                        <a:pt x="397" y="5"/>
                      </a:lnTo>
                      <a:lnTo>
                        <a:pt x="394" y="6"/>
                      </a:lnTo>
                      <a:lnTo>
                        <a:pt x="394" y="8"/>
                      </a:lnTo>
                      <a:lnTo>
                        <a:pt x="397" y="8"/>
                      </a:lnTo>
                      <a:lnTo>
                        <a:pt x="397" y="120"/>
                      </a:lnTo>
                      <a:lnTo>
                        <a:pt x="385" y="124"/>
                      </a:lnTo>
                      <a:lnTo>
                        <a:pt x="388" y="128"/>
                      </a:lnTo>
                      <a:lnTo>
                        <a:pt x="388" y="135"/>
                      </a:lnTo>
                      <a:lnTo>
                        <a:pt x="380" y="133"/>
                      </a:lnTo>
                      <a:lnTo>
                        <a:pt x="380" y="11"/>
                      </a:lnTo>
                      <a:lnTo>
                        <a:pt x="383" y="10"/>
                      </a:lnTo>
                      <a:lnTo>
                        <a:pt x="383" y="8"/>
                      </a:lnTo>
                      <a:lnTo>
                        <a:pt x="380" y="7"/>
                      </a:lnTo>
                      <a:lnTo>
                        <a:pt x="380" y="5"/>
                      </a:lnTo>
                      <a:lnTo>
                        <a:pt x="378" y="4"/>
                      </a:lnTo>
                      <a:lnTo>
                        <a:pt x="374" y="3"/>
                      </a:lnTo>
                      <a:lnTo>
                        <a:pt x="368" y="3"/>
                      </a:lnTo>
                      <a:lnTo>
                        <a:pt x="362" y="3"/>
                      </a:lnTo>
                      <a:lnTo>
                        <a:pt x="359" y="4"/>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54" name="Freeform 15">
                  <a:extLst>
                    <a:ext uri="{FF2B5EF4-FFF2-40B4-BE49-F238E27FC236}">
                      <a16:creationId xmlns:a16="http://schemas.microsoft.com/office/drawing/2014/main" id="{18CD9C4F-6082-47AD-A75D-4C01345F2722}"/>
                    </a:ext>
                  </a:extLst>
                </p:cNvPr>
                <p:cNvSpPr>
                  <a:spLocks/>
                </p:cNvSpPr>
                <p:nvPr/>
              </p:nvSpPr>
              <p:spPr bwMode="auto">
                <a:xfrm>
                  <a:off x="498" y="3254"/>
                  <a:ext cx="641" cy="315"/>
                </a:xfrm>
                <a:custGeom>
                  <a:avLst/>
                  <a:gdLst>
                    <a:gd name="T0" fmla="*/ 355 w 641"/>
                    <a:gd name="T1" fmla="*/ 5 h 315"/>
                    <a:gd name="T2" fmla="*/ 353 w 641"/>
                    <a:gd name="T3" fmla="*/ 8 h 315"/>
                    <a:gd name="T4" fmla="*/ 356 w 641"/>
                    <a:gd name="T5" fmla="*/ 11 h 315"/>
                    <a:gd name="T6" fmla="*/ 345 w 641"/>
                    <a:gd name="T7" fmla="*/ 131 h 315"/>
                    <a:gd name="T8" fmla="*/ 341 w 641"/>
                    <a:gd name="T9" fmla="*/ 122 h 315"/>
                    <a:gd name="T10" fmla="*/ 312 w 641"/>
                    <a:gd name="T11" fmla="*/ 131 h 315"/>
                    <a:gd name="T12" fmla="*/ 304 w 641"/>
                    <a:gd name="T13" fmla="*/ 128 h 315"/>
                    <a:gd name="T14" fmla="*/ 300 w 641"/>
                    <a:gd name="T15" fmla="*/ 145 h 315"/>
                    <a:gd name="T16" fmla="*/ 292 w 641"/>
                    <a:gd name="T17" fmla="*/ 94 h 315"/>
                    <a:gd name="T18" fmla="*/ 217 w 641"/>
                    <a:gd name="T19" fmla="*/ 146 h 315"/>
                    <a:gd name="T20" fmla="*/ 213 w 641"/>
                    <a:gd name="T21" fmla="*/ 138 h 315"/>
                    <a:gd name="T22" fmla="*/ 201 w 641"/>
                    <a:gd name="T23" fmla="*/ 145 h 315"/>
                    <a:gd name="T24" fmla="*/ 197 w 641"/>
                    <a:gd name="T25" fmla="*/ 136 h 315"/>
                    <a:gd name="T26" fmla="*/ 186 w 641"/>
                    <a:gd name="T27" fmla="*/ 143 h 315"/>
                    <a:gd name="T28" fmla="*/ 182 w 641"/>
                    <a:gd name="T29" fmla="*/ 134 h 315"/>
                    <a:gd name="T30" fmla="*/ 154 w 641"/>
                    <a:gd name="T31" fmla="*/ 136 h 315"/>
                    <a:gd name="T32" fmla="*/ 150 w 641"/>
                    <a:gd name="T33" fmla="*/ 60 h 315"/>
                    <a:gd name="T34" fmla="*/ 143 w 641"/>
                    <a:gd name="T35" fmla="*/ 136 h 315"/>
                    <a:gd name="T36" fmla="*/ 97 w 641"/>
                    <a:gd name="T37" fmla="*/ 136 h 315"/>
                    <a:gd name="T38" fmla="*/ 93 w 641"/>
                    <a:gd name="T39" fmla="*/ 151 h 315"/>
                    <a:gd name="T40" fmla="*/ 79 w 641"/>
                    <a:gd name="T41" fmla="*/ 136 h 315"/>
                    <a:gd name="T42" fmla="*/ 76 w 641"/>
                    <a:gd name="T43" fmla="*/ 156 h 315"/>
                    <a:gd name="T44" fmla="*/ 15 w 641"/>
                    <a:gd name="T45" fmla="*/ 181 h 315"/>
                    <a:gd name="T46" fmla="*/ 16 w 641"/>
                    <a:gd name="T47" fmla="*/ 192 h 315"/>
                    <a:gd name="T48" fmla="*/ 625 w 641"/>
                    <a:gd name="T49" fmla="*/ 315 h 315"/>
                    <a:gd name="T50" fmla="*/ 641 w 641"/>
                    <a:gd name="T51" fmla="*/ 204 h 315"/>
                    <a:gd name="T52" fmla="*/ 615 w 641"/>
                    <a:gd name="T53" fmla="*/ 182 h 315"/>
                    <a:gd name="T54" fmla="*/ 605 w 641"/>
                    <a:gd name="T55" fmla="*/ 168 h 315"/>
                    <a:gd name="T56" fmla="*/ 585 w 641"/>
                    <a:gd name="T57" fmla="*/ 164 h 315"/>
                    <a:gd name="T58" fmla="*/ 554 w 641"/>
                    <a:gd name="T59" fmla="*/ 138 h 315"/>
                    <a:gd name="T60" fmla="*/ 550 w 641"/>
                    <a:gd name="T61" fmla="*/ 158 h 315"/>
                    <a:gd name="T62" fmla="*/ 538 w 641"/>
                    <a:gd name="T63" fmla="*/ 134 h 315"/>
                    <a:gd name="T64" fmla="*/ 495 w 641"/>
                    <a:gd name="T65" fmla="*/ 122 h 315"/>
                    <a:gd name="T66" fmla="*/ 486 w 641"/>
                    <a:gd name="T67" fmla="*/ 114 h 315"/>
                    <a:gd name="T68" fmla="*/ 477 w 641"/>
                    <a:gd name="T69" fmla="*/ 119 h 315"/>
                    <a:gd name="T70" fmla="*/ 479 w 641"/>
                    <a:gd name="T71" fmla="*/ 65 h 315"/>
                    <a:gd name="T72" fmla="*/ 477 w 641"/>
                    <a:gd name="T73" fmla="*/ 62 h 315"/>
                    <a:gd name="T74" fmla="*/ 467 w 641"/>
                    <a:gd name="T75" fmla="*/ 60 h 315"/>
                    <a:gd name="T76" fmla="*/ 466 w 641"/>
                    <a:gd name="T77" fmla="*/ 63 h 315"/>
                    <a:gd name="T78" fmla="*/ 467 w 641"/>
                    <a:gd name="T79" fmla="*/ 65 h 315"/>
                    <a:gd name="T80" fmla="*/ 429 w 641"/>
                    <a:gd name="T81" fmla="*/ 114 h 315"/>
                    <a:gd name="T82" fmla="*/ 418 w 641"/>
                    <a:gd name="T83" fmla="*/ 8 h 315"/>
                    <a:gd name="T84" fmla="*/ 419 w 641"/>
                    <a:gd name="T85" fmla="*/ 6 h 315"/>
                    <a:gd name="T86" fmla="*/ 418 w 641"/>
                    <a:gd name="T87" fmla="*/ 2 h 315"/>
                    <a:gd name="T88" fmla="*/ 408 w 641"/>
                    <a:gd name="T89" fmla="*/ 0 h 315"/>
                    <a:gd name="T90" fmla="*/ 398 w 641"/>
                    <a:gd name="T91" fmla="*/ 2 h 315"/>
                    <a:gd name="T92" fmla="*/ 397 w 641"/>
                    <a:gd name="T93" fmla="*/ 5 h 315"/>
                    <a:gd name="T94" fmla="*/ 394 w 641"/>
                    <a:gd name="T95" fmla="*/ 8 h 315"/>
                    <a:gd name="T96" fmla="*/ 397 w 641"/>
                    <a:gd name="T97" fmla="*/ 120 h 315"/>
                    <a:gd name="T98" fmla="*/ 388 w 641"/>
                    <a:gd name="T99" fmla="*/ 128 h 315"/>
                    <a:gd name="T100" fmla="*/ 380 w 641"/>
                    <a:gd name="T101" fmla="*/ 133 h 315"/>
                    <a:gd name="T102" fmla="*/ 383 w 641"/>
                    <a:gd name="T103" fmla="*/ 10 h 315"/>
                    <a:gd name="T104" fmla="*/ 380 w 641"/>
                    <a:gd name="T105" fmla="*/ 7 h 315"/>
                    <a:gd name="T106" fmla="*/ 378 w 641"/>
                    <a:gd name="T107" fmla="*/ 4 h 315"/>
                    <a:gd name="T108" fmla="*/ 368 w 641"/>
                    <a:gd name="T109" fmla="*/ 3 h 315"/>
                    <a:gd name="T110" fmla="*/ 359 w 641"/>
                    <a:gd name="T111" fmla="*/ 4 h 3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1"/>
                    <a:gd name="T169" fmla="*/ 0 h 315"/>
                    <a:gd name="T170" fmla="*/ 641 w 641"/>
                    <a:gd name="T171" fmla="*/ 315 h 3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1" h="315">
                      <a:moveTo>
                        <a:pt x="359" y="4"/>
                      </a:moveTo>
                      <a:lnTo>
                        <a:pt x="355" y="5"/>
                      </a:lnTo>
                      <a:lnTo>
                        <a:pt x="355" y="7"/>
                      </a:lnTo>
                      <a:lnTo>
                        <a:pt x="353" y="8"/>
                      </a:lnTo>
                      <a:lnTo>
                        <a:pt x="353" y="10"/>
                      </a:lnTo>
                      <a:lnTo>
                        <a:pt x="356" y="11"/>
                      </a:lnTo>
                      <a:lnTo>
                        <a:pt x="356" y="131"/>
                      </a:lnTo>
                      <a:lnTo>
                        <a:pt x="345" y="131"/>
                      </a:lnTo>
                      <a:lnTo>
                        <a:pt x="345" y="123"/>
                      </a:lnTo>
                      <a:lnTo>
                        <a:pt x="341" y="122"/>
                      </a:lnTo>
                      <a:lnTo>
                        <a:pt x="341" y="131"/>
                      </a:lnTo>
                      <a:lnTo>
                        <a:pt x="312" y="131"/>
                      </a:lnTo>
                      <a:lnTo>
                        <a:pt x="308" y="128"/>
                      </a:lnTo>
                      <a:lnTo>
                        <a:pt x="304" y="128"/>
                      </a:lnTo>
                      <a:lnTo>
                        <a:pt x="304" y="145"/>
                      </a:lnTo>
                      <a:lnTo>
                        <a:pt x="300" y="145"/>
                      </a:lnTo>
                      <a:lnTo>
                        <a:pt x="301" y="94"/>
                      </a:lnTo>
                      <a:lnTo>
                        <a:pt x="292" y="94"/>
                      </a:lnTo>
                      <a:lnTo>
                        <a:pt x="292" y="145"/>
                      </a:lnTo>
                      <a:lnTo>
                        <a:pt x="217" y="146"/>
                      </a:lnTo>
                      <a:lnTo>
                        <a:pt x="217" y="138"/>
                      </a:lnTo>
                      <a:lnTo>
                        <a:pt x="213" y="138"/>
                      </a:lnTo>
                      <a:lnTo>
                        <a:pt x="213" y="146"/>
                      </a:lnTo>
                      <a:lnTo>
                        <a:pt x="201" y="145"/>
                      </a:lnTo>
                      <a:lnTo>
                        <a:pt x="201" y="136"/>
                      </a:lnTo>
                      <a:lnTo>
                        <a:pt x="197" y="136"/>
                      </a:lnTo>
                      <a:lnTo>
                        <a:pt x="197" y="145"/>
                      </a:lnTo>
                      <a:lnTo>
                        <a:pt x="186" y="143"/>
                      </a:lnTo>
                      <a:lnTo>
                        <a:pt x="186" y="133"/>
                      </a:lnTo>
                      <a:lnTo>
                        <a:pt x="182" y="134"/>
                      </a:lnTo>
                      <a:lnTo>
                        <a:pt x="182" y="141"/>
                      </a:lnTo>
                      <a:lnTo>
                        <a:pt x="154" y="136"/>
                      </a:lnTo>
                      <a:lnTo>
                        <a:pt x="154" y="60"/>
                      </a:lnTo>
                      <a:lnTo>
                        <a:pt x="150" y="60"/>
                      </a:lnTo>
                      <a:lnTo>
                        <a:pt x="150" y="136"/>
                      </a:lnTo>
                      <a:lnTo>
                        <a:pt x="143" y="136"/>
                      </a:lnTo>
                      <a:lnTo>
                        <a:pt x="97" y="150"/>
                      </a:lnTo>
                      <a:lnTo>
                        <a:pt x="97" y="136"/>
                      </a:lnTo>
                      <a:lnTo>
                        <a:pt x="93" y="136"/>
                      </a:lnTo>
                      <a:lnTo>
                        <a:pt x="93" y="151"/>
                      </a:lnTo>
                      <a:lnTo>
                        <a:pt x="79" y="155"/>
                      </a:lnTo>
                      <a:lnTo>
                        <a:pt x="79" y="136"/>
                      </a:lnTo>
                      <a:lnTo>
                        <a:pt x="76" y="136"/>
                      </a:lnTo>
                      <a:lnTo>
                        <a:pt x="76" y="156"/>
                      </a:lnTo>
                      <a:lnTo>
                        <a:pt x="0" y="179"/>
                      </a:lnTo>
                      <a:lnTo>
                        <a:pt x="15" y="181"/>
                      </a:lnTo>
                      <a:lnTo>
                        <a:pt x="15" y="189"/>
                      </a:lnTo>
                      <a:lnTo>
                        <a:pt x="16" y="192"/>
                      </a:lnTo>
                      <a:lnTo>
                        <a:pt x="16" y="315"/>
                      </a:lnTo>
                      <a:lnTo>
                        <a:pt x="625" y="315"/>
                      </a:lnTo>
                      <a:lnTo>
                        <a:pt x="625" y="204"/>
                      </a:lnTo>
                      <a:lnTo>
                        <a:pt x="641" y="204"/>
                      </a:lnTo>
                      <a:lnTo>
                        <a:pt x="625" y="183"/>
                      </a:lnTo>
                      <a:lnTo>
                        <a:pt x="615" y="182"/>
                      </a:lnTo>
                      <a:lnTo>
                        <a:pt x="615" y="171"/>
                      </a:lnTo>
                      <a:lnTo>
                        <a:pt x="605" y="168"/>
                      </a:lnTo>
                      <a:lnTo>
                        <a:pt x="585" y="171"/>
                      </a:lnTo>
                      <a:lnTo>
                        <a:pt x="585" y="164"/>
                      </a:lnTo>
                      <a:lnTo>
                        <a:pt x="554" y="158"/>
                      </a:lnTo>
                      <a:lnTo>
                        <a:pt x="554" y="138"/>
                      </a:lnTo>
                      <a:lnTo>
                        <a:pt x="550" y="137"/>
                      </a:lnTo>
                      <a:lnTo>
                        <a:pt x="550" y="158"/>
                      </a:lnTo>
                      <a:lnTo>
                        <a:pt x="538" y="156"/>
                      </a:lnTo>
                      <a:lnTo>
                        <a:pt x="538" y="134"/>
                      </a:lnTo>
                      <a:lnTo>
                        <a:pt x="544" y="131"/>
                      </a:lnTo>
                      <a:lnTo>
                        <a:pt x="495" y="122"/>
                      </a:lnTo>
                      <a:lnTo>
                        <a:pt x="495" y="114"/>
                      </a:lnTo>
                      <a:lnTo>
                        <a:pt x="486" y="114"/>
                      </a:lnTo>
                      <a:lnTo>
                        <a:pt x="486" y="120"/>
                      </a:lnTo>
                      <a:lnTo>
                        <a:pt x="477" y="119"/>
                      </a:lnTo>
                      <a:lnTo>
                        <a:pt x="477" y="65"/>
                      </a:lnTo>
                      <a:lnTo>
                        <a:pt x="479" y="65"/>
                      </a:lnTo>
                      <a:lnTo>
                        <a:pt x="479" y="63"/>
                      </a:lnTo>
                      <a:lnTo>
                        <a:pt x="477" y="62"/>
                      </a:lnTo>
                      <a:lnTo>
                        <a:pt x="477" y="60"/>
                      </a:lnTo>
                      <a:lnTo>
                        <a:pt x="467" y="60"/>
                      </a:lnTo>
                      <a:lnTo>
                        <a:pt x="467" y="62"/>
                      </a:lnTo>
                      <a:lnTo>
                        <a:pt x="466" y="63"/>
                      </a:lnTo>
                      <a:lnTo>
                        <a:pt x="466" y="65"/>
                      </a:lnTo>
                      <a:lnTo>
                        <a:pt x="467" y="65"/>
                      </a:lnTo>
                      <a:lnTo>
                        <a:pt x="467" y="118"/>
                      </a:lnTo>
                      <a:lnTo>
                        <a:pt x="429" y="114"/>
                      </a:lnTo>
                      <a:lnTo>
                        <a:pt x="418" y="115"/>
                      </a:lnTo>
                      <a:lnTo>
                        <a:pt x="418" y="8"/>
                      </a:lnTo>
                      <a:lnTo>
                        <a:pt x="419" y="8"/>
                      </a:lnTo>
                      <a:lnTo>
                        <a:pt x="419" y="6"/>
                      </a:lnTo>
                      <a:lnTo>
                        <a:pt x="418" y="5"/>
                      </a:lnTo>
                      <a:lnTo>
                        <a:pt x="418" y="2"/>
                      </a:lnTo>
                      <a:lnTo>
                        <a:pt x="414" y="0"/>
                      </a:lnTo>
                      <a:lnTo>
                        <a:pt x="408" y="0"/>
                      </a:lnTo>
                      <a:lnTo>
                        <a:pt x="402" y="1"/>
                      </a:lnTo>
                      <a:lnTo>
                        <a:pt x="398" y="2"/>
                      </a:lnTo>
                      <a:lnTo>
                        <a:pt x="397" y="2"/>
                      </a:lnTo>
                      <a:lnTo>
                        <a:pt x="397" y="5"/>
                      </a:lnTo>
                      <a:lnTo>
                        <a:pt x="394" y="6"/>
                      </a:lnTo>
                      <a:lnTo>
                        <a:pt x="394" y="8"/>
                      </a:lnTo>
                      <a:lnTo>
                        <a:pt x="397" y="8"/>
                      </a:lnTo>
                      <a:lnTo>
                        <a:pt x="397" y="120"/>
                      </a:lnTo>
                      <a:lnTo>
                        <a:pt x="385" y="124"/>
                      </a:lnTo>
                      <a:lnTo>
                        <a:pt x="388" y="128"/>
                      </a:lnTo>
                      <a:lnTo>
                        <a:pt x="388" y="135"/>
                      </a:lnTo>
                      <a:lnTo>
                        <a:pt x="380" y="133"/>
                      </a:lnTo>
                      <a:lnTo>
                        <a:pt x="380" y="11"/>
                      </a:lnTo>
                      <a:lnTo>
                        <a:pt x="383" y="10"/>
                      </a:lnTo>
                      <a:lnTo>
                        <a:pt x="383" y="8"/>
                      </a:lnTo>
                      <a:lnTo>
                        <a:pt x="380" y="7"/>
                      </a:lnTo>
                      <a:lnTo>
                        <a:pt x="380" y="5"/>
                      </a:lnTo>
                      <a:lnTo>
                        <a:pt x="378" y="4"/>
                      </a:lnTo>
                      <a:lnTo>
                        <a:pt x="374" y="3"/>
                      </a:lnTo>
                      <a:lnTo>
                        <a:pt x="368" y="3"/>
                      </a:lnTo>
                      <a:lnTo>
                        <a:pt x="362" y="3"/>
                      </a:lnTo>
                      <a:lnTo>
                        <a:pt x="359" y="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55" name="Freeform 16">
                  <a:extLst>
                    <a:ext uri="{FF2B5EF4-FFF2-40B4-BE49-F238E27FC236}">
                      <a16:creationId xmlns:a16="http://schemas.microsoft.com/office/drawing/2014/main" id="{E3F4384D-AC10-4210-97B1-AD0CD4050441}"/>
                    </a:ext>
                  </a:extLst>
                </p:cNvPr>
                <p:cNvSpPr>
                  <a:spLocks/>
                </p:cNvSpPr>
                <p:nvPr/>
              </p:nvSpPr>
              <p:spPr bwMode="auto">
                <a:xfrm>
                  <a:off x="714" y="3407"/>
                  <a:ext cx="139" cy="166"/>
                </a:xfrm>
                <a:custGeom>
                  <a:avLst/>
                  <a:gdLst>
                    <a:gd name="T0" fmla="*/ 139 w 139"/>
                    <a:gd name="T1" fmla="*/ 37 h 166"/>
                    <a:gd name="T2" fmla="*/ 23 w 139"/>
                    <a:gd name="T3" fmla="*/ 26 h 166"/>
                    <a:gd name="T4" fmla="*/ 23 w 139"/>
                    <a:gd name="T5" fmla="*/ 18 h 166"/>
                    <a:gd name="T6" fmla="*/ 139 w 139"/>
                    <a:gd name="T7" fmla="*/ 29 h 166"/>
                    <a:gd name="T8" fmla="*/ 139 w 139"/>
                    <a:gd name="T9" fmla="*/ 18 h 166"/>
                    <a:gd name="T10" fmla="*/ 0 w 139"/>
                    <a:gd name="T11" fmla="*/ 0 h 166"/>
                    <a:gd name="T12" fmla="*/ 0 w 139"/>
                    <a:gd name="T13" fmla="*/ 166 h 166"/>
                    <a:gd name="T14" fmla="*/ 23 w 139"/>
                    <a:gd name="T15" fmla="*/ 166 h 166"/>
                    <a:gd name="T16" fmla="*/ 23 w 139"/>
                    <a:gd name="T17" fmla="*/ 130 h 166"/>
                    <a:gd name="T18" fmla="*/ 139 w 139"/>
                    <a:gd name="T19" fmla="*/ 131 h 166"/>
                    <a:gd name="T20" fmla="*/ 139 w 139"/>
                    <a:gd name="T21" fmla="*/ 68 h 166"/>
                    <a:gd name="T22" fmla="*/ 23 w 139"/>
                    <a:gd name="T23" fmla="*/ 63 h 166"/>
                    <a:gd name="T24" fmla="*/ 23 w 139"/>
                    <a:gd name="T25" fmla="*/ 53 h 166"/>
                    <a:gd name="T26" fmla="*/ 139 w 139"/>
                    <a:gd name="T27" fmla="*/ 60 h 166"/>
                    <a:gd name="T28" fmla="*/ 139 w 139"/>
                    <a:gd name="T29" fmla="*/ 37 h 1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166"/>
                    <a:gd name="T47" fmla="*/ 139 w 139"/>
                    <a:gd name="T48" fmla="*/ 166 h 1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166">
                      <a:moveTo>
                        <a:pt x="139" y="37"/>
                      </a:moveTo>
                      <a:lnTo>
                        <a:pt x="23" y="26"/>
                      </a:lnTo>
                      <a:lnTo>
                        <a:pt x="23" y="18"/>
                      </a:lnTo>
                      <a:lnTo>
                        <a:pt x="139" y="29"/>
                      </a:lnTo>
                      <a:lnTo>
                        <a:pt x="139" y="18"/>
                      </a:lnTo>
                      <a:lnTo>
                        <a:pt x="0" y="0"/>
                      </a:lnTo>
                      <a:lnTo>
                        <a:pt x="0" y="166"/>
                      </a:lnTo>
                      <a:lnTo>
                        <a:pt x="23" y="166"/>
                      </a:lnTo>
                      <a:lnTo>
                        <a:pt x="23" y="130"/>
                      </a:lnTo>
                      <a:lnTo>
                        <a:pt x="139" y="131"/>
                      </a:lnTo>
                      <a:lnTo>
                        <a:pt x="139" y="68"/>
                      </a:lnTo>
                      <a:lnTo>
                        <a:pt x="23" y="63"/>
                      </a:lnTo>
                      <a:lnTo>
                        <a:pt x="23" y="53"/>
                      </a:lnTo>
                      <a:lnTo>
                        <a:pt x="139" y="60"/>
                      </a:lnTo>
                      <a:lnTo>
                        <a:pt x="139" y="37"/>
                      </a:lnTo>
                      <a:close/>
                    </a:path>
                  </a:pathLst>
                </a:custGeom>
                <a:solidFill>
                  <a:srgbClr val="8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56" name="Freeform 17">
                  <a:extLst>
                    <a:ext uri="{FF2B5EF4-FFF2-40B4-BE49-F238E27FC236}">
                      <a16:creationId xmlns:a16="http://schemas.microsoft.com/office/drawing/2014/main" id="{986ADA09-24D7-4B6D-AE3B-DAC7987FA754}"/>
                    </a:ext>
                  </a:extLst>
                </p:cNvPr>
                <p:cNvSpPr>
                  <a:spLocks/>
                </p:cNvSpPr>
                <p:nvPr/>
              </p:nvSpPr>
              <p:spPr bwMode="auto">
                <a:xfrm>
                  <a:off x="714" y="3407"/>
                  <a:ext cx="139" cy="166"/>
                </a:xfrm>
                <a:custGeom>
                  <a:avLst/>
                  <a:gdLst>
                    <a:gd name="T0" fmla="*/ 139 w 139"/>
                    <a:gd name="T1" fmla="*/ 37 h 166"/>
                    <a:gd name="T2" fmla="*/ 23 w 139"/>
                    <a:gd name="T3" fmla="*/ 26 h 166"/>
                    <a:gd name="T4" fmla="*/ 23 w 139"/>
                    <a:gd name="T5" fmla="*/ 18 h 166"/>
                    <a:gd name="T6" fmla="*/ 139 w 139"/>
                    <a:gd name="T7" fmla="*/ 29 h 166"/>
                    <a:gd name="T8" fmla="*/ 139 w 139"/>
                    <a:gd name="T9" fmla="*/ 18 h 166"/>
                    <a:gd name="T10" fmla="*/ 0 w 139"/>
                    <a:gd name="T11" fmla="*/ 0 h 166"/>
                    <a:gd name="T12" fmla="*/ 0 w 139"/>
                    <a:gd name="T13" fmla="*/ 166 h 166"/>
                    <a:gd name="T14" fmla="*/ 23 w 139"/>
                    <a:gd name="T15" fmla="*/ 166 h 166"/>
                    <a:gd name="T16" fmla="*/ 23 w 139"/>
                    <a:gd name="T17" fmla="*/ 130 h 166"/>
                    <a:gd name="T18" fmla="*/ 139 w 139"/>
                    <a:gd name="T19" fmla="*/ 131 h 166"/>
                    <a:gd name="T20" fmla="*/ 139 w 139"/>
                    <a:gd name="T21" fmla="*/ 68 h 166"/>
                    <a:gd name="T22" fmla="*/ 23 w 139"/>
                    <a:gd name="T23" fmla="*/ 63 h 166"/>
                    <a:gd name="T24" fmla="*/ 23 w 139"/>
                    <a:gd name="T25" fmla="*/ 53 h 166"/>
                    <a:gd name="T26" fmla="*/ 139 w 139"/>
                    <a:gd name="T27" fmla="*/ 60 h 166"/>
                    <a:gd name="T28" fmla="*/ 139 w 139"/>
                    <a:gd name="T29" fmla="*/ 37 h 1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166"/>
                    <a:gd name="T47" fmla="*/ 139 w 139"/>
                    <a:gd name="T48" fmla="*/ 166 h 1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166">
                      <a:moveTo>
                        <a:pt x="139" y="37"/>
                      </a:moveTo>
                      <a:lnTo>
                        <a:pt x="23" y="26"/>
                      </a:lnTo>
                      <a:lnTo>
                        <a:pt x="23" y="18"/>
                      </a:lnTo>
                      <a:lnTo>
                        <a:pt x="139" y="29"/>
                      </a:lnTo>
                      <a:lnTo>
                        <a:pt x="139" y="18"/>
                      </a:lnTo>
                      <a:lnTo>
                        <a:pt x="0" y="0"/>
                      </a:lnTo>
                      <a:lnTo>
                        <a:pt x="0" y="166"/>
                      </a:lnTo>
                      <a:lnTo>
                        <a:pt x="23" y="166"/>
                      </a:lnTo>
                      <a:lnTo>
                        <a:pt x="23" y="130"/>
                      </a:lnTo>
                      <a:lnTo>
                        <a:pt x="139" y="131"/>
                      </a:lnTo>
                      <a:lnTo>
                        <a:pt x="139" y="68"/>
                      </a:lnTo>
                      <a:lnTo>
                        <a:pt x="23" y="63"/>
                      </a:lnTo>
                      <a:lnTo>
                        <a:pt x="23" y="53"/>
                      </a:lnTo>
                      <a:lnTo>
                        <a:pt x="139" y="60"/>
                      </a:lnTo>
                      <a:lnTo>
                        <a:pt x="139" y="37"/>
                      </a:lnTo>
                    </a:path>
                  </a:pathLst>
                </a:custGeom>
                <a:noFill/>
                <a:ln w="1588">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57" name="Freeform 18">
                  <a:extLst>
                    <a:ext uri="{FF2B5EF4-FFF2-40B4-BE49-F238E27FC236}">
                      <a16:creationId xmlns:a16="http://schemas.microsoft.com/office/drawing/2014/main" id="{ADD30DE4-8067-43A7-B584-CF5A3BD3CE85}"/>
                    </a:ext>
                  </a:extLst>
                </p:cNvPr>
                <p:cNvSpPr>
                  <a:spLocks/>
                </p:cNvSpPr>
                <p:nvPr/>
              </p:nvSpPr>
              <p:spPr bwMode="auto">
                <a:xfrm>
                  <a:off x="981" y="3380"/>
                  <a:ext cx="53" cy="189"/>
                </a:xfrm>
                <a:custGeom>
                  <a:avLst/>
                  <a:gdLst>
                    <a:gd name="T0" fmla="*/ 0 w 53"/>
                    <a:gd name="T1" fmla="*/ 0 h 189"/>
                    <a:gd name="T2" fmla="*/ 0 w 53"/>
                    <a:gd name="T3" fmla="*/ 189 h 189"/>
                    <a:gd name="T4" fmla="*/ 36 w 53"/>
                    <a:gd name="T5" fmla="*/ 189 h 189"/>
                    <a:gd name="T6" fmla="*/ 36 w 53"/>
                    <a:gd name="T7" fmla="*/ 121 h 189"/>
                    <a:gd name="T8" fmla="*/ 53 w 53"/>
                    <a:gd name="T9" fmla="*/ 122 h 189"/>
                    <a:gd name="T10" fmla="*/ 53 w 53"/>
                    <a:gd name="T11" fmla="*/ 100 h 189"/>
                    <a:gd name="T12" fmla="*/ 53 w 53"/>
                    <a:gd name="T13" fmla="*/ 10 h 189"/>
                    <a:gd name="T14" fmla="*/ 0 w 53"/>
                    <a:gd name="T15" fmla="*/ 0 h 189"/>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189"/>
                    <a:gd name="T26" fmla="*/ 53 w 53"/>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189">
                      <a:moveTo>
                        <a:pt x="0" y="0"/>
                      </a:moveTo>
                      <a:lnTo>
                        <a:pt x="0" y="189"/>
                      </a:lnTo>
                      <a:lnTo>
                        <a:pt x="36" y="189"/>
                      </a:lnTo>
                      <a:lnTo>
                        <a:pt x="36" y="121"/>
                      </a:lnTo>
                      <a:lnTo>
                        <a:pt x="53" y="122"/>
                      </a:lnTo>
                      <a:lnTo>
                        <a:pt x="53" y="100"/>
                      </a:lnTo>
                      <a:lnTo>
                        <a:pt x="53" y="1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58" name="Freeform 19">
                  <a:extLst>
                    <a:ext uri="{FF2B5EF4-FFF2-40B4-BE49-F238E27FC236}">
                      <a16:creationId xmlns:a16="http://schemas.microsoft.com/office/drawing/2014/main" id="{B5F978FD-72B3-493C-AEBD-CF1BE7451374}"/>
                    </a:ext>
                  </a:extLst>
                </p:cNvPr>
                <p:cNvSpPr>
                  <a:spLocks/>
                </p:cNvSpPr>
                <p:nvPr/>
              </p:nvSpPr>
              <p:spPr bwMode="auto">
                <a:xfrm>
                  <a:off x="981" y="3380"/>
                  <a:ext cx="53" cy="189"/>
                </a:xfrm>
                <a:custGeom>
                  <a:avLst/>
                  <a:gdLst>
                    <a:gd name="T0" fmla="*/ 0 w 53"/>
                    <a:gd name="T1" fmla="*/ 0 h 189"/>
                    <a:gd name="T2" fmla="*/ 0 w 53"/>
                    <a:gd name="T3" fmla="*/ 189 h 189"/>
                    <a:gd name="T4" fmla="*/ 36 w 53"/>
                    <a:gd name="T5" fmla="*/ 189 h 189"/>
                    <a:gd name="T6" fmla="*/ 36 w 53"/>
                    <a:gd name="T7" fmla="*/ 121 h 189"/>
                    <a:gd name="T8" fmla="*/ 53 w 53"/>
                    <a:gd name="T9" fmla="*/ 122 h 189"/>
                    <a:gd name="T10" fmla="*/ 53 w 53"/>
                    <a:gd name="T11" fmla="*/ 100 h 189"/>
                    <a:gd name="T12" fmla="*/ 53 w 53"/>
                    <a:gd name="T13" fmla="*/ 10 h 189"/>
                    <a:gd name="T14" fmla="*/ 0 w 53"/>
                    <a:gd name="T15" fmla="*/ 0 h 189"/>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189"/>
                    <a:gd name="T26" fmla="*/ 53 w 53"/>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189">
                      <a:moveTo>
                        <a:pt x="0" y="0"/>
                      </a:moveTo>
                      <a:lnTo>
                        <a:pt x="0" y="189"/>
                      </a:lnTo>
                      <a:lnTo>
                        <a:pt x="36" y="189"/>
                      </a:lnTo>
                      <a:lnTo>
                        <a:pt x="36" y="121"/>
                      </a:lnTo>
                      <a:lnTo>
                        <a:pt x="53" y="122"/>
                      </a:lnTo>
                      <a:lnTo>
                        <a:pt x="53" y="100"/>
                      </a:lnTo>
                      <a:lnTo>
                        <a:pt x="53" y="10"/>
                      </a:lnTo>
                      <a:lnTo>
                        <a:pt x="0" y="0"/>
                      </a:lnTo>
                    </a:path>
                  </a:pathLst>
                </a:custGeom>
                <a:noFill/>
                <a:ln w="1588">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59" name="Freeform 20">
                  <a:extLst>
                    <a:ext uri="{FF2B5EF4-FFF2-40B4-BE49-F238E27FC236}">
                      <a16:creationId xmlns:a16="http://schemas.microsoft.com/office/drawing/2014/main" id="{88D67ABB-FDF3-4E81-940F-3D8FCD66A3D2}"/>
                    </a:ext>
                  </a:extLst>
                </p:cNvPr>
                <p:cNvSpPr>
                  <a:spLocks/>
                </p:cNvSpPr>
                <p:nvPr/>
              </p:nvSpPr>
              <p:spPr bwMode="auto">
                <a:xfrm>
                  <a:off x="1040" y="3433"/>
                  <a:ext cx="81" cy="35"/>
                </a:xfrm>
                <a:custGeom>
                  <a:avLst/>
                  <a:gdLst>
                    <a:gd name="T0" fmla="*/ 81 w 81"/>
                    <a:gd name="T1" fmla="*/ 10 h 35"/>
                    <a:gd name="T2" fmla="*/ 0 w 81"/>
                    <a:gd name="T3" fmla="*/ 0 h 35"/>
                    <a:gd name="T4" fmla="*/ 0 w 81"/>
                    <a:gd name="T5" fmla="*/ 28 h 35"/>
                    <a:gd name="T6" fmla="*/ 81 w 81"/>
                    <a:gd name="T7" fmla="*/ 35 h 35"/>
                    <a:gd name="T8" fmla="*/ 81 w 81"/>
                    <a:gd name="T9" fmla="*/ 10 h 35"/>
                    <a:gd name="T10" fmla="*/ 0 60000 65536"/>
                    <a:gd name="T11" fmla="*/ 0 60000 65536"/>
                    <a:gd name="T12" fmla="*/ 0 60000 65536"/>
                    <a:gd name="T13" fmla="*/ 0 60000 65536"/>
                    <a:gd name="T14" fmla="*/ 0 60000 65536"/>
                    <a:gd name="T15" fmla="*/ 0 w 81"/>
                    <a:gd name="T16" fmla="*/ 0 h 35"/>
                    <a:gd name="T17" fmla="*/ 81 w 81"/>
                    <a:gd name="T18" fmla="*/ 35 h 35"/>
                  </a:gdLst>
                  <a:ahLst/>
                  <a:cxnLst>
                    <a:cxn ang="T10">
                      <a:pos x="T0" y="T1"/>
                    </a:cxn>
                    <a:cxn ang="T11">
                      <a:pos x="T2" y="T3"/>
                    </a:cxn>
                    <a:cxn ang="T12">
                      <a:pos x="T4" y="T5"/>
                    </a:cxn>
                    <a:cxn ang="T13">
                      <a:pos x="T6" y="T7"/>
                    </a:cxn>
                    <a:cxn ang="T14">
                      <a:pos x="T8" y="T9"/>
                    </a:cxn>
                  </a:cxnLst>
                  <a:rect l="T15" t="T16" r="T17" b="T18"/>
                  <a:pathLst>
                    <a:path w="81" h="35">
                      <a:moveTo>
                        <a:pt x="81" y="10"/>
                      </a:moveTo>
                      <a:lnTo>
                        <a:pt x="0" y="0"/>
                      </a:lnTo>
                      <a:lnTo>
                        <a:pt x="0" y="28"/>
                      </a:lnTo>
                      <a:lnTo>
                        <a:pt x="81" y="35"/>
                      </a:lnTo>
                      <a:lnTo>
                        <a:pt x="81" y="1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60" name="Freeform 21">
                  <a:extLst>
                    <a:ext uri="{FF2B5EF4-FFF2-40B4-BE49-F238E27FC236}">
                      <a16:creationId xmlns:a16="http://schemas.microsoft.com/office/drawing/2014/main" id="{095CEF80-8ECA-43FB-86C0-780B22E6D07E}"/>
                    </a:ext>
                  </a:extLst>
                </p:cNvPr>
                <p:cNvSpPr>
                  <a:spLocks/>
                </p:cNvSpPr>
                <p:nvPr/>
              </p:nvSpPr>
              <p:spPr bwMode="auto">
                <a:xfrm>
                  <a:off x="1040" y="3433"/>
                  <a:ext cx="81" cy="35"/>
                </a:xfrm>
                <a:custGeom>
                  <a:avLst/>
                  <a:gdLst>
                    <a:gd name="T0" fmla="*/ 81 w 81"/>
                    <a:gd name="T1" fmla="*/ 10 h 35"/>
                    <a:gd name="T2" fmla="*/ 0 w 81"/>
                    <a:gd name="T3" fmla="*/ 0 h 35"/>
                    <a:gd name="T4" fmla="*/ 0 w 81"/>
                    <a:gd name="T5" fmla="*/ 28 h 35"/>
                    <a:gd name="T6" fmla="*/ 81 w 81"/>
                    <a:gd name="T7" fmla="*/ 35 h 35"/>
                    <a:gd name="T8" fmla="*/ 81 w 81"/>
                    <a:gd name="T9" fmla="*/ 10 h 35"/>
                    <a:gd name="T10" fmla="*/ 0 60000 65536"/>
                    <a:gd name="T11" fmla="*/ 0 60000 65536"/>
                    <a:gd name="T12" fmla="*/ 0 60000 65536"/>
                    <a:gd name="T13" fmla="*/ 0 60000 65536"/>
                    <a:gd name="T14" fmla="*/ 0 60000 65536"/>
                    <a:gd name="T15" fmla="*/ 0 w 81"/>
                    <a:gd name="T16" fmla="*/ 0 h 35"/>
                    <a:gd name="T17" fmla="*/ 81 w 81"/>
                    <a:gd name="T18" fmla="*/ 35 h 35"/>
                  </a:gdLst>
                  <a:ahLst/>
                  <a:cxnLst>
                    <a:cxn ang="T10">
                      <a:pos x="T0" y="T1"/>
                    </a:cxn>
                    <a:cxn ang="T11">
                      <a:pos x="T2" y="T3"/>
                    </a:cxn>
                    <a:cxn ang="T12">
                      <a:pos x="T4" y="T5"/>
                    </a:cxn>
                    <a:cxn ang="T13">
                      <a:pos x="T6" y="T7"/>
                    </a:cxn>
                    <a:cxn ang="T14">
                      <a:pos x="T8" y="T9"/>
                    </a:cxn>
                  </a:cxnLst>
                  <a:rect l="T15" t="T16" r="T17" b="T18"/>
                  <a:pathLst>
                    <a:path w="81" h="35">
                      <a:moveTo>
                        <a:pt x="81" y="10"/>
                      </a:moveTo>
                      <a:lnTo>
                        <a:pt x="0" y="0"/>
                      </a:lnTo>
                      <a:lnTo>
                        <a:pt x="0" y="28"/>
                      </a:lnTo>
                      <a:lnTo>
                        <a:pt x="81" y="35"/>
                      </a:lnTo>
                      <a:lnTo>
                        <a:pt x="81" y="10"/>
                      </a:lnTo>
                    </a:path>
                  </a:pathLst>
                </a:custGeom>
                <a:noFill/>
                <a:ln w="1588">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61" name="Freeform 22">
                  <a:extLst>
                    <a:ext uri="{FF2B5EF4-FFF2-40B4-BE49-F238E27FC236}">
                      <a16:creationId xmlns:a16="http://schemas.microsoft.com/office/drawing/2014/main" id="{99354F1A-6908-4131-920C-D5D0A306E9D8}"/>
                    </a:ext>
                  </a:extLst>
                </p:cNvPr>
                <p:cNvSpPr>
                  <a:spLocks/>
                </p:cNvSpPr>
                <p:nvPr/>
              </p:nvSpPr>
              <p:spPr bwMode="auto">
                <a:xfrm>
                  <a:off x="1040" y="3470"/>
                  <a:ext cx="81" cy="99"/>
                </a:xfrm>
                <a:custGeom>
                  <a:avLst/>
                  <a:gdLst>
                    <a:gd name="T0" fmla="*/ 81 w 81"/>
                    <a:gd name="T1" fmla="*/ 5 h 99"/>
                    <a:gd name="T2" fmla="*/ 0 w 81"/>
                    <a:gd name="T3" fmla="*/ 0 h 99"/>
                    <a:gd name="T4" fmla="*/ 0 w 81"/>
                    <a:gd name="T5" fmla="*/ 5 h 99"/>
                    <a:gd name="T6" fmla="*/ 48 w 81"/>
                    <a:gd name="T7" fmla="*/ 8 h 99"/>
                    <a:gd name="T8" fmla="*/ 48 w 81"/>
                    <a:gd name="T9" fmla="*/ 19 h 99"/>
                    <a:gd name="T10" fmla="*/ 0 w 81"/>
                    <a:gd name="T11" fmla="*/ 16 h 99"/>
                    <a:gd name="T12" fmla="*/ 0 w 81"/>
                    <a:gd name="T13" fmla="*/ 43 h 99"/>
                    <a:gd name="T14" fmla="*/ 51 w 81"/>
                    <a:gd name="T15" fmla="*/ 44 h 99"/>
                    <a:gd name="T16" fmla="*/ 51 w 81"/>
                    <a:gd name="T17" fmla="*/ 53 h 99"/>
                    <a:gd name="T18" fmla="*/ 15 w 81"/>
                    <a:gd name="T19" fmla="*/ 51 h 99"/>
                    <a:gd name="T20" fmla="*/ 15 w 81"/>
                    <a:gd name="T21" fmla="*/ 69 h 99"/>
                    <a:gd name="T22" fmla="*/ 49 w 81"/>
                    <a:gd name="T23" fmla="*/ 71 h 99"/>
                    <a:gd name="T24" fmla="*/ 49 w 81"/>
                    <a:gd name="T25" fmla="*/ 78 h 99"/>
                    <a:gd name="T26" fmla="*/ 0 w 81"/>
                    <a:gd name="T27" fmla="*/ 77 h 99"/>
                    <a:gd name="T28" fmla="*/ 0 w 81"/>
                    <a:gd name="T29" fmla="*/ 99 h 99"/>
                    <a:gd name="T30" fmla="*/ 81 w 81"/>
                    <a:gd name="T31" fmla="*/ 99 h 99"/>
                    <a:gd name="T32" fmla="*/ 81 w 81"/>
                    <a:gd name="T33" fmla="*/ 5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99"/>
                    <a:gd name="T53" fmla="*/ 81 w 81"/>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99">
                      <a:moveTo>
                        <a:pt x="81" y="5"/>
                      </a:moveTo>
                      <a:lnTo>
                        <a:pt x="0" y="0"/>
                      </a:lnTo>
                      <a:lnTo>
                        <a:pt x="0" y="5"/>
                      </a:lnTo>
                      <a:lnTo>
                        <a:pt x="48" y="8"/>
                      </a:lnTo>
                      <a:lnTo>
                        <a:pt x="48" y="19"/>
                      </a:lnTo>
                      <a:lnTo>
                        <a:pt x="0" y="16"/>
                      </a:lnTo>
                      <a:lnTo>
                        <a:pt x="0" y="43"/>
                      </a:lnTo>
                      <a:lnTo>
                        <a:pt x="51" y="44"/>
                      </a:lnTo>
                      <a:lnTo>
                        <a:pt x="51" y="53"/>
                      </a:lnTo>
                      <a:lnTo>
                        <a:pt x="15" y="51"/>
                      </a:lnTo>
                      <a:lnTo>
                        <a:pt x="15" y="69"/>
                      </a:lnTo>
                      <a:lnTo>
                        <a:pt x="49" y="71"/>
                      </a:lnTo>
                      <a:lnTo>
                        <a:pt x="49" y="78"/>
                      </a:lnTo>
                      <a:lnTo>
                        <a:pt x="0" y="77"/>
                      </a:lnTo>
                      <a:lnTo>
                        <a:pt x="0" y="99"/>
                      </a:lnTo>
                      <a:lnTo>
                        <a:pt x="81" y="99"/>
                      </a:lnTo>
                      <a:lnTo>
                        <a:pt x="81" y="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62" name="Freeform 23">
                  <a:extLst>
                    <a:ext uri="{FF2B5EF4-FFF2-40B4-BE49-F238E27FC236}">
                      <a16:creationId xmlns:a16="http://schemas.microsoft.com/office/drawing/2014/main" id="{E6BA7F3C-DF31-4A3F-A871-80C5645BBE30}"/>
                    </a:ext>
                  </a:extLst>
                </p:cNvPr>
                <p:cNvSpPr>
                  <a:spLocks/>
                </p:cNvSpPr>
                <p:nvPr/>
              </p:nvSpPr>
              <p:spPr bwMode="auto">
                <a:xfrm>
                  <a:off x="1040" y="3470"/>
                  <a:ext cx="81" cy="99"/>
                </a:xfrm>
                <a:custGeom>
                  <a:avLst/>
                  <a:gdLst>
                    <a:gd name="T0" fmla="*/ 81 w 81"/>
                    <a:gd name="T1" fmla="*/ 5 h 99"/>
                    <a:gd name="T2" fmla="*/ 0 w 81"/>
                    <a:gd name="T3" fmla="*/ 0 h 99"/>
                    <a:gd name="T4" fmla="*/ 0 w 81"/>
                    <a:gd name="T5" fmla="*/ 5 h 99"/>
                    <a:gd name="T6" fmla="*/ 48 w 81"/>
                    <a:gd name="T7" fmla="*/ 8 h 99"/>
                    <a:gd name="T8" fmla="*/ 48 w 81"/>
                    <a:gd name="T9" fmla="*/ 19 h 99"/>
                    <a:gd name="T10" fmla="*/ 0 w 81"/>
                    <a:gd name="T11" fmla="*/ 16 h 99"/>
                    <a:gd name="T12" fmla="*/ 0 w 81"/>
                    <a:gd name="T13" fmla="*/ 43 h 99"/>
                    <a:gd name="T14" fmla="*/ 51 w 81"/>
                    <a:gd name="T15" fmla="*/ 44 h 99"/>
                    <a:gd name="T16" fmla="*/ 51 w 81"/>
                    <a:gd name="T17" fmla="*/ 53 h 99"/>
                    <a:gd name="T18" fmla="*/ 15 w 81"/>
                    <a:gd name="T19" fmla="*/ 51 h 99"/>
                    <a:gd name="T20" fmla="*/ 15 w 81"/>
                    <a:gd name="T21" fmla="*/ 69 h 99"/>
                    <a:gd name="T22" fmla="*/ 49 w 81"/>
                    <a:gd name="T23" fmla="*/ 71 h 99"/>
                    <a:gd name="T24" fmla="*/ 49 w 81"/>
                    <a:gd name="T25" fmla="*/ 78 h 99"/>
                    <a:gd name="T26" fmla="*/ 0 w 81"/>
                    <a:gd name="T27" fmla="*/ 77 h 99"/>
                    <a:gd name="T28" fmla="*/ 0 w 81"/>
                    <a:gd name="T29" fmla="*/ 99 h 99"/>
                    <a:gd name="T30" fmla="*/ 81 w 81"/>
                    <a:gd name="T31" fmla="*/ 99 h 99"/>
                    <a:gd name="T32" fmla="*/ 81 w 81"/>
                    <a:gd name="T33" fmla="*/ 5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99"/>
                    <a:gd name="T53" fmla="*/ 81 w 81"/>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99">
                      <a:moveTo>
                        <a:pt x="81" y="5"/>
                      </a:moveTo>
                      <a:lnTo>
                        <a:pt x="0" y="0"/>
                      </a:lnTo>
                      <a:lnTo>
                        <a:pt x="0" y="5"/>
                      </a:lnTo>
                      <a:lnTo>
                        <a:pt x="48" y="8"/>
                      </a:lnTo>
                      <a:lnTo>
                        <a:pt x="48" y="19"/>
                      </a:lnTo>
                      <a:lnTo>
                        <a:pt x="0" y="16"/>
                      </a:lnTo>
                      <a:lnTo>
                        <a:pt x="0" y="43"/>
                      </a:lnTo>
                      <a:lnTo>
                        <a:pt x="51" y="44"/>
                      </a:lnTo>
                      <a:lnTo>
                        <a:pt x="51" y="53"/>
                      </a:lnTo>
                      <a:lnTo>
                        <a:pt x="15" y="51"/>
                      </a:lnTo>
                      <a:lnTo>
                        <a:pt x="15" y="69"/>
                      </a:lnTo>
                      <a:lnTo>
                        <a:pt x="49" y="71"/>
                      </a:lnTo>
                      <a:lnTo>
                        <a:pt x="49" y="78"/>
                      </a:lnTo>
                      <a:lnTo>
                        <a:pt x="0" y="77"/>
                      </a:lnTo>
                      <a:lnTo>
                        <a:pt x="0" y="99"/>
                      </a:lnTo>
                      <a:lnTo>
                        <a:pt x="81" y="99"/>
                      </a:lnTo>
                      <a:lnTo>
                        <a:pt x="81" y="5"/>
                      </a:lnTo>
                    </a:path>
                  </a:pathLst>
                </a:custGeom>
                <a:noFill/>
                <a:ln w="1588">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63" name="Freeform 24">
                  <a:extLst>
                    <a:ext uri="{FF2B5EF4-FFF2-40B4-BE49-F238E27FC236}">
                      <a16:creationId xmlns:a16="http://schemas.microsoft.com/office/drawing/2014/main" id="{7F5F51CF-5C38-4664-B95C-070D0862002A}"/>
                    </a:ext>
                  </a:extLst>
                </p:cNvPr>
                <p:cNvSpPr>
                  <a:spLocks/>
                </p:cNvSpPr>
                <p:nvPr/>
              </p:nvSpPr>
              <p:spPr bwMode="auto">
                <a:xfrm>
                  <a:off x="1020" y="3520"/>
                  <a:ext cx="22" cy="19"/>
                </a:xfrm>
                <a:custGeom>
                  <a:avLst/>
                  <a:gdLst>
                    <a:gd name="T0" fmla="*/ 0 w 22"/>
                    <a:gd name="T1" fmla="*/ 0 h 19"/>
                    <a:gd name="T2" fmla="*/ 0 w 22"/>
                    <a:gd name="T3" fmla="*/ 18 h 19"/>
                    <a:gd name="T4" fmla="*/ 22 w 22"/>
                    <a:gd name="T5" fmla="*/ 19 h 19"/>
                    <a:gd name="T6" fmla="*/ 22 w 22"/>
                    <a:gd name="T7" fmla="*/ 1 h 19"/>
                    <a:gd name="T8" fmla="*/ 0 w 22"/>
                    <a:gd name="T9" fmla="*/ 0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0" y="0"/>
                      </a:moveTo>
                      <a:lnTo>
                        <a:pt x="0" y="18"/>
                      </a:lnTo>
                      <a:lnTo>
                        <a:pt x="22" y="19"/>
                      </a:lnTo>
                      <a:lnTo>
                        <a:pt x="22" y="1"/>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64" name="Freeform 25">
                  <a:extLst>
                    <a:ext uri="{FF2B5EF4-FFF2-40B4-BE49-F238E27FC236}">
                      <a16:creationId xmlns:a16="http://schemas.microsoft.com/office/drawing/2014/main" id="{1BD5E07C-95A7-47DA-8925-E7623293C0E1}"/>
                    </a:ext>
                  </a:extLst>
                </p:cNvPr>
                <p:cNvSpPr>
                  <a:spLocks/>
                </p:cNvSpPr>
                <p:nvPr/>
              </p:nvSpPr>
              <p:spPr bwMode="auto">
                <a:xfrm>
                  <a:off x="1020" y="3520"/>
                  <a:ext cx="22" cy="19"/>
                </a:xfrm>
                <a:custGeom>
                  <a:avLst/>
                  <a:gdLst>
                    <a:gd name="T0" fmla="*/ 0 w 22"/>
                    <a:gd name="T1" fmla="*/ 0 h 19"/>
                    <a:gd name="T2" fmla="*/ 0 w 22"/>
                    <a:gd name="T3" fmla="*/ 18 h 19"/>
                    <a:gd name="T4" fmla="*/ 22 w 22"/>
                    <a:gd name="T5" fmla="*/ 19 h 19"/>
                    <a:gd name="T6" fmla="*/ 22 w 22"/>
                    <a:gd name="T7" fmla="*/ 1 h 19"/>
                    <a:gd name="T8" fmla="*/ 0 w 22"/>
                    <a:gd name="T9" fmla="*/ 0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0" y="0"/>
                      </a:moveTo>
                      <a:lnTo>
                        <a:pt x="0" y="18"/>
                      </a:lnTo>
                      <a:lnTo>
                        <a:pt x="22" y="19"/>
                      </a:lnTo>
                      <a:lnTo>
                        <a:pt x="22" y="1"/>
                      </a:lnTo>
                      <a:lnTo>
                        <a:pt x="0" y="0"/>
                      </a:lnTo>
                    </a:path>
                  </a:pathLst>
                </a:custGeom>
                <a:noFill/>
                <a:ln w="1588">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65" name="Freeform 26">
                  <a:extLst>
                    <a:ext uri="{FF2B5EF4-FFF2-40B4-BE49-F238E27FC236}">
                      <a16:creationId xmlns:a16="http://schemas.microsoft.com/office/drawing/2014/main" id="{C46641AD-CEE4-4FD4-836C-226473A3F47D}"/>
                    </a:ext>
                  </a:extLst>
                </p:cNvPr>
                <p:cNvSpPr>
                  <a:spLocks/>
                </p:cNvSpPr>
                <p:nvPr/>
              </p:nvSpPr>
              <p:spPr bwMode="auto">
                <a:xfrm>
                  <a:off x="1020" y="3545"/>
                  <a:ext cx="14" cy="24"/>
                </a:xfrm>
                <a:custGeom>
                  <a:avLst/>
                  <a:gdLst>
                    <a:gd name="T0" fmla="*/ 14 w 14"/>
                    <a:gd name="T1" fmla="*/ 2 h 24"/>
                    <a:gd name="T2" fmla="*/ 14 w 14"/>
                    <a:gd name="T3" fmla="*/ 24 h 24"/>
                    <a:gd name="T4" fmla="*/ 0 w 14"/>
                    <a:gd name="T5" fmla="*/ 24 h 24"/>
                    <a:gd name="T6" fmla="*/ 0 w 14"/>
                    <a:gd name="T7" fmla="*/ 0 h 24"/>
                    <a:gd name="T8" fmla="*/ 14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14" y="2"/>
                      </a:moveTo>
                      <a:lnTo>
                        <a:pt x="14" y="24"/>
                      </a:lnTo>
                      <a:lnTo>
                        <a:pt x="0" y="24"/>
                      </a:lnTo>
                      <a:lnTo>
                        <a:pt x="0" y="0"/>
                      </a:lnTo>
                      <a:lnTo>
                        <a:pt x="14" y="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66" name="Freeform 27">
                  <a:extLst>
                    <a:ext uri="{FF2B5EF4-FFF2-40B4-BE49-F238E27FC236}">
                      <a16:creationId xmlns:a16="http://schemas.microsoft.com/office/drawing/2014/main" id="{8FF80E73-D9A3-49E0-856A-479513D8164C}"/>
                    </a:ext>
                  </a:extLst>
                </p:cNvPr>
                <p:cNvSpPr>
                  <a:spLocks/>
                </p:cNvSpPr>
                <p:nvPr/>
              </p:nvSpPr>
              <p:spPr bwMode="auto">
                <a:xfrm>
                  <a:off x="1020" y="3545"/>
                  <a:ext cx="14" cy="24"/>
                </a:xfrm>
                <a:custGeom>
                  <a:avLst/>
                  <a:gdLst>
                    <a:gd name="T0" fmla="*/ 14 w 14"/>
                    <a:gd name="T1" fmla="*/ 2 h 24"/>
                    <a:gd name="T2" fmla="*/ 14 w 14"/>
                    <a:gd name="T3" fmla="*/ 24 h 24"/>
                    <a:gd name="T4" fmla="*/ 0 w 14"/>
                    <a:gd name="T5" fmla="*/ 24 h 24"/>
                    <a:gd name="T6" fmla="*/ 0 w 14"/>
                    <a:gd name="T7" fmla="*/ 0 h 24"/>
                    <a:gd name="T8" fmla="*/ 14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14" y="2"/>
                      </a:moveTo>
                      <a:lnTo>
                        <a:pt x="14" y="24"/>
                      </a:lnTo>
                      <a:lnTo>
                        <a:pt x="0" y="24"/>
                      </a:lnTo>
                      <a:lnTo>
                        <a:pt x="0" y="0"/>
                      </a:lnTo>
                      <a:lnTo>
                        <a:pt x="14" y="2"/>
                      </a:lnTo>
                    </a:path>
                  </a:pathLst>
                </a:custGeom>
                <a:noFill/>
                <a:ln w="1588">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67" name="Freeform 28">
                  <a:extLst>
                    <a:ext uri="{FF2B5EF4-FFF2-40B4-BE49-F238E27FC236}">
                      <a16:creationId xmlns:a16="http://schemas.microsoft.com/office/drawing/2014/main" id="{F81109C0-29DD-466F-8E33-B4E50ECCB8FA}"/>
                    </a:ext>
                  </a:extLst>
                </p:cNvPr>
                <p:cNvSpPr>
                  <a:spLocks/>
                </p:cNvSpPr>
                <p:nvPr/>
              </p:nvSpPr>
              <p:spPr bwMode="auto">
                <a:xfrm>
                  <a:off x="886" y="3372"/>
                  <a:ext cx="97" cy="197"/>
                </a:xfrm>
                <a:custGeom>
                  <a:avLst/>
                  <a:gdLst>
                    <a:gd name="T0" fmla="*/ 0 w 97"/>
                    <a:gd name="T1" fmla="*/ 11 h 197"/>
                    <a:gd name="T2" fmla="*/ 40 w 97"/>
                    <a:gd name="T3" fmla="*/ 0 h 197"/>
                    <a:gd name="T4" fmla="*/ 97 w 97"/>
                    <a:gd name="T5" fmla="*/ 8 h 197"/>
                    <a:gd name="T6" fmla="*/ 97 w 97"/>
                    <a:gd name="T7" fmla="*/ 197 h 197"/>
                    <a:gd name="T8" fmla="*/ 0 w 97"/>
                    <a:gd name="T9" fmla="*/ 197 h 197"/>
                    <a:gd name="T10" fmla="*/ 0 w 97"/>
                    <a:gd name="T11" fmla="*/ 11 h 197"/>
                    <a:gd name="T12" fmla="*/ 0 60000 65536"/>
                    <a:gd name="T13" fmla="*/ 0 60000 65536"/>
                    <a:gd name="T14" fmla="*/ 0 60000 65536"/>
                    <a:gd name="T15" fmla="*/ 0 60000 65536"/>
                    <a:gd name="T16" fmla="*/ 0 60000 65536"/>
                    <a:gd name="T17" fmla="*/ 0 60000 65536"/>
                    <a:gd name="T18" fmla="*/ 0 w 97"/>
                    <a:gd name="T19" fmla="*/ 0 h 197"/>
                    <a:gd name="T20" fmla="*/ 97 w 97"/>
                    <a:gd name="T21" fmla="*/ 197 h 197"/>
                  </a:gdLst>
                  <a:ahLst/>
                  <a:cxnLst>
                    <a:cxn ang="T12">
                      <a:pos x="T0" y="T1"/>
                    </a:cxn>
                    <a:cxn ang="T13">
                      <a:pos x="T2" y="T3"/>
                    </a:cxn>
                    <a:cxn ang="T14">
                      <a:pos x="T4" y="T5"/>
                    </a:cxn>
                    <a:cxn ang="T15">
                      <a:pos x="T6" y="T7"/>
                    </a:cxn>
                    <a:cxn ang="T16">
                      <a:pos x="T8" y="T9"/>
                    </a:cxn>
                    <a:cxn ang="T17">
                      <a:pos x="T10" y="T11"/>
                    </a:cxn>
                  </a:cxnLst>
                  <a:rect l="T18" t="T19" r="T20" b="T21"/>
                  <a:pathLst>
                    <a:path w="97" h="197">
                      <a:moveTo>
                        <a:pt x="0" y="11"/>
                      </a:moveTo>
                      <a:lnTo>
                        <a:pt x="40" y="0"/>
                      </a:lnTo>
                      <a:lnTo>
                        <a:pt x="97" y="8"/>
                      </a:lnTo>
                      <a:lnTo>
                        <a:pt x="97" y="197"/>
                      </a:lnTo>
                      <a:lnTo>
                        <a:pt x="0" y="197"/>
                      </a:lnTo>
                      <a:lnTo>
                        <a:pt x="0" y="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68" name="Freeform 29">
                  <a:extLst>
                    <a:ext uri="{FF2B5EF4-FFF2-40B4-BE49-F238E27FC236}">
                      <a16:creationId xmlns:a16="http://schemas.microsoft.com/office/drawing/2014/main" id="{5235FFF3-306E-41C9-A628-D3D1F3703F0E}"/>
                    </a:ext>
                  </a:extLst>
                </p:cNvPr>
                <p:cNvSpPr>
                  <a:spLocks/>
                </p:cNvSpPr>
                <p:nvPr/>
              </p:nvSpPr>
              <p:spPr bwMode="auto">
                <a:xfrm>
                  <a:off x="886" y="3372"/>
                  <a:ext cx="97" cy="197"/>
                </a:xfrm>
                <a:custGeom>
                  <a:avLst/>
                  <a:gdLst>
                    <a:gd name="T0" fmla="*/ 0 w 97"/>
                    <a:gd name="T1" fmla="*/ 11 h 197"/>
                    <a:gd name="T2" fmla="*/ 40 w 97"/>
                    <a:gd name="T3" fmla="*/ 0 h 197"/>
                    <a:gd name="T4" fmla="*/ 97 w 97"/>
                    <a:gd name="T5" fmla="*/ 8 h 197"/>
                    <a:gd name="T6" fmla="*/ 97 w 97"/>
                    <a:gd name="T7" fmla="*/ 197 h 197"/>
                    <a:gd name="T8" fmla="*/ 0 w 97"/>
                    <a:gd name="T9" fmla="*/ 197 h 197"/>
                    <a:gd name="T10" fmla="*/ 0 w 97"/>
                    <a:gd name="T11" fmla="*/ 11 h 197"/>
                    <a:gd name="T12" fmla="*/ 0 60000 65536"/>
                    <a:gd name="T13" fmla="*/ 0 60000 65536"/>
                    <a:gd name="T14" fmla="*/ 0 60000 65536"/>
                    <a:gd name="T15" fmla="*/ 0 60000 65536"/>
                    <a:gd name="T16" fmla="*/ 0 60000 65536"/>
                    <a:gd name="T17" fmla="*/ 0 60000 65536"/>
                    <a:gd name="T18" fmla="*/ 0 w 97"/>
                    <a:gd name="T19" fmla="*/ 0 h 197"/>
                    <a:gd name="T20" fmla="*/ 97 w 97"/>
                    <a:gd name="T21" fmla="*/ 197 h 197"/>
                  </a:gdLst>
                  <a:ahLst/>
                  <a:cxnLst>
                    <a:cxn ang="T12">
                      <a:pos x="T0" y="T1"/>
                    </a:cxn>
                    <a:cxn ang="T13">
                      <a:pos x="T2" y="T3"/>
                    </a:cxn>
                    <a:cxn ang="T14">
                      <a:pos x="T4" y="T5"/>
                    </a:cxn>
                    <a:cxn ang="T15">
                      <a:pos x="T6" y="T7"/>
                    </a:cxn>
                    <a:cxn ang="T16">
                      <a:pos x="T8" y="T9"/>
                    </a:cxn>
                    <a:cxn ang="T17">
                      <a:pos x="T10" y="T11"/>
                    </a:cxn>
                  </a:cxnLst>
                  <a:rect l="T18" t="T19" r="T20" b="T21"/>
                  <a:pathLst>
                    <a:path w="97" h="197">
                      <a:moveTo>
                        <a:pt x="0" y="11"/>
                      </a:moveTo>
                      <a:lnTo>
                        <a:pt x="40" y="0"/>
                      </a:lnTo>
                      <a:lnTo>
                        <a:pt x="97" y="8"/>
                      </a:lnTo>
                      <a:lnTo>
                        <a:pt x="97" y="197"/>
                      </a:lnTo>
                      <a:lnTo>
                        <a:pt x="0" y="197"/>
                      </a:lnTo>
                      <a:lnTo>
                        <a:pt x="0" y="11"/>
                      </a:lnTo>
                    </a:path>
                  </a:pathLst>
                </a:custGeom>
                <a:noFill/>
                <a:ln w="1588">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69" name="Freeform 30">
                  <a:extLst>
                    <a:ext uri="{FF2B5EF4-FFF2-40B4-BE49-F238E27FC236}">
                      <a16:creationId xmlns:a16="http://schemas.microsoft.com/office/drawing/2014/main" id="{B74B90B5-DC7B-4912-84DF-ED28D05242FC}"/>
                    </a:ext>
                  </a:extLst>
                </p:cNvPr>
                <p:cNvSpPr>
                  <a:spLocks/>
                </p:cNvSpPr>
                <p:nvPr/>
              </p:nvSpPr>
              <p:spPr bwMode="auto">
                <a:xfrm>
                  <a:off x="648" y="3390"/>
                  <a:ext cx="206" cy="31"/>
                </a:xfrm>
                <a:custGeom>
                  <a:avLst/>
                  <a:gdLst>
                    <a:gd name="T0" fmla="*/ 0 w 206"/>
                    <a:gd name="T1" fmla="*/ 0 h 31"/>
                    <a:gd name="T2" fmla="*/ 4 w 206"/>
                    <a:gd name="T3" fmla="*/ 0 h 31"/>
                    <a:gd name="T4" fmla="*/ 206 w 206"/>
                    <a:gd name="T5" fmla="*/ 29 h 31"/>
                    <a:gd name="T6" fmla="*/ 205 w 206"/>
                    <a:gd name="T7" fmla="*/ 31 h 31"/>
                    <a:gd name="T8" fmla="*/ 2 w 206"/>
                    <a:gd name="T9" fmla="*/ 4 h 31"/>
                    <a:gd name="T10" fmla="*/ 0 w 206"/>
                    <a:gd name="T11" fmla="*/ 0 h 31"/>
                    <a:gd name="T12" fmla="*/ 0 60000 65536"/>
                    <a:gd name="T13" fmla="*/ 0 60000 65536"/>
                    <a:gd name="T14" fmla="*/ 0 60000 65536"/>
                    <a:gd name="T15" fmla="*/ 0 60000 65536"/>
                    <a:gd name="T16" fmla="*/ 0 60000 65536"/>
                    <a:gd name="T17" fmla="*/ 0 60000 65536"/>
                    <a:gd name="T18" fmla="*/ 0 w 206"/>
                    <a:gd name="T19" fmla="*/ 0 h 31"/>
                    <a:gd name="T20" fmla="*/ 206 w 206"/>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06" h="31">
                      <a:moveTo>
                        <a:pt x="0" y="0"/>
                      </a:moveTo>
                      <a:lnTo>
                        <a:pt x="4" y="0"/>
                      </a:lnTo>
                      <a:lnTo>
                        <a:pt x="206" y="29"/>
                      </a:lnTo>
                      <a:lnTo>
                        <a:pt x="205" y="31"/>
                      </a:lnTo>
                      <a:lnTo>
                        <a:pt x="2" y="4"/>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70" name="Freeform 31">
                  <a:extLst>
                    <a:ext uri="{FF2B5EF4-FFF2-40B4-BE49-F238E27FC236}">
                      <a16:creationId xmlns:a16="http://schemas.microsoft.com/office/drawing/2014/main" id="{40101D99-8A39-49DA-89C9-5B7A463F3D01}"/>
                    </a:ext>
                  </a:extLst>
                </p:cNvPr>
                <p:cNvSpPr>
                  <a:spLocks/>
                </p:cNvSpPr>
                <p:nvPr/>
              </p:nvSpPr>
              <p:spPr bwMode="auto">
                <a:xfrm>
                  <a:off x="648" y="3390"/>
                  <a:ext cx="206" cy="31"/>
                </a:xfrm>
                <a:custGeom>
                  <a:avLst/>
                  <a:gdLst>
                    <a:gd name="T0" fmla="*/ 0 w 206"/>
                    <a:gd name="T1" fmla="*/ 0 h 31"/>
                    <a:gd name="T2" fmla="*/ 4 w 206"/>
                    <a:gd name="T3" fmla="*/ 0 h 31"/>
                    <a:gd name="T4" fmla="*/ 206 w 206"/>
                    <a:gd name="T5" fmla="*/ 29 h 31"/>
                    <a:gd name="T6" fmla="*/ 205 w 206"/>
                    <a:gd name="T7" fmla="*/ 31 h 31"/>
                    <a:gd name="T8" fmla="*/ 2 w 206"/>
                    <a:gd name="T9" fmla="*/ 4 h 31"/>
                    <a:gd name="T10" fmla="*/ 0 w 206"/>
                    <a:gd name="T11" fmla="*/ 0 h 31"/>
                    <a:gd name="T12" fmla="*/ 0 60000 65536"/>
                    <a:gd name="T13" fmla="*/ 0 60000 65536"/>
                    <a:gd name="T14" fmla="*/ 0 60000 65536"/>
                    <a:gd name="T15" fmla="*/ 0 60000 65536"/>
                    <a:gd name="T16" fmla="*/ 0 60000 65536"/>
                    <a:gd name="T17" fmla="*/ 0 60000 65536"/>
                    <a:gd name="T18" fmla="*/ 0 w 206"/>
                    <a:gd name="T19" fmla="*/ 0 h 31"/>
                    <a:gd name="T20" fmla="*/ 206 w 206"/>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06" h="31">
                      <a:moveTo>
                        <a:pt x="0" y="0"/>
                      </a:moveTo>
                      <a:lnTo>
                        <a:pt x="4" y="0"/>
                      </a:lnTo>
                      <a:lnTo>
                        <a:pt x="206" y="29"/>
                      </a:lnTo>
                      <a:lnTo>
                        <a:pt x="205" y="31"/>
                      </a:lnTo>
                      <a:lnTo>
                        <a:pt x="2" y="4"/>
                      </a:lnTo>
                      <a:lnTo>
                        <a:pt x="0" y="0"/>
                      </a:lnTo>
                    </a:path>
                  </a:pathLst>
                </a:custGeom>
                <a:noFill/>
                <a:ln w="1588">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71" name="Freeform 32">
                  <a:extLst>
                    <a:ext uri="{FF2B5EF4-FFF2-40B4-BE49-F238E27FC236}">
                      <a16:creationId xmlns:a16="http://schemas.microsoft.com/office/drawing/2014/main" id="{74BB9109-B6E0-45E1-BF4A-4C254F529833}"/>
                    </a:ext>
                  </a:extLst>
                </p:cNvPr>
                <p:cNvSpPr>
                  <a:spLocks/>
                </p:cNvSpPr>
                <p:nvPr/>
              </p:nvSpPr>
              <p:spPr bwMode="auto">
                <a:xfrm>
                  <a:off x="644" y="3408"/>
                  <a:ext cx="315" cy="134"/>
                </a:xfrm>
                <a:custGeom>
                  <a:avLst/>
                  <a:gdLst>
                    <a:gd name="T0" fmla="*/ 273 w 315"/>
                    <a:gd name="T1" fmla="*/ 8 h 134"/>
                    <a:gd name="T2" fmla="*/ 59 w 315"/>
                    <a:gd name="T3" fmla="*/ 108 h 134"/>
                    <a:gd name="T4" fmla="*/ 0 w 315"/>
                    <a:gd name="T5" fmla="*/ 120 h 134"/>
                    <a:gd name="T6" fmla="*/ 0 w 315"/>
                    <a:gd name="T7" fmla="*/ 134 h 134"/>
                    <a:gd name="T8" fmla="*/ 74 w 315"/>
                    <a:gd name="T9" fmla="*/ 117 h 134"/>
                    <a:gd name="T10" fmla="*/ 315 w 315"/>
                    <a:gd name="T11" fmla="*/ 0 h 134"/>
                    <a:gd name="T12" fmla="*/ 273 w 315"/>
                    <a:gd name="T13" fmla="*/ 8 h 134"/>
                    <a:gd name="T14" fmla="*/ 0 60000 65536"/>
                    <a:gd name="T15" fmla="*/ 0 60000 65536"/>
                    <a:gd name="T16" fmla="*/ 0 60000 65536"/>
                    <a:gd name="T17" fmla="*/ 0 60000 65536"/>
                    <a:gd name="T18" fmla="*/ 0 60000 65536"/>
                    <a:gd name="T19" fmla="*/ 0 60000 65536"/>
                    <a:gd name="T20" fmla="*/ 0 60000 65536"/>
                    <a:gd name="T21" fmla="*/ 0 w 315"/>
                    <a:gd name="T22" fmla="*/ 0 h 134"/>
                    <a:gd name="T23" fmla="*/ 315 w 315"/>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5" h="134">
                      <a:moveTo>
                        <a:pt x="273" y="8"/>
                      </a:moveTo>
                      <a:lnTo>
                        <a:pt x="59" y="108"/>
                      </a:lnTo>
                      <a:lnTo>
                        <a:pt x="0" y="120"/>
                      </a:lnTo>
                      <a:lnTo>
                        <a:pt x="0" y="134"/>
                      </a:lnTo>
                      <a:lnTo>
                        <a:pt x="74" y="117"/>
                      </a:lnTo>
                      <a:lnTo>
                        <a:pt x="315" y="0"/>
                      </a:lnTo>
                      <a:lnTo>
                        <a:pt x="273"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72" name="Freeform 33">
                  <a:extLst>
                    <a:ext uri="{FF2B5EF4-FFF2-40B4-BE49-F238E27FC236}">
                      <a16:creationId xmlns:a16="http://schemas.microsoft.com/office/drawing/2014/main" id="{1927C176-1359-4521-90AE-89B0A581E5E4}"/>
                    </a:ext>
                  </a:extLst>
                </p:cNvPr>
                <p:cNvSpPr>
                  <a:spLocks/>
                </p:cNvSpPr>
                <p:nvPr/>
              </p:nvSpPr>
              <p:spPr bwMode="auto">
                <a:xfrm>
                  <a:off x="644" y="3408"/>
                  <a:ext cx="315" cy="134"/>
                </a:xfrm>
                <a:custGeom>
                  <a:avLst/>
                  <a:gdLst>
                    <a:gd name="T0" fmla="*/ 273 w 315"/>
                    <a:gd name="T1" fmla="*/ 8 h 134"/>
                    <a:gd name="T2" fmla="*/ 59 w 315"/>
                    <a:gd name="T3" fmla="*/ 108 h 134"/>
                    <a:gd name="T4" fmla="*/ 0 w 315"/>
                    <a:gd name="T5" fmla="*/ 120 h 134"/>
                    <a:gd name="T6" fmla="*/ 0 w 315"/>
                    <a:gd name="T7" fmla="*/ 134 h 134"/>
                    <a:gd name="T8" fmla="*/ 74 w 315"/>
                    <a:gd name="T9" fmla="*/ 117 h 134"/>
                    <a:gd name="T10" fmla="*/ 315 w 315"/>
                    <a:gd name="T11" fmla="*/ 0 h 134"/>
                    <a:gd name="T12" fmla="*/ 273 w 315"/>
                    <a:gd name="T13" fmla="*/ 8 h 134"/>
                    <a:gd name="T14" fmla="*/ 0 60000 65536"/>
                    <a:gd name="T15" fmla="*/ 0 60000 65536"/>
                    <a:gd name="T16" fmla="*/ 0 60000 65536"/>
                    <a:gd name="T17" fmla="*/ 0 60000 65536"/>
                    <a:gd name="T18" fmla="*/ 0 60000 65536"/>
                    <a:gd name="T19" fmla="*/ 0 60000 65536"/>
                    <a:gd name="T20" fmla="*/ 0 60000 65536"/>
                    <a:gd name="T21" fmla="*/ 0 w 315"/>
                    <a:gd name="T22" fmla="*/ 0 h 134"/>
                    <a:gd name="T23" fmla="*/ 315 w 315"/>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5" h="134">
                      <a:moveTo>
                        <a:pt x="273" y="8"/>
                      </a:moveTo>
                      <a:lnTo>
                        <a:pt x="59" y="108"/>
                      </a:lnTo>
                      <a:lnTo>
                        <a:pt x="0" y="120"/>
                      </a:lnTo>
                      <a:lnTo>
                        <a:pt x="0" y="134"/>
                      </a:lnTo>
                      <a:lnTo>
                        <a:pt x="74" y="117"/>
                      </a:lnTo>
                      <a:lnTo>
                        <a:pt x="315" y="0"/>
                      </a:lnTo>
                      <a:lnTo>
                        <a:pt x="273" y="8"/>
                      </a:lnTo>
                    </a:path>
                  </a:pathLst>
                </a:custGeom>
                <a:noFill/>
                <a:ln w="1588">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73" name="Freeform 34">
                  <a:extLst>
                    <a:ext uri="{FF2B5EF4-FFF2-40B4-BE49-F238E27FC236}">
                      <a16:creationId xmlns:a16="http://schemas.microsoft.com/office/drawing/2014/main" id="{2D27A37F-65D1-4CD3-8242-6F2751F47D51}"/>
                    </a:ext>
                  </a:extLst>
                </p:cNvPr>
                <p:cNvSpPr>
                  <a:spLocks/>
                </p:cNvSpPr>
                <p:nvPr/>
              </p:nvSpPr>
              <p:spPr bwMode="auto">
                <a:xfrm>
                  <a:off x="595" y="3407"/>
                  <a:ext cx="364" cy="162"/>
                </a:xfrm>
                <a:custGeom>
                  <a:avLst/>
                  <a:gdLst>
                    <a:gd name="T0" fmla="*/ 0 w 364"/>
                    <a:gd name="T1" fmla="*/ 162 h 162"/>
                    <a:gd name="T2" fmla="*/ 0 w 364"/>
                    <a:gd name="T3" fmla="*/ 92 h 162"/>
                    <a:gd name="T4" fmla="*/ 48 w 364"/>
                    <a:gd name="T5" fmla="*/ 92 h 162"/>
                    <a:gd name="T6" fmla="*/ 48 w 364"/>
                    <a:gd name="T7" fmla="*/ 134 h 162"/>
                    <a:gd name="T8" fmla="*/ 124 w 364"/>
                    <a:gd name="T9" fmla="*/ 117 h 162"/>
                    <a:gd name="T10" fmla="*/ 364 w 364"/>
                    <a:gd name="T11" fmla="*/ 0 h 162"/>
                    <a:gd name="T12" fmla="*/ 364 w 364"/>
                    <a:gd name="T13" fmla="*/ 12 h 162"/>
                    <a:gd name="T14" fmla="*/ 124 w 364"/>
                    <a:gd name="T15" fmla="*/ 134 h 162"/>
                    <a:gd name="T16" fmla="*/ 48 w 364"/>
                    <a:gd name="T17" fmla="*/ 153 h 162"/>
                    <a:gd name="T18" fmla="*/ 16 w 364"/>
                    <a:gd name="T19" fmla="*/ 155 h 162"/>
                    <a:gd name="T20" fmla="*/ 16 w 364"/>
                    <a:gd name="T21" fmla="*/ 162 h 162"/>
                    <a:gd name="T22" fmla="*/ 0 w 364"/>
                    <a:gd name="T23" fmla="*/ 162 h 1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4"/>
                    <a:gd name="T37" fmla="*/ 0 h 162"/>
                    <a:gd name="T38" fmla="*/ 364 w 364"/>
                    <a:gd name="T39" fmla="*/ 162 h 1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4" h="162">
                      <a:moveTo>
                        <a:pt x="0" y="162"/>
                      </a:moveTo>
                      <a:lnTo>
                        <a:pt x="0" y="92"/>
                      </a:lnTo>
                      <a:lnTo>
                        <a:pt x="48" y="92"/>
                      </a:lnTo>
                      <a:lnTo>
                        <a:pt x="48" y="134"/>
                      </a:lnTo>
                      <a:lnTo>
                        <a:pt x="124" y="117"/>
                      </a:lnTo>
                      <a:lnTo>
                        <a:pt x="364" y="0"/>
                      </a:lnTo>
                      <a:lnTo>
                        <a:pt x="364" y="12"/>
                      </a:lnTo>
                      <a:lnTo>
                        <a:pt x="124" y="134"/>
                      </a:lnTo>
                      <a:lnTo>
                        <a:pt x="48" y="153"/>
                      </a:lnTo>
                      <a:lnTo>
                        <a:pt x="16" y="155"/>
                      </a:lnTo>
                      <a:lnTo>
                        <a:pt x="16" y="162"/>
                      </a:lnTo>
                      <a:lnTo>
                        <a:pt x="0" y="16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74" name="Freeform 35">
                  <a:extLst>
                    <a:ext uri="{FF2B5EF4-FFF2-40B4-BE49-F238E27FC236}">
                      <a16:creationId xmlns:a16="http://schemas.microsoft.com/office/drawing/2014/main" id="{1BD6ABD2-A694-4862-BF8A-B6376A66F236}"/>
                    </a:ext>
                  </a:extLst>
                </p:cNvPr>
                <p:cNvSpPr>
                  <a:spLocks/>
                </p:cNvSpPr>
                <p:nvPr/>
              </p:nvSpPr>
              <p:spPr bwMode="auto">
                <a:xfrm>
                  <a:off x="595" y="3407"/>
                  <a:ext cx="364" cy="162"/>
                </a:xfrm>
                <a:custGeom>
                  <a:avLst/>
                  <a:gdLst>
                    <a:gd name="T0" fmla="*/ 0 w 364"/>
                    <a:gd name="T1" fmla="*/ 162 h 162"/>
                    <a:gd name="T2" fmla="*/ 0 w 364"/>
                    <a:gd name="T3" fmla="*/ 92 h 162"/>
                    <a:gd name="T4" fmla="*/ 48 w 364"/>
                    <a:gd name="T5" fmla="*/ 92 h 162"/>
                    <a:gd name="T6" fmla="*/ 48 w 364"/>
                    <a:gd name="T7" fmla="*/ 134 h 162"/>
                    <a:gd name="T8" fmla="*/ 124 w 364"/>
                    <a:gd name="T9" fmla="*/ 117 h 162"/>
                    <a:gd name="T10" fmla="*/ 364 w 364"/>
                    <a:gd name="T11" fmla="*/ 0 h 162"/>
                    <a:gd name="T12" fmla="*/ 364 w 364"/>
                    <a:gd name="T13" fmla="*/ 12 h 162"/>
                    <a:gd name="T14" fmla="*/ 124 w 364"/>
                    <a:gd name="T15" fmla="*/ 134 h 162"/>
                    <a:gd name="T16" fmla="*/ 48 w 364"/>
                    <a:gd name="T17" fmla="*/ 153 h 162"/>
                    <a:gd name="T18" fmla="*/ 16 w 364"/>
                    <a:gd name="T19" fmla="*/ 155 h 162"/>
                    <a:gd name="T20" fmla="*/ 16 w 364"/>
                    <a:gd name="T21" fmla="*/ 162 h 162"/>
                    <a:gd name="T22" fmla="*/ 0 w 364"/>
                    <a:gd name="T23" fmla="*/ 162 h 1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4"/>
                    <a:gd name="T37" fmla="*/ 0 h 162"/>
                    <a:gd name="T38" fmla="*/ 364 w 364"/>
                    <a:gd name="T39" fmla="*/ 162 h 1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4" h="162">
                      <a:moveTo>
                        <a:pt x="0" y="162"/>
                      </a:moveTo>
                      <a:lnTo>
                        <a:pt x="0" y="92"/>
                      </a:lnTo>
                      <a:lnTo>
                        <a:pt x="48" y="92"/>
                      </a:lnTo>
                      <a:lnTo>
                        <a:pt x="48" y="134"/>
                      </a:lnTo>
                      <a:lnTo>
                        <a:pt x="124" y="117"/>
                      </a:lnTo>
                      <a:lnTo>
                        <a:pt x="364" y="0"/>
                      </a:lnTo>
                      <a:lnTo>
                        <a:pt x="364" y="12"/>
                      </a:lnTo>
                      <a:lnTo>
                        <a:pt x="124" y="134"/>
                      </a:lnTo>
                      <a:lnTo>
                        <a:pt x="48" y="153"/>
                      </a:lnTo>
                      <a:lnTo>
                        <a:pt x="16" y="155"/>
                      </a:lnTo>
                      <a:lnTo>
                        <a:pt x="16" y="162"/>
                      </a:lnTo>
                      <a:lnTo>
                        <a:pt x="0" y="162"/>
                      </a:lnTo>
                    </a:path>
                  </a:pathLst>
                </a:custGeom>
                <a:noFill/>
                <a:ln w="1588">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75" name="Freeform 36">
                  <a:extLst>
                    <a:ext uri="{FF2B5EF4-FFF2-40B4-BE49-F238E27FC236}">
                      <a16:creationId xmlns:a16="http://schemas.microsoft.com/office/drawing/2014/main" id="{16904C5B-370D-44A8-8856-3FB8486BE85C}"/>
                    </a:ext>
                  </a:extLst>
                </p:cNvPr>
                <p:cNvSpPr>
                  <a:spLocks/>
                </p:cNvSpPr>
                <p:nvPr/>
              </p:nvSpPr>
              <p:spPr bwMode="auto">
                <a:xfrm>
                  <a:off x="714" y="3407"/>
                  <a:ext cx="114" cy="75"/>
                </a:xfrm>
                <a:custGeom>
                  <a:avLst/>
                  <a:gdLst>
                    <a:gd name="T0" fmla="*/ 82 w 114"/>
                    <a:gd name="T1" fmla="*/ 30 h 75"/>
                    <a:gd name="T2" fmla="*/ 23 w 114"/>
                    <a:gd name="T3" fmla="*/ 26 h 75"/>
                    <a:gd name="T4" fmla="*/ 23 w 114"/>
                    <a:gd name="T5" fmla="*/ 18 h 75"/>
                    <a:gd name="T6" fmla="*/ 96 w 114"/>
                    <a:gd name="T7" fmla="*/ 26 h 75"/>
                    <a:gd name="T8" fmla="*/ 114 w 114"/>
                    <a:gd name="T9" fmla="*/ 14 h 75"/>
                    <a:gd name="T10" fmla="*/ 0 w 114"/>
                    <a:gd name="T11" fmla="*/ 0 h 75"/>
                    <a:gd name="T12" fmla="*/ 0 w 114"/>
                    <a:gd name="T13" fmla="*/ 75 h 75"/>
                    <a:gd name="T14" fmla="*/ 23 w 114"/>
                    <a:gd name="T15" fmla="*/ 63 h 75"/>
                    <a:gd name="T16" fmla="*/ 23 w 114"/>
                    <a:gd name="T17" fmla="*/ 53 h 75"/>
                    <a:gd name="T18" fmla="*/ 40 w 114"/>
                    <a:gd name="T19" fmla="*/ 53 h 75"/>
                    <a:gd name="T20" fmla="*/ 82 w 114"/>
                    <a:gd name="T21" fmla="*/ 3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4"/>
                    <a:gd name="T34" fmla="*/ 0 h 75"/>
                    <a:gd name="T35" fmla="*/ 114 w 114"/>
                    <a:gd name="T36" fmla="*/ 75 h 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4" h="75">
                      <a:moveTo>
                        <a:pt x="82" y="30"/>
                      </a:moveTo>
                      <a:lnTo>
                        <a:pt x="23" y="26"/>
                      </a:lnTo>
                      <a:lnTo>
                        <a:pt x="23" y="18"/>
                      </a:lnTo>
                      <a:lnTo>
                        <a:pt x="96" y="26"/>
                      </a:lnTo>
                      <a:lnTo>
                        <a:pt x="114" y="14"/>
                      </a:lnTo>
                      <a:lnTo>
                        <a:pt x="0" y="0"/>
                      </a:lnTo>
                      <a:lnTo>
                        <a:pt x="0" y="75"/>
                      </a:lnTo>
                      <a:lnTo>
                        <a:pt x="23" y="63"/>
                      </a:lnTo>
                      <a:lnTo>
                        <a:pt x="23" y="53"/>
                      </a:lnTo>
                      <a:lnTo>
                        <a:pt x="40" y="53"/>
                      </a:lnTo>
                      <a:lnTo>
                        <a:pt x="82" y="3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76" name="Freeform 37">
                  <a:extLst>
                    <a:ext uri="{FF2B5EF4-FFF2-40B4-BE49-F238E27FC236}">
                      <a16:creationId xmlns:a16="http://schemas.microsoft.com/office/drawing/2014/main" id="{D516D731-A33B-4776-94C4-3575524F3742}"/>
                    </a:ext>
                  </a:extLst>
                </p:cNvPr>
                <p:cNvSpPr>
                  <a:spLocks/>
                </p:cNvSpPr>
                <p:nvPr/>
              </p:nvSpPr>
              <p:spPr bwMode="auto">
                <a:xfrm>
                  <a:off x="714" y="3407"/>
                  <a:ext cx="114" cy="75"/>
                </a:xfrm>
                <a:custGeom>
                  <a:avLst/>
                  <a:gdLst>
                    <a:gd name="T0" fmla="*/ 82 w 114"/>
                    <a:gd name="T1" fmla="*/ 30 h 75"/>
                    <a:gd name="T2" fmla="*/ 23 w 114"/>
                    <a:gd name="T3" fmla="*/ 26 h 75"/>
                    <a:gd name="T4" fmla="*/ 23 w 114"/>
                    <a:gd name="T5" fmla="*/ 18 h 75"/>
                    <a:gd name="T6" fmla="*/ 96 w 114"/>
                    <a:gd name="T7" fmla="*/ 26 h 75"/>
                    <a:gd name="T8" fmla="*/ 114 w 114"/>
                    <a:gd name="T9" fmla="*/ 14 h 75"/>
                    <a:gd name="T10" fmla="*/ 0 w 114"/>
                    <a:gd name="T11" fmla="*/ 0 h 75"/>
                    <a:gd name="T12" fmla="*/ 0 w 114"/>
                    <a:gd name="T13" fmla="*/ 75 h 75"/>
                    <a:gd name="T14" fmla="*/ 23 w 114"/>
                    <a:gd name="T15" fmla="*/ 63 h 75"/>
                    <a:gd name="T16" fmla="*/ 23 w 114"/>
                    <a:gd name="T17" fmla="*/ 53 h 75"/>
                    <a:gd name="T18" fmla="*/ 40 w 114"/>
                    <a:gd name="T19" fmla="*/ 53 h 75"/>
                    <a:gd name="T20" fmla="*/ 82 w 114"/>
                    <a:gd name="T21" fmla="*/ 3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4"/>
                    <a:gd name="T34" fmla="*/ 0 h 75"/>
                    <a:gd name="T35" fmla="*/ 114 w 114"/>
                    <a:gd name="T36" fmla="*/ 75 h 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4" h="75">
                      <a:moveTo>
                        <a:pt x="82" y="30"/>
                      </a:moveTo>
                      <a:lnTo>
                        <a:pt x="23" y="26"/>
                      </a:lnTo>
                      <a:lnTo>
                        <a:pt x="23" y="18"/>
                      </a:lnTo>
                      <a:lnTo>
                        <a:pt x="96" y="26"/>
                      </a:lnTo>
                      <a:lnTo>
                        <a:pt x="114" y="14"/>
                      </a:lnTo>
                      <a:lnTo>
                        <a:pt x="0" y="0"/>
                      </a:lnTo>
                      <a:lnTo>
                        <a:pt x="0" y="75"/>
                      </a:lnTo>
                      <a:lnTo>
                        <a:pt x="23" y="63"/>
                      </a:lnTo>
                      <a:lnTo>
                        <a:pt x="23" y="53"/>
                      </a:lnTo>
                      <a:lnTo>
                        <a:pt x="40" y="53"/>
                      </a:lnTo>
                      <a:lnTo>
                        <a:pt x="82" y="30"/>
                      </a:lnTo>
                    </a:path>
                  </a:pathLst>
                </a:custGeom>
                <a:noFill/>
                <a:ln w="1588">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77" name="Freeform 38">
                  <a:extLst>
                    <a:ext uri="{FF2B5EF4-FFF2-40B4-BE49-F238E27FC236}">
                      <a16:creationId xmlns:a16="http://schemas.microsoft.com/office/drawing/2014/main" id="{996EA97D-38EE-4CA4-BB1E-DCF2D66E6B27}"/>
                    </a:ext>
                  </a:extLst>
                </p:cNvPr>
                <p:cNvSpPr>
                  <a:spLocks/>
                </p:cNvSpPr>
                <p:nvPr/>
              </p:nvSpPr>
              <p:spPr bwMode="auto">
                <a:xfrm>
                  <a:off x="538" y="3492"/>
                  <a:ext cx="57" cy="84"/>
                </a:xfrm>
                <a:custGeom>
                  <a:avLst/>
                  <a:gdLst>
                    <a:gd name="T0" fmla="*/ 57 w 57"/>
                    <a:gd name="T1" fmla="*/ 7 h 84"/>
                    <a:gd name="T2" fmla="*/ 29 w 57"/>
                    <a:gd name="T3" fmla="*/ 0 h 84"/>
                    <a:gd name="T4" fmla="*/ 0 w 57"/>
                    <a:gd name="T5" fmla="*/ 7 h 84"/>
                    <a:gd name="T6" fmla="*/ 0 w 57"/>
                    <a:gd name="T7" fmla="*/ 84 h 84"/>
                    <a:gd name="T8" fmla="*/ 57 w 57"/>
                    <a:gd name="T9" fmla="*/ 84 h 84"/>
                    <a:gd name="T10" fmla="*/ 57 w 57"/>
                    <a:gd name="T11" fmla="*/ 7 h 84"/>
                    <a:gd name="T12" fmla="*/ 0 60000 65536"/>
                    <a:gd name="T13" fmla="*/ 0 60000 65536"/>
                    <a:gd name="T14" fmla="*/ 0 60000 65536"/>
                    <a:gd name="T15" fmla="*/ 0 60000 65536"/>
                    <a:gd name="T16" fmla="*/ 0 60000 65536"/>
                    <a:gd name="T17" fmla="*/ 0 60000 65536"/>
                    <a:gd name="T18" fmla="*/ 0 w 57"/>
                    <a:gd name="T19" fmla="*/ 0 h 84"/>
                    <a:gd name="T20" fmla="*/ 57 w 57"/>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57" h="84">
                      <a:moveTo>
                        <a:pt x="57" y="7"/>
                      </a:moveTo>
                      <a:lnTo>
                        <a:pt x="29" y="0"/>
                      </a:lnTo>
                      <a:lnTo>
                        <a:pt x="0" y="7"/>
                      </a:lnTo>
                      <a:lnTo>
                        <a:pt x="0" y="84"/>
                      </a:lnTo>
                      <a:lnTo>
                        <a:pt x="57" y="84"/>
                      </a:lnTo>
                      <a:lnTo>
                        <a:pt x="57" y="7"/>
                      </a:lnTo>
                      <a:close/>
                    </a:path>
                  </a:pathLst>
                </a:custGeom>
                <a:solidFill>
                  <a:srgbClr val="8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78" name="Freeform 39">
                  <a:extLst>
                    <a:ext uri="{FF2B5EF4-FFF2-40B4-BE49-F238E27FC236}">
                      <a16:creationId xmlns:a16="http://schemas.microsoft.com/office/drawing/2014/main" id="{58EAC312-5D4A-4054-8E70-F23793763C50}"/>
                    </a:ext>
                  </a:extLst>
                </p:cNvPr>
                <p:cNvSpPr>
                  <a:spLocks/>
                </p:cNvSpPr>
                <p:nvPr/>
              </p:nvSpPr>
              <p:spPr bwMode="auto">
                <a:xfrm>
                  <a:off x="538" y="3492"/>
                  <a:ext cx="57" cy="84"/>
                </a:xfrm>
                <a:custGeom>
                  <a:avLst/>
                  <a:gdLst>
                    <a:gd name="T0" fmla="*/ 57 w 57"/>
                    <a:gd name="T1" fmla="*/ 7 h 84"/>
                    <a:gd name="T2" fmla="*/ 29 w 57"/>
                    <a:gd name="T3" fmla="*/ 0 h 84"/>
                    <a:gd name="T4" fmla="*/ 0 w 57"/>
                    <a:gd name="T5" fmla="*/ 7 h 84"/>
                    <a:gd name="T6" fmla="*/ 0 w 57"/>
                    <a:gd name="T7" fmla="*/ 84 h 84"/>
                    <a:gd name="T8" fmla="*/ 57 w 57"/>
                    <a:gd name="T9" fmla="*/ 84 h 84"/>
                    <a:gd name="T10" fmla="*/ 57 w 57"/>
                    <a:gd name="T11" fmla="*/ 7 h 84"/>
                    <a:gd name="T12" fmla="*/ 0 60000 65536"/>
                    <a:gd name="T13" fmla="*/ 0 60000 65536"/>
                    <a:gd name="T14" fmla="*/ 0 60000 65536"/>
                    <a:gd name="T15" fmla="*/ 0 60000 65536"/>
                    <a:gd name="T16" fmla="*/ 0 60000 65536"/>
                    <a:gd name="T17" fmla="*/ 0 60000 65536"/>
                    <a:gd name="T18" fmla="*/ 0 w 57"/>
                    <a:gd name="T19" fmla="*/ 0 h 84"/>
                    <a:gd name="T20" fmla="*/ 57 w 57"/>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57" h="84">
                      <a:moveTo>
                        <a:pt x="57" y="7"/>
                      </a:moveTo>
                      <a:lnTo>
                        <a:pt x="29" y="0"/>
                      </a:lnTo>
                      <a:lnTo>
                        <a:pt x="0" y="7"/>
                      </a:lnTo>
                      <a:lnTo>
                        <a:pt x="0" y="84"/>
                      </a:lnTo>
                      <a:lnTo>
                        <a:pt x="57" y="84"/>
                      </a:lnTo>
                      <a:lnTo>
                        <a:pt x="57" y="7"/>
                      </a:lnTo>
                    </a:path>
                  </a:pathLst>
                </a:custGeom>
                <a:noFill/>
                <a:ln w="1588">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79" name="Freeform 40">
                  <a:extLst>
                    <a:ext uri="{FF2B5EF4-FFF2-40B4-BE49-F238E27FC236}">
                      <a16:creationId xmlns:a16="http://schemas.microsoft.com/office/drawing/2014/main" id="{9A7D65E5-659B-4519-BC0B-B6AEE17835B8}"/>
                    </a:ext>
                  </a:extLst>
                </p:cNvPr>
                <p:cNvSpPr>
                  <a:spLocks/>
                </p:cNvSpPr>
                <p:nvPr/>
              </p:nvSpPr>
              <p:spPr bwMode="auto">
                <a:xfrm>
                  <a:off x="432" y="3526"/>
                  <a:ext cx="905" cy="53"/>
                </a:xfrm>
                <a:custGeom>
                  <a:avLst/>
                  <a:gdLst>
                    <a:gd name="T0" fmla="*/ 25 w 905"/>
                    <a:gd name="T1" fmla="*/ 27 h 53"/>
                    <a:gd name="T2" fmla="*/ 57 w 905"/>
                    <a:gd name="T3" fmla="*/ 23 h 53"/>
                    <a:gd name="T4" fmla="*/ 75 w 905"/>
                    <a:gd name="T5" fmla="*/ 25 h 53"/>
                    <a:gd name="T6" fmla="*/ 89 w 905"/>
                    <a:gd name="T7" fmla="*/ 21 h 53"/>
                    <a:gd name="T8" fmla="*/ 108 w 905"/>
                    <a:gd name="T9" fmla="*/ 25 h 53"/>
                    <a:gd name="T10" fmla="*/ 130 w 905"/>
                    <a:gd name="T11" fmla="*/ 25 h 53"/>
                    <a:gd name="T12" fmla="*/ 152 w 905"/>
                    <a:gd name="T13" fmla="*/ 23 h 53"/>
                    <a:gd name="T14" fmla="*/ 169 w 905"/>
                    <a:gd name="T15" fmla="*/ 27 h 53"/>
                    <a:gd name="T16" fmla="*/ 185 w 905"/>
                    <a:gd name="T17" fmla="*/ 25 h 53"/>
                    <a:gd name="T18" fmla="*/ 200 w 905"/>
                    <a:gd name="T19" fmla="*/ 25 h 53"/>
                    <a:gd name="T20" fmla="*/ 215 w 905"/>
                    <a:gd name="T21" fmla="*/ 23 h 53"/>
                    <a:gd name="T22" fmla="*/ 235 w 905"/>
                    <a:gd name="T23" fmla="*/ 21 h 53"/>
                    <a:gd name="T24" fmla="*/ 254 w 905"/>
                    <a:gd name="T25" fmla="*/ 21 h 53"/>
                    <a:gd name="T26" fmla="*/ 274 w 905"/>
                    <a:gd name="T27" fmla="*/ 17 h 53"/>
                    <a:gd name="T28" fmla="*/ 302 w 905"/>
                    <a:gd name="T29" fmla="*/ 27 h 53"/>
                    <a:gd name="T30" fmla="*/ 339 w 905"/>
                    <a:gd name="T31" fmla="*/ 28 h 53"/>
                    <a:gd name="T32" fmla="*/ 354 w 905"/>
                    <a:gd name="T33" fmla="*/ 15 h 53"/>
                    <a:gd name="T34" fmla="*/ 374 w 905"/>
                    <a:gd name="T35" fmla="*/ 16 h 53"/>
                    <a:gd name="T36" fmla="*/ 384 w 905"/>
                    <a:gd name="T37" fmla="*/ 17 h 53"/>
                    <a:gd name="T38" fmla="*/ 394 w 905"/>
                    <a:gd name="T39" fmla="*/ 15 h 53"/>
                    <a:gd name="T40" fmla="*/ 401 w 905"/>
                    <a:gd name="T41" fmla="*/ 20 h 53"/>
                    <a:gd name="T42" fmla="*/ 422 w 905"/>
                    <a:gd name="T43" fmla="*/ 20 h 53"/>
                    <a:gd name="T44" fmla="*/ 428 w 905"/>
                    <a:gd name="T45" fmla="*/ 11 h 53"/>
                    <a:gd name="T46" fmla="*/ 432 w 905"/>
                    <a:gd name="T47" fmla="*/ 16 h 53"/>
                    <a:gd name="T48" fmla="*/ 440 w 905"/>
                    <a:gd name="T49" fmla="*/ 4 h 53"/>
                    <a:gd name="T50" fmla="*/ 454 w 905"/>
                    <a:gd name="T51" fmla="*/ 4 h 53"/>
                    <a:gd name="T52" fmla="*/ 471 w 905"/>
                    <a:gd name="T53" fmla="*/ 11 h 53"/>
                    <a:gd name="T54" fmla="*/ 485 w 905"/>
                    <a:gd name="T55" fmla="*/ 15 h 53"/>
                    <a:gd name="T56" fmla="*/ 499 w 905"/>
                    <a:gd name="T57" fmla="*/ 15 h 53"/>
                    <a:gd name="T58" fmla="*/ 525 w 905"/>
                    <a:gd name="T59" fmla="*/ 23 h 53"/>
                    <a:gd name="T60" fmla="*/ 534 w 905"/>
                    <a:gd name="T61" fmla="*/ 15 h 53"/>
                    <a:gd name="T62" fmla="*/ 550 w 905"/>
                    <a:gd name="T63" fmla="*/ 16 h 53"/>
                    <a:gd name="T64" fmla="*/ 573 w 905"/>
                    <a:gd name="T65" fmla="*/ 20 h 53"/>
                    <a:gd name="T66" fmla="*/ 580 w 905"/>
                    <a:gd name="T67" fmla="*/ 7 h 53"/>
                    <a:gd name="T68" fmla="*/ 592 w 905"/>
                    <a:gd name="T69" fmla="*/ 2 h 53"/>
                    <a:gd name="T70" fmla="*/ 603 w 905"/>
                    <a:gd name="T71" fmla="*/ 20 h 53"/>
                    <a:gd name="T72" fmla="*/ 603 w 905"/>
                    <a:gd name="T73" fmla="*/ 27 h 53"/>
                    <a:gd name="T74" fmla="*/ 617 w 905"/>
                    <a:gd name="T75" fmla="*/ 23 h 53"/>
                    <a:gd name="T76" fmla="*/ 627 w 905"/>
                    <a:gd name="T77" fmla="*/ 21 h 53"/>
                    <a:gd name="T78" fmla="*/ 641 w 905"/>
                    <a:gd name="T79" fmla="*/ 32 h 53"/>
                    <a:gd name="T80" fmla="*/ 651 w 905"/>
                    <a:gd name="T81" fmla="*/ 37 h 53"/>
                    <a:gd name="T82" fmla="*/ 667 w 905"/>
                    <a:gd name="T83" fmla="*/ 37 h 53"/>
                    <a:gd name="T84" fmla="*/ 688 w 905"/>
                    <a:gd name="T85" fmla="*/ 39 h 53"/>
                    <a:gd name="T86" fmla="*/ 703 w 905"/>
                    <a:gd name="T87" fmla="*/ 39 h 53"/>
                    <a:gd name="T88" fmla="*/ 718 w 905"/>
                    <a:gd name="T89" fmla="*/ 32 h 53"/>
                    <a:gd name="T90" fmla="*/ 732 w 905"/>
                    <a:gd name="T91" fmla="*/ 39 h 53"/>
                    <a:gd name="T92" fmla="*/ 749 w 905"/>
                    <a:gd name="T93" fmla="*/ 40 h 53"/>
                    <a:gd name="T94" fmla="*/ 762 w 905"/>
                    <a:gd name="T95" fmla="*/ 37 h 53"/>
                    <a:gd name="T96" fmla="*/ 779 w 905"/>
                    <a:gd name="T97" fmla="*/ 32 h 53"/>
                    <a:gd name="T98" fmla="*/ 804 w 905"/>
                    <a:gd name="T99" fmla="*/ 39 h 53"/>
                    <a:gd name="T100" fmla="*/ 833 w 905"/>
                    <a:gd name="T101" fmla="*/ 37 h 53"/>
                    <a:gd name="T102" fmla="*/ 856 w 905"/>
                    <a:gd name="T103" fmla="*/ 35 h 53"/>
                    <a:gd name="T104" fmla="*/ 878 w 905"/>
                    <a:gd name="T105" fmla="*/ 34 h 53"/>
                    <a:gd name="T106" fmla="*/ 897 w 905"/>
                    <a:gd name="T107" fmla="*/ 37 h 53"/>
                    <a:gd name="T108" fmla="*/ 905 w 905"/>
                    <a:gd name="T109" fmla="*/ 53 h 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5"/>
                    <a:gd name="T166" fmla="*/ 0 h 53"/>
                    <a:gd name="T167" fmla="*/ 905 w 905"/>
                    <a:gd name="T168" fmla="*/ 53 h 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5" h="53">
                      <a:moveTo>
                        <a:pt x="0" y="53"/>
                      </a:moveTo>
                      <a:lnTo>
                        <a:pt x="0" y="25"/>
                      </a:lnTo>
                      <a:lnTo>
                        <a:pt x="18" y="28"/>
                      </a:lnTo>
                      <a:lnTo>
                        <a:pt x="25" y="27"/>
                      </a:lnTo>
                      <a:lnTo>
                        <a:pt x="36" y="25"/>
                      </a:lnTo>
                      <a:lnTo>
                        <a:pt x="46" y="27"/>
                      </a:lnTo>
                      <a:lnTo>
                        <a:pt x="52" y="25"/>
                      </a:lnTo>
                      <a:lnTo>
                        <a:pt x="57" y="23"/>
                      </a:lnTo>
                      <a:lnTo>
                        <a:pt x="63" y="23"/>
                      </a:lnTo>
                      <a:lnTo>
                        <a:pt x="75" y="25"/>
                      </a:lnTo>
                      <a:lnTo>
                        <a:pt x="72" y="23"/>
                      </a:lnTo>
                      <a:lnTo>
                        <a:pt x="75" y="25"/>
                      </a:lnTo>
                      <a:lnTo>
                        <a:pt x="77" y="25"/>
                      </a:lnTo>
                      <a:lnTo>
                        <a:pt x="82" y="23"/>
                      </a:lnTo>
                      <a:lnTo>
                        <a:pt x="85" y="21"/>
                      </a:lnTo>
                      <a:lnTo>
                        <a:pt x="89" y="21"/>
                      </a:lnTo>
                      <a:lnTo>
                        <a:pt x="95" y="21"/>
                      </a:lnTo>
                      <a:lnTo>
                        <a:pt x="96" y="20"/>
                      </a:lnTo>
                      <a:lnTo>
                        <a:pt x="103" y="21"/>
                      </a:lnTo>
                      <a:lnTo>
                        <a:pt x="108" y="25"/>
                      </a:lnTo>
                      <a:lnTo>
                        <a:pt x="113" y="20"/>
                      </a:lnTo>
                      <a:lnTo>
                        <a:pt x="119" y="20"/>
                      </a:lnTo>
                      <a:lnTo>
                        <a:pt x="123" y="21"/>
                      </a:lnTo>
                      <a:lnTo>
                        <a:pt x="130" y="25"/>
                      </a:lnTo>
                      <a:lnTo>
                        <a:pt x="137" y="25"/>
                      </a:lnTo>
                      <a:lnTo>
                        <a:pt x="143" y="25"/>
                      </a:lnTo>
                      <a:lnTo>
                        <a:pt x="148" y="25"/>
                      </a:lnTo>
                      <a:lnTo>
                        <a:pt x="152" y="23"/>
                      </a:lnTo>
                      <a:lnTo>
                        <a:pt x="156" y="23"/>
                      </a:lnTo>
                      <a:lnTo>
                        <a:pt x="159" y="23"/>
                      </a:lnTo>
                      <a:lnTo>
                        <a:pt x="164" y="25"/>
                      </a:lnTo>
                      <a:lnTo>
                        <a:pt x="169" y="27"/>
                      </a:lnTo>
                      <a:lnTo>
                        <a:pt x="172" y="27"/>
                      </a:lnTo>
                      <a:lnTo>
                        <a:pt x="176" y="27"/>
                      </a:lnTo>
                      <a:lnTo>
                        <a:pt x="183" y="28"/>
                      </a:lnTo>
                      <a:lnTo>
                        <a:pt x="185" y="25"/>
                      </a:lnTo>
                      <a:lnTo>
                        <a:pt x="185" y="23"/>
                      </a:lnTo>
                      <a:lnTo>
                        <a:pt x="190" y="25"/>
                      </a:lnTo>
                      <a:lnTo>
                        <a:pt x="195" y="23"/>
                      </a:lnTo>
                      <a:lnTo>
                        <a:pt x="200" y="25"/>
                      </a:lnTo>
                      <a:lnTo>
                        <a:pt x="203" y="25"/>
                      </a:lnTo>
                      <a:lnTo>
                        <a:pt x="207" y="23"/>
                      </a:lnTo>
                      <a:lnTo>
                        <a:pt x="211" y="25"/>
                      </a:lnTo>
                      <a:lnTo>
                        <a:pt x="215" y="23"/>
                      </a:lnTo>
                      <a:lnTo>
                        <a:pt x="219" y="21"/>
                      </a:lnTo>
                      <a:lnTo>
                        <a:pt x="223" y="17"/>
                      </a:lnTo>
                      <a:lnTo>
                        <a:pt x="226" y="20"/>
                      </a:lnTo>
                      <a:lnTo>
                        <a:pt x="235" y="21"/>
                      </a:lnTo>
                      <a:lnTo>
                        <a:pt x="243" y="20"/>
                      </a:lnTo>
                      <a:lnTo>
                        <a:pt x="246" y="21"/>
                      </a:lnTo>
                      <a:lnTo>
                        <a:pt x="249" y="23"/>
                      </a:lnTo>
                      <a:lnTo>
                        <a:pt x="254" y="21"/>
                      </a:lnTo>
                      <a:lnTo>
                        <a:pt x="256" y="23"/>
                      </a:lnTo>
                      <a:lnTo>
                        <a:pt x="264" y="25"/>
                      </a:lnTo>
                      <a:lnTo>
                        <a:pt x="268" y="17"/>
                      </a:lnTo>
                      <a:lnTo>
                        <a:pt x="274" y="17"/>
                      </a:lnTo>
                      <a:lnTo>
                        <a:pt x="282" y="23"/>
                      </a:lnTo>
                      <a:lnTo>
                        <a:pt x="286" y="23"/>
                      </a:lnTo>
                      <a:lnTo>
                        <a:pt x="284" y="27"/>
                      </a:lnTo>
                      <a:lnTo>
                        <a:pt x="302" y="27"/>
                      </a:lnTo>
                      <a:lnTo>
                        <a:pt x="312" y="30"/>
                      </a:lnTo>
                      <a:lnTo>
                        <a:pt x="325" y="32"/>
                      </a:lnTo>
                      <a:lnTo>
                        <a:pt x="333" y="32"/>
                      </a:lnTo>
                      <a:lnTo>
                        <a:pt x="339" y="28"/>
                      </a:lnTo>
                      <a:lnTo>
                        <a:pt x="345" y="27"/>
                      </a:lnTo>
                      <a:lnTo>
                        <a:pt x="349" y="25"/>
                      </a:lnTo>
                      <a:lnTo>
                        <a:pt x="349" y="17"/>
                      </a:lnTo>
                      <a:lnTo>
                        <a:pt x="354" y="15"/>
                      </a:lnTo>
                      <a:lnTo>
                        <a:pt x="359" y="15"/>
                      </a:lnTo>
                      <a:lnTo>
                        <a:pt x="360" y="17"/>
                      </a:lnTo>
                      <a:lnTo>
                        <a:pt x="368" y="20"/>
                      </a:lnTo>
                      <a:lnTo>
                        <a:pt x="374" y="16"/>
                      </a:lnTo>
                      <a:lnTo>
                        <a:pt x="378" y="12"/>
                      </a:lnTo>
                      <a:lnTo>
                        <a:pt x="381" y="15"/>
                      </a:lnTo>
                      <a:lnTo>
                        <a:pt x="381" y="17"/>
                      </a:lnTo>
                      <a:lnTo>
                        <a:pt x="384" y="17"/>
                      </a:lnTo>
                      <a:lnTo>
                        <a:pt x="391" y="11"/>
                      </a:lnTo>
                      <a:lnTo>
                        <a:pt x="389" y="17"/>
                      </a:lnTo>
                      <a:lnTo>
                        <a:pt x="392" y="16"/>
                      </a:lnTo>
                      <a:lnTo>
                        <a:pt x="394" y="15"/>
                      </a:lnTo>
                      <a:lnTo>
                        <a:pt x="396" y="16"/>
                      </a:lnTo>
                      <a:lnTo>
                        <a:pt x="398" y="23"/>
                      </a:lnTo>
                      <a:lnTo>
                        <a:pt x="401" y="25"/>
                      </a:lnTo>
                      <a:lnTo>
                        <a:pt x="401" y="20"/>
                      </a:lnTo>
                      <a:lnTo>
                        <a:pt x="404" y="16"/>
                      </a:lnTo>
                      <a:lnTo>
                        <a:pt x="410" y="16"/>
                      </a:lnTo>
                      <a:lnTo>
                        <a:pt x="415" y="17"/>
                      </a:lnTo>
                      <a:lnTo>
                        <a:pt x="422" y="20"/>
                      </a:lnTo>
                      <a:lnTo>
                        <a:pt x="420" y="16"/>
                      </a:lnTo>
                      <a:lnTo>
                        <a:pt x="426" y="15"/>
                      </a:lnTo>
                      <a:lnTo>
                        <a:pt x="426" y="11"/>
                      </a:lnTo>
                      <a:lnTo>
                        <a:pt x="428" y="11"/>
                      </a:lnTo>
                      <a:lnTo>
                        <a:pt x="428" y="7"/>
                      </a:lnTo>
                      <a:lnTo>
                        <a:pt x="432" y="12"/>
                      </a:lnTo>
                      <a:lnTo>
                        <a:pt x="432" y="15"/>
                      </a:lnTo>
                      <a:lnTo>
                        <a:pt x="432" y="16"/>
                      </a:lnTo>
                      <a:lnTo>
                        <a:pt x="434" y="15"/>
                      </a:lnTo>
                      <a:lnTo>
                        <a:pt x="436" y="11"/>
                      </a:lnTo>
                      <a:lnTo>
                        <a:pt x="436" y="5"/>
                      </a:lnTo>
                      <a:lnTo>
                        <a:pt x="440" y="4"/>
                      </a:lnTo>
                      <a:lnTo>
                        <a:pt x="444" y="2"/>
                      </a:lnTo>
                      <a:lnTo>
                        <a:pt x="447" y="0"/>
                      </a:lnTo>
                      <a:lnTo>
                        <a:pt x="451" y="4"/>
                      </a:lnTo>
                      <a:lnTo>
                        <a:pt x="454" y="4"/>
                      </a:lnTo>
                      <a:lnTo>
                        <a:pt x="457" y="5"/>
                      </a:lnTo>
                      <a:lnTo>
                        <a:pt x="461" y="7"/>
                      </a:lnTo>
                      <a:lnTo>
                        <a:pt x="465" y="9"/>
                      </a:lnTo>
                      <a:lnTo>
                        <a:pt x="471" y="11"/>
                      </a:lnTo>
                      <a:lnTo>
                        <a:pt x="471" y="15"/>
                      </a:lnTo>
                      <a:lnTo>
                        <a:pt x="475" y="17"/>
                      </a:lnTo>
                      <a:lnTo>
                        <a:pt x="479" y="17"/>
                      </a:lnTo>
                      <a:lnTo>
                        <a:pt x="485" y="15"/>
                      </a:lnTo>
                      <a:lnTo>
                        <a:pt x="489" y="15"/>
                      </a:lnTo>
                      <a:lnTo>
                        <a:pt x="493" y="16"/>
                      </a:lnTo>
                      <a:lnTo>
                        <a:pt x="497" y="11"/>
                      </a:lnTo>
                      <a:lnTo>
                        <a:pt x="499" y="15"/>
                      </a:lnTo>
                      <a:lnTo>
                        <a:pt x="505" y="20"/>
                      </a:lnTo>
                      <a:lnTo>
                        <a:pt x="508" y="17"/>
                      </a:lnTo>
                      <a:lnTo>
                        <a:pt x="517" y="20"/>
                      </a:lnTo>
                      <a:lnTo>
                        <a:pt x="525" y="23"/>
                      </a:lnTo>
                      <a:lnTo>
                        <a:pt x="527" y="21"/>
                      </a:lnTo>
                      <a:lnTo>
                        <a:pt x="528" y="17"/>
                      </a:lnTo>
                      <a:lnTo>
                        <a:pt x="532" y="12"/>
                      </a:lnTo>
                      <a:lnTo>
                        <a:pt x="534" y="15"/>
                      </a:lnTo>
                      <a:lnTo>
                        <a:pt x="537" y="9"/>
                      </a:lnTo>
                      <a:lnTo>
                        <a:pt x="540" y="12"/>
                      </a:lnTo>
                      <a:lnTo>
                        <a:pt x="546" y="12"/>
                      </a:lnTo>
                      <a:lnTo>
                        <a:pt x="550" y="16"/>
                      </a:lnTo>
                      <a:lnTo>
                        <a:pt x="556" y="15"/>
                      </a:lnTo>
                      <a:lnTo>
                        <a:pt x="566" y="15"/>
                      </a:lnTo>
                      <a:lnTo>
                        <a:pt x="570" y="15"/>
                      </a:lnTo>
                      <a:lnTo>
                        <a:pt x="573" y="20"/>
                      </a:lnTo>
                      <a:lnTo>
                        <a:pt x="574" y="17"/>
                      </a:lnTo>
                      <a:lnTo>
                        <a:pt x="578" y="16"/>
                      </a:lnTo>
                      <a:lnTo>
                        <a:pt x="576" y="11"/>
                      </a:lnTo>
                      <a:lnTo>
                        <a:pt x="580" y="7"/>
                      </a:lnTo>
                      <a:lnTo>
                        <a:pt x="582" y="5"/>
                      </a:lnTo>
                      <a:lnTo>
                        <a:pt x="585" y="9"/>
                      </a:lnTo>
                      <a:lnTo>
                        <a:pt x="588" y="7"/>
                      </a:lnTo>
                      <a:lnTo>
                        <a:pt x="592" y="2"/>
                      </a:lnTo>
                      <a:lnTo>
                        <a:pt x="595" y="4"/>
                      </a:lnTo>
                      <a:lnTo>
                        <a:pt x="602" y="11"/>
                      </a:lnTo>
                      <a:lnTo>
                        <a:pt x="602" y="16"/>
                      </a:lnTo>
                      <a:lnTo>
                        <a:pt x="603" y="20"/>
                      </a:lnTo>
                      <a:lnTo>
                        <a:pt x="599" y="21"/>
                      </a:lnTo>
                      <a:lnTo>
                        <a:pt x="603" y="21"/>
                      </a:lnTo>
                      <a:lnTo>
                        <a:pt x="606" y="25"/>
                      </a:lnTo>
                      <a:lnTo>
                        <a:pt x="603" y="27"/>
                      </a:lnTo>
                      <a:lnTo>
                        <a:pt x="602" y="30"/>
                      </a:lnTo>
                      <a:lnTo>
                        <a:pt x="608" y="28"/>
                      </a:lnTo>
                      <a:lnTo>
                        <a:pt x="611" y="28"/>
                      </a:lnTo>
                      <a:lnTo>
                        <a:pt x="617" y="23"/>
                      </a:lnTo>
                      <a:lnTo>
                        <a:pt x="617" y="17"/>
                      </a:lnTo>
                      <a:lnTo>
                        <a:pt x="626" y="16"/>
                      </a:lnTo>
                      <a:lnTo>
                        <a:pt x="629" y="15"/>
                      </a:lnTo>
                      <a:lnTo>
                        <a:pt x="627" y="21"/>
                      </a:lnTo>
                      <a:lnTo>
                        <a:pt x="631" y="23"/>
                      </a:lnTo>
                      <a:lnTo>
                        <a:pt x="635" y="23"/>
                      </a:lnTo>
                      <a:lnTo>
                        <a:pt x="635" y="30"/>
                      </a:lnTo>
                      <a:lnTo>
                        <a:pt x="641" y="32"/>
                      </a:lnTo>
                      <a:lnTo>
                        <a:pt x="641" y="35"/>
                      </a:lnTo>
                      <a:lnTo>
                        <a:pt x="643" y="34"/>
                      </a:lnTo>
                      <a:lnTo>
                        <a:pt x="650" y="34"/>
                      </a:lnTo>
                      <a:lnTo>
                        <a:pt x="651" y="37"/>
                      </a:lnTo>
                      <a:lnTo>
                        <a:pt x="661" y="35"/>
                      </a:lnTo>
                      <a:lnTo>
                        <a:pt x="667" y="34"/>
                      </a:lnTo>
                      <a:lnTo>
                        <a:pt x="669" y="32"/>
                      </a:lnTo>
                      <a:lnTo>
                        <a:pt x="667" y="37"/>
                      </a:lnTo>
                      <a:lnTo>
                        <a:pt x="669" y="39"/>
                      </a:lnTo>
                      <a:lnTo>
                        <a:pt x="676" y="37"/>
                      </a:lnTo>
                      <a:lnTo>
                        <a:pt x="682" y="40"/>
                      </a:lnTo>
                      <a:lnTo>
                        <a:pt x="688" y="39"/>
                      </a:lnTo>
                      <a:lnTo>
                        <a:pt x="696" y="40"/>
                      </a:lnTo>
                      <a:lnTo>
                        <a:pt x="700" y="42"/>
                      </a:lnTo>
                      <a:lnTo>
                        <a:pt x="708" y="42"/>
                      </a:lnTo>
                      <a:lnTo>
                        <a:pt x="703" y="39"/>
                      </a:lnTo>
                      <a:lnTo>
                        <a:pt x="706" y="35"/>
                      </a:lnTo>
                      <a:lnTo>
                        <a:pt x="708" y="35"/>
                      </a:lnTo>
                      <a:lnTo>
                        <a:pt x="712" y="37"/>
                      </a:lnTo>
                      <a:lnTo>
                        <a:pt x="718" y="32"/>
                      </a:lnTo>
                      <a:lnTo>
                        <a:pt x="720" y="34"/>
                      </a:lnTo>
                      <a:lnTo>
                        <a:pt x="722" y="39"/>
                      </a:lnTo>
                      <a:lnTo>
                        <a:pt x="730" y="35"/>
                      </a:lnTo>
                      <a:lnTo>
                        <a:pt x="732" y="39"/>
                      </a:lnTo>
                      <a:lnTo>
                        <a:pt x="736" y="37"/>
                      </a:lnTo>
                      <a:lnTo>
                        <a:pt x="742" y="35"/>
                      </a:lnTo>
                      <a:lnTo>
                        <a:pt x="743" y="37"/>
                      </a:lnTo>
                      <a:lnTo>
                        <a:pt x="749" y="40"/>
                      </a:lnTo>
                      <a:lnTo>
                        <a:pt x="757" y="28"/>
                      </a:lnTo>
                      <a:lnTo>
                        <a:pt x="759" y="23"/>
                      </a:lnTo>
                      <a:lnTo>
                        <a:pt x="762" y="32"/>
                      </a:lnTo>
                      <a:lnTo>
                        <a:pt x="762" y="37"/>
                      </a:lnTo>
                      <a:lnTo>
                        <a:pt x="769" y="35"/>
                      </a:lnTo>
                      <a:lnTo>
                        <a:pt x="769" y="32"/>
                      </a:lnTo>
                      <a:lnTo>
                        <a:pt x="775" y="30"/>
                      </a:lnTo>
                      <a:lnTo>
                        <a:pt x="779" y="32"/>
                      </a:lnTo>
                      <a:lnTo>
                        <a:pt x="783" y="34"/>
                      </a:lnTo>
                      <a:lnTo>
                        <a:pt x="789" y="32"/>
                      </a:lnTo>
                      <a:lnTo>
                        <a:pt x="797" y="35"/>
                      </a:lnTo>
                      <a:lnTo>
                        <a:pt x="804" y="39"/>
                      </a:lnTo>
                      <a:lnTo>
                        <a:pt x="817" y="39"/>
                      </a:lnTo>
                      <a:lnTo>
                        <a:pt x="820" y="32"/>
                      </a:lnTo>
                      <a:lnTo>
                        <a:pt x="823" y="37"/>
                      </a:lnTo>
                      <a:lnTo>
                        <a:pt x="833" y="37"/>
                      </a:lnTo>
                      <a:lnTo>
                        <a:pt x="838" y="32"/>
                      </a:lnTo>
                      <a:lnTo>
                        <a:pt x="842" y="34"/>
                      </a:lnTo>
                      <a:lnTo>
                        <a:pt x="851" y="34"/>
                      </a:lnTo>
                      <a:lnTo>
                        <a:pt x="856" y="35"/>
                      </a:lnTo>
                      <a:lnTo>
                        <a:pt x="862" y="37"/>
                      </a:lnTo>
                      <a:lnTo>
                        <a:pt x="868" y="34"/>
                      </a:lnTo>
                      <a:lnTo>
                        <a:pt x="870" y="28"/>
                      </a:lnTo>
                      <a:lnTo>
                        <a:pt x="878" y="34"/>
                      </a:lnTo>
                      <a:lnTo>
                        <a:pt x="881" y="37"/>
                      </a:lnTo>
                      <a:lnTo>
                        <a:pt x="891" y="32"/>
                      </a:lnTo>
                      <a:lnTo>
                        <a:pt x="896" y="27"/>
                      </a:lnTo>
                      <a:lnTo>
                        <a:pt x="897" y="37"/>
                      </a:lnTo>
                      <a:lnTo>
                        <a:pt x="901" y="46"/>
                      </a:lnTo>
                      <a:lnTo>
                        <a:pt x="905" y="49"/>
                      </a:lnTo>
                      <a:lnTo>
                        <a:pt x="905" y="51"/>
                      </a:lnTo>
                      <a:lnTo>
                        <a:pt x="905" y="53"/>
                      </a:lnTo>
                      <a:lnTo>
                        <a:pt x="0" y="53"/>
                      </a:lnTo>
                      <a:close/>
                    </a:path>
                  </a:pathLst>
                </a:custGeom>
                <a:solidFill>
                  <a:srgbClr val="8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80" name="Freeform 41">
                  <a:extLst>
                    <a:ext uri="{FF2B5EF4-FFF2-40B4-BE49-F238E27FC236}">
                      <a16:creationId xmlns:a16="http://schemas.microsoft.com/office/drawing/2014/main" id="{ED2F96B0-F1CE-4E89-B01F-8A0F2977841D}"/>
                    </a:ext>
                  </a:extLst>
                </p:cNvPr>
                <p:cNvSpPr>
                  <a:spLocks/>
                </p:cNvSpPr>
                <p:nvPr/>
              </p:nvSpPr>
              <p:spPr bwMode="auto">
                <a:xfrm>
                  <a:off x="432" y="3526"/>
                  <a:ext cx="905" cy="53"/>
                </a:xfrm>
                <a:custGeom>
                  <a:avLst/>
                  <a:gdLst>
                    <a:gd name="T0" fmla="*/ 25 w 905"/>
                    <a:gd name="T1" fmla="*/ 27 h 53"/>
                    <a:gd name="T2" fmla="*/ 57 w 905"/>
                    <a:gd name="T3" fmla="*/ 23 h 53"/>
                    <a:gd name="T4" fmla="*/ 75 w 905"/>
                    <a:gd name="T5" fmla="*/ 25 h 53"/>
                    <a:gd name="T6" fmla="*/ 89 w 905"/>
                    <a:gd name="T7" fmla="*/ 21 h 53"/>
                    <a:gd name="T8" fmla="*/ 108 w 905"/>
                    <a:gd name="T9" fmla="*/ 25 h 53"/>
                    <a:gd name="T10" fmla="*/ 130 w 905"/>
                    <a:gd name="T11" fmla="*/ 25 h 53"/>
                    <a:gd name="T12" fmla="*/ 152 w 905"/>
                    <a:gd name="T13" fmla="*/ 23 h 53"/>
                    <a:gd name="T14" fmla="*/ 169 w 905"/>
                    <a:gd name="T15" fmla="*/ 27 h 53"/>
                    <a:gd name="T16" fmla="*/ 185 w 905"/>
                    <a:gd name="T17" fmla="*/ 25 h 53"/>
                    <a:gd name="T18" fmla="*/ 200 w 905"/>
                    <a:gd name="T19" fmla="*/ 25 h 53"/>
                    <a:gd name="T20" fmla="*/ 215 w 905"/>
                    <a:gd name="T21" fmla="*/ 23 h 53"/>
                    <a:gd name="T22" fmla="*/ 235 w 905"/>
                    <a:gd name="T23" fmla="*/ 21 h 53"/>
                    <a:gd name="T24" fmla="*/ 254 w 905"/>
                    <a:gd name="T25" fmla="*/ 21 h 53"/>
                    <a:gd name="T26" fmla="*/ 274 w 905"/>
                    <a:gd name="T27" fmla="*/ 17 h 53"/>
                    <a:gd name="T28" fmla="*/ 302 w 905"/>
                    <a:gd name="T29" fmla="*/ 27 h 53"/>
                    <a:gd name="T30" fmla="*/ 339 w 905"/>
                    <a:gd name="T31" fmla="*/ 28 h 53"/>
                    <a:gd name="T32" fmla="*/ 354 w 905"/>
                    <a:gd name="T33" fmla="*/ 15 h 53"/>
                    <a:gd name="T34" fmla="*/ 374 w 905"/>
                    <a:gd name="T35" fmla="*/ 16 h 53"/>
                    <a:gd name="T36" fmla="*/ 384 w 905"/>
                    <a:gd name="T37" fmla="*/ 17 h 53"/>
                    <a:gd name="T38" fmla="*/ 394 w 905"/>
                    <a:gd name="T39" fmla="*/ 15 h 53"/>
                    <a:gd name="T40" fmla="*/ 401 w 905"/>
                    <a:gd name="T41" fmla="*/ 20 h 53"/>
                    <a:gd name="T42" fmla="*/ 422 w 905"/>
                    <a:gd name="T43" fmla="*/ 20 h 53"/>
                    <a:gd name="T44" fmla="*/ 428 w 905"/>
                    <a:gd name="T45" fmla="*/ 11 h 53"/>
                    <a:gd name="T46" fmla="*/ 432 w 905"/>
                    <a:gd name="T47" fmla="*/ 16 h 53"/>
                    <a:gd name="T48" fmla="*/ 440 w 905"/>
                    <a:gd name="T49" fmla="*/ 4 h 53"/>
                    <a:gd name="T50" fmla="*/ 454 w 905"/>
                    <a:gd name="T51" fmla="*/ 4 h 53"/>
                    <a:gd name="T52" fmla="*/ 471 w 905"/>
                    <a:gd name="T53" fmla="*/ 11 h 53"/>
                    <a:gd name="T54" fmla="*/ 485 w 905"/>
                    <a:gd name="T55" fmla="*/ 15 h 53"/>
                    <a:gd name="T56" fmla="*/ 499 w 905"/>
                    <a:gd name="T57" fmla="*/ 15 h 53"/>
                    <a:gd name="T58" fmla="*/ 525 w 905"/>
                    <a:gd name="T59" fmla="*/ 23 h 53"/>
                    <a:gd name="T60" fmla="*/ 534 w 905"/>
                    <a:gd name="T61" fmla="*/ 15 h 53"/>
                    <a:gd name="T62" fmla="*/ 550 w 905"/>
                    <a:gd name="T63" fmla="*/ 16 h 53"/>
                    <a:gd name="T64" fmla="*/ 573 w 905"/>
                    <a:gd name="T65" fmla="*/ 20 h 53"/>
                    <a:gd name="T66" fmla="*/ 580 w 905"/>
                    <a:gd name="T67" fmla="*/ 7 h 53"/>
                    <a:gd name="T68" fmla="*/ 592 w 905"/>
                    <a:gd name="T69" fmla="*/ 2 h 53"/>
                    <a:gd name="T70" fmla="*/ 603 w 905"/>
                    <a:gd name="T71" fmla="*/ 20 h 53"/>
                    <a:gd name="T72" fmla="*/ 603 w 905"/>
                    <a:gd name="T73" fmla="*/ 27 h 53"/>
                    <a:gd name="T74" fmla="*/ 617 w 905"/>
                    <a:gd name="T75" fmla="*/ 23 h 53"/>
                    <a:gd name="T76" fmla="*/ 627 w 905"/>
                    <a:gd name="T77" fmla="*/ 21 h 53"/>
                    <a:gd name="T78" fmla="*/ 641 w 905"/>
                    <a:gd name="T79" fmla="*/ 32 h 53"/>
                    <a:gd name="T80" fmla="*/ 651 w 905"/>
                    <a:gd name="T81" fmla="*/ 37 h 53"/>
                    <a:gd name="T82" fmla="*/ 667 w 905"/>
                    <a:gd name="T83" fmla="*/ 37 h 53"/>
                    <a:gd name="T84" fmla="*/ 688 w 905"/>
                    <a:gd name="T85" fmla="*/ 39 h 53"/>
                    <a:gd name="T86" fmla="*/ 703 w 905"/>
                    <a:gd name="T87" fmla="*/ 39 h 53"/>
                    <a:gd name="T88" fmla="*/ 718 w 905"/>
                    <a:gd name="T89" fmla="*/ 32 h 53"/>
                    <a:gd name="T90" fmla="*/ 732 w 905"/>
                    <a:gd name="T91" fmla="*/ 39 h 53"/>
                    <a:gd name="T92" fmla="*/ 749 w 905"/>
                    <a:gd name="T93" fmla="*/ 40 h 53"/>
                    <a:gd name="T94" fmla="*/ 762 w 905"/>
                    <a:gd name="T95" fmla="*/ 37 h 53"/>
                    <a:gd name="T96" fmla="*/ 779 w 905"/>
                    <a:gd name="T97" fmla="*/ 32 h 53"/>
                    <a:gd name="T98" fmla="*/ 804 w 905"/>
                    <a:gd name="T99" fmla="*/ 39 h 53"/>
                    <a:gd name="T100" fmla="*/ 833 w 905"/>
                    <a:gd name="T101" fmla="*/ 37 h 53"/>
                    <a:gd name="T102" fmla="*/ 856 w 905"/>
                    <a:gd name="T103" fmla="*/ 35 h 53"/>
                    <a:gd name="T104" fmla="*/ 878 w 905"/>
                    <a:gd name="T105" fmla="*/ 34 h 53"/>
                    <a:gd name="T106" fmla="*/ 897 w 905"/>
                    <a:gd name="T107" fmla="*/ 37 h 53"/>
                    <a:gd name="T108" fmla="*/ 905 w 905"/>
                    <a:gd name="T109" fmla="*/ 53 h 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5"/>
                    <a:gd name="T166" fmla="*/ 0 h 53"/>
                    <a:gd name="T167" fmla="*/ 905 w 905"/>
                    <a:gd name="T168" fmla="*/ 53 h 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5" h="53">
                      <a:moveTo>
                        <a:pt x="0" y="53"/>
                      </a:moveTo>
                      <a:lnTo>
                        <a:pt x="0" y="25"/>
                      </a:lnTo>
                      <a:lnTo>
                        <a:pt x="18" y="28"/>
                      </a:lnTo>
                      <a:lnTo>
                        <a:pt x="25" y="27"/>
                      </a:lnTo>
                      <a:lnTo>
                        <a:pt x="36" y="25"/>
                      </a:lnTo>
                      <a:lnTo>
                        <a:pt x="46" y="27"/>
                      </a:lnTo>
                      <a:lnTo>
                        <a:pt x="52" y="25"/>
                      </a:lnTo>
                      <a:lnTo>
                        <a:pt x="57" y="23"/>
                      </a:lnTo>
                      <a:lnTo>
                        <a:pt x="63" y="23"/>
                      </a:lnTo>
                      <a:lnTo>
                        <a:pt x="75" y="25"/>
                      </a:lnTo>
                      <a:lnTo>
                        <a:pt x="72" y="23"/>
                      </a:lnTo>
                      <a:lnTo>
                        <a:pt x="75" y="25"/>
                      </a:lnTo>
                      <a:lnTo>
                        <a:pt x="77" y="25"/>
                      </a:lnTo>
                      <a:lnTo>
                        <a:pt x="82" y="23"/>
                      </a:lnTo>
                      <a:lnTo>
                        <a:pt x="85" y="21"/>
                      </a:lnTo>
                      <a:lnTo>
                        <a:pt x="89" y="21"/>
                      </a:lnTo>
                      <a:lnTo>
                        <a:pt x="95" y="21"/>
                      </a:lnTo>
                      <a:lnTo>
                        <a:pt x="96" y="20"/>
                      </a:lnTo>
                      <a:lnTo>
                        <a:pt x="103" y="21"/>
                      </a:lnTo>
                      <a:lnTo>
                        <a:pt x="108" y="25"/>
                      </a:lnTo>
                      <a:lnTo>
                        <a:pt x="113" y="20"/>
                      </a:lnTo>
                      <a:lnTo>
                        <a:pt x="119" y="20"/>
                      </a:lnTo>
                      <a:lnTo>
                        <a:pt x="123" y="21"/>
                      </a:lnTo>
                      <a:lnTo>
                        <a:pt x="130" y="25"/>
                      </a:lnTo>
                      <a:lnTo>
                        <a:pt x="137" y="25"/>
                      </a:lnTo>
                      <a:lnTo>
                        <a:pt x="143" y="25"/>
                      </a:lnTo>
                      <a:lnTo>
                        <a:pt x="148" y="25"/>
                      </a:lnTo>
                      <a:lnTo>
                        <a:pt x="152" y="23"/>
                      </a:lnTo>
                      <a:lnTo>
                        <a:pt x="156" y="23"/>
                      </a:lnTo>
                      <a:lnTo>
                        <a:pt x="159" y="23"/>
                      </a:lnTo>
                      <a:lnTo>
                        <a:pt x="164" y="25"/>
                      </a:lnTo>
                      <a:lnTo>
                        <a:pt x="169" y="27"/>
                      </a:lnTo>
                      <a:lnTo>
                        <a:pt x="172" y="27"/>
                      </a:lnTo>
                      <a:lnTo>
                        <a:pt x="176" y="27"/>
                      </a:lnTo>
                      <a:lnTo>
                        <a:pt x="183" y="28"/>
                      </a:lnTo>
                      <a:lnTo>
                        <a:pt x="185" y="25"/>
                      </a:lnTo>
                      <a:lnTo>
                        <a:pt x="185" y="23"/>
                      </a:lnTo>
                      <a:lnTo>
                        <a:pt x="190" y="25"/>
                      </a:lnTo>
                      <a:lnTo>
                        <a:pt x="195" y="23"/>
                      </a:lnTo>
                      <a:lnTo>
                        <a:pt x="200" y="25"/>
                      </a:lnTo>
                      <a:lnTo>
                        <a:pt x="203" y="25"/>
                      </a:lnTo>
                      <a:lnTo>
                        <a:pt x="207" y="23"/>
                      </a:lnTo>
                      <a:lnTo>
                        <a:pt x="211" y="25"/>
                      </a:lnTo>
                      <a:lnTo>
                        <a:pt x="215" y="23"/>
                      </a:lnTo>
                      <a:lnTo>
                        <a:pt x="219" y="21"/>
                      </a:lnTo>
                      <a:lnTo>
                        <a:pt x="223" y="17"/>
                      </a:lnTo>
                      <a:lnTo>
                        <a:pt x="226" y="20"/>
                      </a:lnTo>
                      <a:lnTo>
                        <a:pt x="235" y="21"/>
                      </a:lnTo>
                      <a:lnTo>
                        <a:pt x="243" y="20"/>
                      </a:lnTo>
                      <a:lnTo>
                        <a:pt x="246" y="21"/>
                      </a:lnTo>
                      <a:lnTo>
                        <a:pt x="249" y="23"/>
                      </a:lnTo>
                      <a:lnTo>
                        <a:pt x="254" y="21"/>
                      </a:lnTo>
                      <a:lnTo>
                        <a:pt x="256" y="23"/>
                      </a:lnTo>
                      <a:lnTo>
                        <a:pt x="264" y="25"/>
                      </a:lnTo>
                      <a:lnTo>
                        <a:pt x="268" y="17"/>
                      </a:lnTo>
                      <a:lnTo>
                        <a:pt x="274" y="17"/>
                      </a:lnTo>
                      <a:lnTo>
                        <a:pt x="282" y="23"/>
                      </a:lnTo>
                      <a:lnTo>
                        <a:pt x="286" y="23"/>
                      </a:lnTo>
                      <a:lnTo>
                        <a:pt x="284" y="27"/>
                      </a:lnTo>
                      <a:lnTo>
                        <a:pt x="302" y="27"/>
                      </a:lnTo>
                      <a:lnTo>
                        <a:pt x="312" y="30"/>
                      </a:lnTo>
                      <a:lnTo>
                        <a:pt x="325" y="32"/>
                      </a:lnTo>
                      <a:lnTo>
                        <a:pt x="333" y="32"/>
                      </a:lnTo>
                      <a:lnTo>
                        <a:pt x="339" y="28"/>
                      </a:lnTo>
                      <a:lnTo>
                        <a:pt x="345" y="27"/>
                      </a:lnTo>
                      <a:lnTo>
                        <a:pt x="349" y="25"/>
                      </a:lnTo>
                      <a:lnTo>
                        <a:pt x="349" y="17"/>
                      </a:lnTo>
                      <a:lnTo>
                        <a:pt x="354" y="15"/>
                      </a:lnTo>
                      <a:lnTo>
                        <a:pt x="359" y="15"/>
                      </a:lnTo>
                      <a:lnTo>
                        <a:pt x="360" y="17"/>
                      </a:lnTo>
                      <a:lnTo>
                        <a:pt x="368" y="20"/>
                      </a:lnTo>
                      <a:lnTo>
                        <a:pt x="374" y="16"/>
                      </a:lnTo>
                      <a:lnTo>
                        <a:pt x="378" y="12"/>
                      </a:lnTo>
                      <a:lnTo>
                        <a:pt x="381" y="15"/>
                      </a:lnTo>
                      <a:lnTo>
                        <a:pt x="381" y="17"/>
                      </a:lnTo>
                      <a:lnTo>
                        <a:pt x="384" y="17"/>
                      </a:lnTo>
                      <a:lnTo>
                        <a:pt x="391" y="11"/>
                      </a:lnTo>
                      <a:lnTo>
                        <a:pt x="389" y="17"/>
                      </a:lnTo>
                      <a:lnTo>
                        <a:pt x="392" y="16"/>
                      </a:lnTo>
                      <a:lnTo>
                        <a:pt x="394" y="15"/>
                      </a:lnTo>
                      <a:lnTo>
                        <a:pt x="396" y="16"/>
                      </a:lnTo>
                      <a:lnTo>
                        <a:pt x="398" y="23"/>
                      </a:lnTo>
                      <a:lnTo>
                        <a:pt x="401" y="25"/>
                      </a:lnTo>
                      <a:lnTo>
                        <a:pt x="401" y="20"/>
                      </a:lnTo>
                      <a:lnTo>
                        <a:pt x="404" y="16"/>
                      </a:lnTo>
                      <a:lnTo>
                        <a:pt x="410" y="16"/>
                      </a:lnTo>
                      <a:lnTo>
                        <a:pt x="415" y="17"/>
                      </a:lnTo>
                      <a:lnTo>
                        <a:pt x="422" y="20"/>
                      </a:lnTo>
                      <a:lnTo>
                        <a:pt x="420" y="16"/>
                      </a:lnTo>
                      <a:lnTo>
                        <a:pt x="426" y="15"/>
                      </a:lnTo>
                      <a:lnTo>
                        <a:pt x="426" y="11"/>
                      </a:lnTo>
                      <a:lnTo>
                        <a:pt x="428" y="11"/>
                      </a:lnTo>
                      <a:lnTo>
                        <a:pt x="428" y="7"/>
                      </a:lnTo>
                      <a:lnTo>
                        <a:pt x="432" y="12"/>
                      </a:lnTo>
                      <a:lnTo>
                        <a:pt x="432" y="15"/>
                      </a:lnTo>
                      <a:lnTo>
                        <a:pt x="432" y="16"/>
                      </a:lnTo>
                      <a:lnTo>
                        <a:pt x="434" y="15"/>
                      </a:lnTo>
                      <a:lnTo>
                        <a:pt x="436" y="11"/>
                      </a:lnTo>
                      <a:lnTo>
                        <a:pt x="436" y="5"/>
                      </a:lnTo>
                      <a:lnTo>
                        <a:pt x="440" y="4"/>
                      </a:lnTo>
                      <a:lnTo>
                        <a:pt x="444" y="2"/>
                      </a:lnTo>
                      <a:lnTo>
                        <a:pt x="447" y="0"/>
                      </a:lnTo>
                      <a:lnTo>
                        <a:pt x="451" y="4"/>
                      </a:lnTo>
                      <a:lnTo>
                        <a:pt x="454" y="4"/>
                      </a:lnTo>
                      <a:lnTo>
                        <a:pt x="457" y="5"/>
                      </a:lnTo>
                      <a:lnTo>
                        <a:pt x="461" y="7"/>
                      </a:lnTo>
                      <a:lnTo>
                        <a:pt x="465" y="9"/>
                      </a:lnTo>
                      <a:lnTo>
                        <a:pt x="471" y="11"/>
                      </a:lnTo>
                      <a:lnTo>
                        <a:pt x="471" y="15"/>
                      </a:lnTo>
                      <a:lnTo>
                        <a:pt x="475" y="17"/>
                      </a:lnTo>
                      <a:lnTo>
                        <a:pt x="479" y="17"/>
                      </a:lnTo>
                      <a:lnTo>
                        <a:pt x="485" y="15"/>
                      </a:lnTo>
                      <a:lnTo>
                        <a:pt x="489" y="15"/>
                      </a:lnTo>
                      <a:lnTo>
                        <a:pt x="493" y="16"/>
                      </a:lnTo>
                      <a:lnTo>
                        <a:pt x="497" y="11"/>
                      </a:lnTo>
                      <a:lnTo>
                        <a:pt x="499" y="15"/>
                      </a:lnTo>
                      <a:lnTo>
                        <a:pt x="505" y="20"/>
                      </a:lnTo>
                      <a:lnTo>
                        <a:pt x="508" y="17"/>
                      </a:lnTo>
                      <a:lnTo>
                        <a:pt x="517" y="20"/>
                      </a:lnTo>
                      <a:lnTo>
                        <a:pt x="525" y="23"/>
                      </a:lnTo>
                      <a:lnTo>
                        <a:pt x="527" y="21"/>
                      </a:lnTo>
                      <a:lnTo>
                        <a:pt x="528" y="17"/>
                      </a:lnTo>
                      <a:lnTo>
                        <a:pt x="532" y="12"/>
                      </a:lnTo>
                      <a:lnTo>
                        <a:pt x="534" y="15"/>
                      </a:lnTo>
                      <a:lnTo>
                        <a:pt x="537" y="9"/>
                      </a:lnTo>
                      <a:lnTo>
                        <a:pt x="540" y="12"/>
                      </a:lnTo>
                      <a:lnTo>
                        <a:pt x="546" y="12"/>
                      </a:lnTo>
                      <a:lnTo>
                        <a:pt x="550" y="16"/>
                      </a:lnTo>
                      <a:lnTo>
                        <a:pt x="556" y="15"/>
                      </a:lnTo>
                      <a:lnTo>
                        <a:pt x="566" y="15"/>
                      </a:lnTo>
                      <a:lnTo>
                        <a:pt x="570" y="15"/>
                      </a:lnTo>
                      <a:lnTo>
                        <a:pt x="573" y="20"/>
                      </a:lnTo>
                      <a:lnTo>
                        <a:pt x="574" y="17"/>
                      </a:lnTo>
                      <a:lnTo>
                        <a:pt x="578" y="16"/>
                      </a:lnTo>
                      <a:lnTo>
                        <a:pt x="576" y="11"/>
                      </a:lnTo>
                      <a:lnTo>
                        <a:pt x="580" y="7"/>
                      </a:lnTo>
                      <a:lnTo>
                        <a:pt x="582" y="5"/>
                      </a:lnTo>
                      <a:lnTo>
                        <a:pt x="585" y="9"/>
                      </a:lnTo>
                      <a:lnTo>
                        <a:pt x="588" y="7"/>
                      </a:lnTo>
                      <a:lnTo>
                        <a:pt x="592" y="2"/>
                      </a:lnTo>
                      <a:lnTo>
                        <a:pt x="595" y="4"/>
                      </a:lnTo>
                      <a:lnTo>
                        <a:pt x="602" y="11"/>
                      </a:lnTo>
                      <a:lnTo>
                        <a:pt x="602" y="16"/>
                      </a:lnTo>
                      <a:lnTo>
                        <a:pt x="603" y="20"/>
                      </a:lnTo>
                      <a:lnTo>
                        <a:pt x="599" y="21"/>
                      </a:lnTo>
                      <a:lnTo>
                        <a:pt x="603" y="21"/>
                      </a:lnTo>
                      <a:lnTo>
                        <a:pt x="606" y="25"/>
                      </a:lnTo>
                      <a:lnTo>
                        <a:pt x="603" y="27"/>
                      </a:lnTo>
                      <a:lnTo>
                        <a:pt x="602" y="30"/>
                      </a:lnTo>
                      <a:lnTo>
                        <a:pt x="608" y="28"/>
                      </a:lnTo>
                      <a:lnTo>
                        <a:pt x="611" y="28"/>
                      </a:lnTo>
                      <a:lnTo>
                        <a:pt x="617" y="23"/>
                      </a:lnTo>
                      <a:lnTo>
                        <a:pt x="617" y="17"/>
                      </a:lnTo>
                      <a:lnTo>
                        <a:pt x="626" y="16"/>
                      </a:lnTo>
                      <a:lnTo>
                        <a:pt x="629" y="15"/>
                      </a:lnTo>
                      <a:lnTo>
                        <a:pt x="627" y="21"/>
                      </a:lnTo>
                      <a:lnTo>
                        <a:pt x="631" y="23"/>
                      </a:lnTo>
                      <a:lnTo>
                        <a:pt x="635" y="23"/>
                      </a:lnTo>
                      <a:lnTo>
                        <a:pt x="635" y="30"/>
                      </a:lnTo>
                      <a:lnTo>
                        <a:pt x="641" y="32"/>
                      </a:lnTo>
                      <a:lnTo>
                        <a:pt x="641" y="35"/>
                      </a:lnTo>
                      <a:lnTo>
                        <a:pt x="643" y="34"/>
                      </a:lnTo>
                      <a:lnTo>
                        <a:pt x="650" y="34"/>
                      </a:lnTo>
                      <a:lnTo>
                        <a:pt x="651" y="37"/>
                      </a:lnTo>
                      <a:lnTo>
                        <a:pt x="661" y="35"/>
                      </a:lnTo>
                      <a:lnTo>
                        <a:pt x="667" y="34"/>
                      </a:lnTo>
                      <a:lnTo>
                        <a:pt x="669" y="32"/>
                      </a:lnTo>
                      <a:lnTo>
                        <a:pt x="667" y="37"/>
                      </a:lnTo>
                      <a:lnTo>
                        <a:pt x="669" y="39"/>
                      </a:lnTo>
                      <a:lnTo>
                        <a:pt x="676" y="37"/>
                      </a:lnTo>
                      <a:lnTo>
                        <a:pt x="682" y="40"/>
                      </a:lnTo>
                      <a:lnTo>
                        <a:pt x="688" y="39"/>
                      </a:lnTo>
                      <a:lnTo>
                        <a:pt x="696" y="40"/>
                      </a:lnTo>
                      <a:lnTo>
                        <a:pt x="700" y="42"/>
                      </a:lnTo>
                      <a:lnTo>
                        <a:pt x="708" y="42"/>
                      </a:lnTo>
                      <a:lnTo>
                        <a:pt x="703" y="39"/>
                      </a:lnTo>
                      <a:lnTo>
                        <a:pt x="706" y="35"/>
                      </a:lnTo>
                      <a:lnTo>
                        <a:pt x="708" y="35"/>
                      </a:lnTo>
                      <a:lnTo>
                        <a:pt x="712" y="37"/>
                      </a:lnTo>
                      <a:lnTo>
                        <a:pt x="718" y="32"/>
                      </a:lnTo>
                      <a:lnTo>
                        <a:pt x="720" y="34"/>
                      </a:lnTo>
                      <a:lnTo>
                        <a:pt x="722" y="39"/>
                      </a:lnTo>
                      <a:lnTo>
                        <a:pt x="730" y="35"/>
                      </a:lnTo>
                      <a:lnTo>
                        <a:pt x="732" y="39"/>
                      </a:lnTo>
                      <a:lnTo>
                        <a:pt x="736" y="37"/>
                      </a:lnTo>
                      <a:lnTo>
                        <a:pt x="742" y="35"/>
                      </a:lnTo>
                      <a:lnTo>
                        <a:pt x="743" y="37"/>
                      </a:lnTo>
                      <a:lnTo>
                        <a:pt x="749" y="40"/>
                      </a:lnTo>
                      <a:lnTo>
                        <a:pt x="757" y="28"/>
                      </a:lnTo>
                      <a:lnTo>
                        <a:pt x="759" y="23"/>
                      </a:lnTo>
                      <a:lnTo>
                        <a:pt x="762" y="32"/>
                      </a:lnTo>
                      <a:lnTo>
                        <a:pt x="762" y="37"/>
                      </a:lnTo>
                      <a:lnTo>
                        <a:pt x="769" y="35"/>
                      </a:lnTo>
                      <a:lnTo>
                        <a:pt x="769" y="32"/>
                      </a:lnTo>
                      <a:lnTo>
                        <a:pt x="775" y="30"/>
                      </a:lnTo>
                      <a:lnTo>
                        <a:pt x="779" y="32"/>
                      </a:lnTo>
                      <a:lnTo>
                        <a:pt x="783" y="34"/>
                      </a:lnTo>
                      <a:lnTo>
                        <a:pt x="789" y="32"/>
                      </a:lnTo>
                      <a:lnTo>
                        <a:pt x="797" y="35"/>
                      </a:lnTo>
                      <a:lnTo>
                        <a:pt x="804" y="39"/>
                      </a:lnTo>
                      <a:lnTo>
                        <a:pt x="817" y="39"/>
                      </a:lnTo>
                      <a:lnTo>
                        <a:pt x="820" y="32"/>
                      </a:lnTo>
                      <a:lnTo>
                        <a:pt x="823" y="37"/>
                      </a:lnTo>
                      <a:lnTo>
                        <a:pt x="833" y="37"/>
                      </a:lnTo>
                      <a:lnTo>
                        <a:pt x="838" y="32"/>
                      </a:lnTo>
                      <a:lnTo>
                        <a:pt x="842" y="34"/>
                      </a:lnTo>
                      <a:lnTo>
                        <a:pt x="851" y="34"/>
                      </a:lnTo>
                      <a:lnTo>
                        <a:pt x="856" y="35"/>
                      </a:lnTo>
                      <a:lnTo>
                        <a:pt x="862" y="37"/>
                      </a:lnTo>
                      <a:lnTo>
                        <a:pt x="868" y="34"/>
                      </a:lnTo>
                      <a:lnTo>
                        <a:pt x="870" y="28"/>
                      </a:lnTo>
                      <a:lnTo>
                        <a:pt x="878" y="34"/>
                      </a:lnTo>
                      <a:lnTo>
                        <a:pt x="881" y="37"/>
                      </a:lnTo>
                      <a:lnTo>
                        <a:pt x="891" y="32"/>
                      </a:lnTo>
                      <a:lnTo>
                        <a:pt x="896" y="27"/>
                      </a:lnTo>
                      <a:lnTo>
                        <a:pt x="897" y="37"/>
                      </a:lnTo>
                      <a:lnTo>
                        <a:pt x="901" y="46"/>
                      </a:lnTo>
                      <a:lnTo>
                        <a:pt x="905" y="49"/>
                      </a:lnTo>
                      <a:lnTo>
                        <a:pt x="905" y="51"/>
                      </a:lnTo>
                      <a:lnTo>
                        <a:pt x="905" y="53"/>
                      </a:lnTo>
                      <a:lnTo>
                        <a:pt x="0" y="53"/>
                      </a:lnTo>
                    </a:path>
                  </a:pathLst>
                </a:custGeom>
                <a:noFill/>
                <a:ln w="1588">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81" name="Rectangle 42">
                  <a:extLst>
                    <a:ext uri="{FF2B5EF4-FFF2-40B4-BE49-F238E27FC236}">
                      <a16:creationId xmlns:a16="http://schemas.microsoft.com/office/drawing/2014/main" id="{975D4927-5ADE-428B-BFC8-05F23AA774B1}"/>
                    </a:ext>
                  </a:extLst>
                </p:cNvPr>
                <p:cNvSpPr>
                  <a:spLocks noChangeArrowheads="1"/>
                </p:cNvSpPr>
                <p:nvPr/>
              </p:nvSpPr>
              <p:spPr bwMode="auto">
                <a:xfrm>
                  <a:off x="605" y="3520"/>
                  <a:ext cx="24" cy="8"/>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82" name="Rectangle 43">
                  <a:extLst>
                    <a:ext uri="{FF2B5EF4-FFF2-40B4-BE49-F238E27FC236}">
                      <a16:creationId xmlns:a16="http://schemas.microsoft.com/office/drawing/2014/main" id="{FA87914C-C8D9-4F14-82FF-BD223EE57476}"/>
                    </a:ext>
                  </a:extLst>
                </p:cNvPr>
                <p:cNvSpPr>
                  <a:spLocks noChangeArrowheads="1"/>
                </p:cNvSpPr>
                <p:nvPr/>
              </p:nvSpPr>
              <p:spPr bwMode="auto">
                <a:xfrm>
                  <a:off x="605" y="3520"/>
                  <a:ext cx="24" cy="8"/>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83" name="Freeform 44">
                  <a:extLst>
                    <a:ext uri="{FF2B5EF4-FFF2-40B4-BE49-F238E27FC236}">
                      <a16:creationId xmlns:a16="http://schemas.microsoft.com/office/drawing/2014/main" id="{A066EA5D-9931-4208-8B86-5789B8C08F0F}"/>
                    </a:ext>
                  </a:extLst>
                </p:cNvPr>
                <p:cNvSpPr>
                  <a:spLocks/>
                </p:cNvSpPr>
                <p:nvPr/>
              </p:nvSpPr>
              <p:spPr bwMode="auto">
                <a:xfrm>
                  <a:off x="851" y="3387"/>
                  <a:ext cx="34" cy="15"/>
                </a:xfrm>
                <a:custGeom>
                  <a:avLst/>
                  <a:gdLst>
                    <a:gd name="T0" fmla="*/ 0 w 34"/>
                    <a:gd name="T1" fmla="*/ 0 h 15"/>
                    <a:gd name="T2" fmla="*/ 0 w 34"/>
                    <a:gd name="T3" fmla="*/ 12 h 15"/>
                    <a:gd name="T4" fmla="*/ 34 w 34"/>
                    <a:gd name="T5" fmla="*/ 15 h 15"/>
                    <a:gd name="T6" fmla="*/ 34 w 34"/>
                    <a:gd name="T7" fmla="*/ 4 h 15"/>
                    <a:gd name="T8" fmla="*/ 0 w 34"/>
                    <a:gd name="T9" fmla="*/ 0 h 15"/>
                    <a:gd name="T10" fmla="*/ 0 60000 65536"/>
                    <a:gd name="T11" fmla="*/ 0 60000 65536"/>
                    <a:gd name="T12" fmla="*/ 0 60000 65536"/>
                    <a:gd name="T13" fmla="*/ 0 60000 65536"/>
                    <a:gd name="T14" fmla="*/ 0 60000 65536"/>
                    <a:gd name="T15" fmla="*/ 0 w 34"/>
                    <a:gd name="T16" fmla="*/ 0 h 15"/>
                    <a:gd name="T17" fmla="*/ 34 w 34"/>
                    <a:gd name="T18" fmla="*/ 15 h 15"/>
                  </a:gdLst>
                  <a:ahLst/>
                  <a:cxnLst>
                    <a:cxn ang="T10">
                      <a:pos x="T0" y="T1"/>
                    </a:cxn>
                    <a:cxn ang="T11">
                      <a:pos x="T2" y="T3"/>
                    </a:cxn>
                    <a:cxn ang="T12">
                      <a:pos x="T4" y="T5"/>
                    </a:cxn>
                    <a:cxn ang="T13">
                      <a:pos x="T6" y="T7"/>
                    </a:cxn>
                    <a:cxn ang="T14">
                      <a:pos x="T8" y="T9"/>
                    </a:cxn>
                  </a:cxnLst>
                  <a:rect l="T15" t="T16" r="T17" b="T18"/>
                  <a:pathLst>
                    <a:path w="34" h="15">
                      <a:moveTo>
                        <a:pt x="0" y="0"/>
                      </a:moveTo>
                      <a:lnTo>
                        <a:pt x="0" y="12"/>
                      </a:lnTo>
                      <a:lnTo>
                        <a:pt x="34" y="15"/>
                      </a:lnTo>
                      <a:lnTo>
                        <a:pt x="34" y="4"/>
                      </a:lnTo>
                      <a:lnTo>
                        <a:pt x="0" y="0"/>
                      </a:lnTo>
                      <a:close/>
                    </a:path>
                  </a:pathLst>
                </a:custGeom>
                <a:solidFill>
                  <a:srgbClr val="8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84" name="Freeform 45">
                  <a:extLst>
                    <a:ext uri="{FF2B5EF4-FFF2-40B4-BE49-F238E27FC236}">
                      <a16:creationId xmlns:a16="http://schemas.microsoft.com/office/drawing/2014/main" id="{0948D04E-444B-4105-AFFF-AFA9D3702A8B}"/>
                    </a:ext>
                  </a:extLst>
                </p:cNvPr>
                <p:cNvSpPr>
                  <a:spLocks/>
                </p:cNvSpPr>
                <p:nvPr/>
              </p:nvSpPr>
              <p:spPr bwMode="auto">
                <a:xfrm>
                  <a:off x="851" y="3387"/>
                  <a:ext cx="34" cy="15"/>
                </a:xfrm>
                <a:custGeom>
                  <a:avLst/>
                  <a:gdLst>
                    <a:gd name="T0" fmla="*/ 0 w 34"/>
                    <a:gd name="T1" fmla="*/ 0 h 15"/>
                    <a:gd name="T2" fmla="*/ 0 w 34"/>
                    <a:gd name="T3" fmla="*/ 12 h 15"/>
                    <a:gd name="T4" fmla="*/ 34 w 34"/>
                    <a:gd name="T5" fmla="*/ 15 h 15"/>
                    <a:gd name="T6" fmla="*/ 34 w 34"/>
                    <a:gd name="T7" fmla="*/ 4 h 15"/>
                    <a:gd name="T8" fmla="*/ 0 w 34"/>
                    <a:gd name="T9" fmla="*/ 0 h 15"/>
                    <a:gd name="T10" fmla="*/ 0 60000 65536"/>
                    <a:gd name="T11" fmla="*/ 0 60000 65536"/>
                    <a:gd name="T12" fmla="*/ 0 60000 65536"/>
                    <a:gd name="T13" fmla="*/ 0 60000 65536"/>
                    <a:gd name="T14" fmla="*/ 0 60000 65536"/>
                    <a:gd name="T15" fmla="*/ 0 w 34"/>
                    <a:gd name="T16" fmla="*/ 0 h 15"/>
                    <a:gd name="T17" fmla="*/ 34 w 34"/>
                    <a:gd name="T18" fmla="*/ 15 h 15"/>
                  </a:gdLst>
                  <a:ahLst/>
                  <a:cxnLst>
                    <a:cxn ang="T10">
                      <a:pos x="T0" y="T1"/>
                    </a:cxn>
                    <a:cxn ang="T11">
                      <a:pos x="T2" y="T3"/>
                    </a:cxn>
                    <a:cxn ang="T12">
                      <a:pos x="T4" y="T5"/>
                    </a:cxn>
                    <a:cxn ang="T13">
                      <a:pos x="T6" y="T7"/>
                    </a:cxn>
                    <a:cxn ang="T14">
                      <a:pos x="T8" y="T9"/>
                    </a:cxn>
                  </a:cxnLst>
                  <a:rect l="T15" t="T16" r="T17" b="T18"/>
                  <a:pathLst>
                    <a:path w="34" h="15">
                      <a:moveTo>
                        <a:pt x="0" y="0"/>
                      </a:moveTo>
                      <a:lnTo>
                        <a:pt x="0" y="12"/>
                      </a:lnTo>
                      <a:lnTo>
                        <a:pt x="34" y="15"/>
                      </a:lnTo>
                      <a:lnTo>
                        <a:pt x="34" y="4"/>
                      </a:lnTo>
                      <a:lnTo>
                        <a:pt x="0" y="0"/>
                      </a:lnTo>
                    </a:path>
                  </a:pathLst>
                </a:custGeom>
                <a:noFill/>
                <a:ln w="1588">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85" name="Freeform 46">
                  <a:extLst>
                    <a:ext uri="{FF2B5EF4-FFF2-40B4-BE49-F238E27FC236}">
                      <a16:creationId xmlns:a16="http://schemas.microsoft.com/office/drawing/2014/main" id="{D1855B35-4704-4B10-A9D4-6B7BF43D124C}"/>
                    </a:ext>
                  </a:extLst>
                </p:cNvPr>
                <p:cNvSpPr>
                  <a:spLocks/>
                </p:cNvSpPr>
                <p:nvPr/>
              </p:nvSpPr>
              <p:spPr bwMode="auto">
                <a:xfrm>
                  <a:off x="1036" y="3414"/>
                  <a:ext cx="39" cy="15"/>
                </a:xfrm>
                <a:custGeom>
                  <a:avLst/>
                  <a:gdLst>
                    <a:gd name="T0" fmla="*/ 0 w 39"/>
                    <a:gd name="T1" fmla="*/ 11 h 15"/>
                    <a:gd name="T2" fmla="*/ 39 w 39"/>
                    <a:gd name="T3" fmla="*/ 15 h 15"/>
                    <a:gd name="T4" fmla="*/ 39 w 39"/>
                    <a:gd name="T5" fmla="*/ 5 h 15"/>
                    <a:gd name="T6" fmla="*/ 0 w 39"/>
                    <a:gd name="T7" fmla="*/ 0 h 15"/>
                    <a:gd name="T8" fmla="*/ 0 w 39"/>
                    <a:gd name="T9" fmla="*/ 11 h 15"/>
                    <a:gd name="T10" fmla="*/ 0 60000 65536"/>
                    <a:gd name="T11" fmla="*/ 0 60000 65536"/>
                    <a:gd name="T12" fmla="*/ 0 60000 65536"/>
                    <a:gd name="T13" fmla="*/ 0 60000 65536"/>
                    <a:gd name="T14" fmla="*/ 0 60000 65536"/>
                    <a:gd name="T15" fmla="*/ 0 w 39"/>
                    <a:gd name="T16" fmla="*/ 0 h 15"/>
                    <a:gd name="T17" fmla="*/ 39 w 39"/>
                    <a:gd name="T18" fmla="*/ 15 h 15"/>
                  </a:gdLst>
                  <a:ahLst/>
                  <a:cxnLst>
                    <a:cxn ang="T10">
                      <a:pos x="T0" y="T1"/>
                    </a:cxn>
                    <a:cxn ang="T11">
                      <a:pos x="T2" y="T3"/>
                    </a:cxn>
                    <a:cxn ang="T12">
                      <a:pos x="T4" y="T5"/>
                    </a:cxn>
                    <a:cxn ang="T13">
                      <a:pos x="T6" y="T7"/>
                    </a:cxn>
                    <a:cxn ang="T14">
                      <a:pos x="T8" y="T9"/>
                    </a:cxn>
                  </a:cxnLst>
                  <a:rect l="T15" t="T16" r="T17" b="T18"/>
                  <a:pathLst>
                    <a:path w="39" h="15">
                      <a:moveTo>
                        <a:pt x="0" y="11"/>
                      </a:moveTo>
                      <a:lnTo>
                        <a:pt x="39" y="15"/>
                      </a:lnTo>
                      <a:lnTo>
                        <a:pt x="39" y="5"/>
                      </a:lnTo>
                      <a:lnTo>
                        <a:pt x="0" y="0"/>
                      </a:lnTo>
                      <a:lnTo>
                        <a:pt x="0" y="11"/>
                      </a:lnTo>
                      <a:close/>
                    </a:path>
                  </a:pathLst>
                </a:custGeom>
                <a:solidFill>
                  <a:srgbClr val="8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86" name="Freeform 47">
                  <a:extLst>
                    <a:ext uri="{FF2B5EF4-FFF2-40B4-BE49-F238E27FC236}">
                      <a16:creationId xmlns:a16="http://schemas.microsoft.com/office/drawing/2014/main" id="{F999A223-FDB9-4716-965B-C7E7B4E74A30}"/>
                    </a:ext>
                  </a:extLst>
                </p:cNvPr>
                <p:cNvSpPr>
                  <a:spLocks/>
                </p:cNvSpPr>
                <p:nvPr/>
              </p:nvSpPr>
              <p:spPr bwMode="auto">
                <a:xfrm>
                  <a:off x="1036" y="3414"/>
                  <a:ext cx="39" cy="15"/>
                </a:xfrm>
                <a:custGeom>
                  <a:avLst/>
                  <a:gdLst>
                    <a:gd name="T0" fmla="*/ 0 w 39"/>
                    <a:gd name="T1" fmla="*/ 11 h 15"/>
                    <a:gd name="T2" fmla="*/ 39 w 39"/>
                    <a:gd name="T3" fmla="*/ 15 h 15"/>
                    <a:gd name="T4" fmla="*/ 39 w 39"/>
                    <a:gd name="T5" fmla="*/ 5 h 15"/>
                    <a:gd name="T6" fmla="*/ 0 w 39"/>
                    <a:gd name="T7" fmla="*/ 0 h 15"/>
                    <a:gd name="T8" fmla="*/ 0 w 39"/>
                    <a:gd name="T9" fmla="*/ 11 h 15"/>
                    <a:gd name="T10" fmla="*/ 0 60000 65536"/>
                    <a:gd name="T11" fmla="*/ 0 60000 65536"/>
                    <a:gd name="T12" fmla="*/ 0 60000 65536"/>
                    <a:gd name="T13" fmla="*/ 0 60000 65536"/>
                    <a:gd name="T14" fmla="*/ 0 60000 65536"/>
                    <a:gd name="T15" fmla="*/ 0 w 39"/>
                    <a:gd name="T16" fmla="*/ 0 h 15"/>
                    <a:gd name="T17" fmla="*/ 39 w 39"/>
                    <a:gd name="T18" fmla="*/ 15 h 15"/>
                  </a:gdLst>
                  <a:ahLst/>
                  <a:cxnLst>
                    <a:cxn ang="T10">
                      <a:pos x="T0" y="T1"/>
                    </a:cxn>
                    <a:cxn ang="T11">
                      <a:pos x="T2" y="T3"/>
                    </a:cxn>
                    <a:cxn ang="T12">
                      <a:pos x="T4" y="T5"/>
                    </a:cxn>
                    <a:cxn ang="T13">
                      <a:pos x="T6" y="T7"/>
                    </a:cxn>
                    <a:cxn ang="T14">
                      <a:pos x="T8" y="T9"/>
                    </a:cxn>
                  </a:cxnLst>
                  <a:rect l="T15" t="T16" r="T17" b="T18"/>
                  <a:pathLst>
                    <a:path w="39" h="15">
                      <a:moveTo>
                        <a:pt x="0" y="11"/>
                      </a:moveTo>
                      <a:lnTo>
                        <a:pt x="39" y="15"/>
                      </a:lnTo>
                      <a:lnTo>
                        <a:pt x="39" y="5"/>
                      </a:lnTo>
                      <a:lnTo>
                        <a:pt x="0" y="0"/>
                      </a:lnTo>
                      <a:lnTo>
                        <a:pt x="0" y="11"/>
                      </a:lnTo>
                    </a:path>
                  </a:pathLst>
                </a:custGeom>
                <a:noFill/>
                <a:ln w="1588">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87" name="Freeform 48">
                  <a:extLst>
                    <a:ext uri="{FF2B5EF4-FFF2-40B4-BE49-F238E27FC236}">
                      <a16:creationId xmlns:a16="http://schemas.microsoft.com/office/drawing/2014/main" id="{400C2F58-376C-4C7D-8B5D-549A9C5584EF}"/>
                    </a:ext>
                  </a:extLst>
                </p:cNvPr>
                <p:cNvSpPr>
                  <a:spLocks/>
                </p:cNvSpPr>
                <p:nvPr/>
              </p:nvSpPr>
              <p:spPr bwMode="auto">
                <a:xfrm>
                  <a:off x="857" y="3407"/>
                  <a:ext cx="101" cy="36"/>
                </a:xfrm>
                <a:custGeom>
                  <a:avLst/>
                  <a:gdLst>
                    <a:gd name="T0" fmla="*/ 59 w 101"/>
                    <a:gd name="T1" fmla="*/ 9 h 36"/>
                    <a:gd name="T2" fmla="*/ 0 w 101"/>
                    <a:gd name="T3" fmla="*/ 36 h 36"/>
                    <a:gd name="T4" fmla="*/ 101 w 101"/>
                    <a:gd name="T5" fmla="*/ 0 h 36"/>
                    <a:gd name="T6" fmla="*/ 59 w 101"/>
                    <a:gd name="T7" fmla="*/ 9 h 36"/>
                    <a:gd name="T8" fmla="*/ 0 60000 65536"/>
                    <a:gd name="T9" fmla="*/ 0 60000 65536"/>
                    <a:gd name="T10" fmla="*/ 0 60000 65536"/>
                    <a:gd name="T11" fmla="*/ 0 60000 65536"/>
                    <a:gd name="T12" fmla="*/ 0 w 101"/>
                    <a:gd name="T13" fmla="*/ 0 h 36"/>
                    <a:gd name="T14" fmla="*/ 101 w 101"/>
                    <a:gd name="T15" fmla="*/ 36 h 36"/>
                  </a:gdLst>
                  <a:ahLst/>
                  <a:cxnLst>
                    <a:cxn ang="T8">
                      <a:pos x="T0" y="T1"/>
                    </a:cxn>
                    <a:cxn ang="T9">
                      <a:pos x="T2" y="T3"/>
                    </a:cxn>
                    <a:cxn ang="T10">
                      <a:pos x="T4" y="T5"/>
                    </a:cxn>
                    <a:cxn ang="T11">
                      <a:pos x="T6" y="T7"/>
                    </a:cxn>
                  </a:cxnLst>
                  <a:rect l="T12" t="T13" r="T14" b="T15"/>
                  <a:pathLst>
                    <a:path w="101" h="36">
                      <a:moveTo>
                        <a:pt x="59" y="9"/>
                      </a:moveTo>
                      <a:lnTo>
                        <a:pt x="0" y="36"/>
                      </a:lnTo>
                      <a:lnTo>
                        <a:pt x="101" y="0"/>
                      </a:lnTo>
                      <a:lnTo>
                        <a:pt x="59" y="9"/>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88" name="Freeform 49">
                  <a:extLst>
                    <a:ext uri="{FF2B5EF4-FFF2-40B4-BE49-F238E27FC236}">
                      <a16:creationId xmlns:a16="http://schemas.microsoft.com/office/drawing/2014/main" id="{BC807FAE-10E9-4226-B053-8C20447ED557}"/>
                    </a:ext>
                  </a:extLst>
                </p:cNvPr>
                <p:cNvSpPr>
                  <a:spLocks/>
                </p:cNvSpPr>
                <p:nvPr/>
              </p:nvSpPr>
              <p:spPr bwMode="auto">
                <a:xfrm>
                  <a:off x="857" y="3407"/>
                  <a:ext cx="101" cy="36"/>
                </a:xfrm>
                <a:custGeom>
                  <a:avLst/>
                  <a:gdLst>
                    <a:gd name="T0" fmla="*/ 59 w 101"/>
                    <a:gd name="T1" fmla="*/ 9 h 36"/>
                    <a:gd name="T2" fmla="*/ 0 w 101"/>
                    <a:gd name="T3" fmla="*/ 36 h 36"/>
                    <a:gd name="T4" fmla="*/ 101 w 101"/>
                    <a:gd name="T5" fmla="*/ 0 h 36"/>
                    <a:gd name="T6" fmla="*/ 59 w 101"/>
                    <a:gd name="T7" fmla="*/ 9 h 36"/>
                    <a:gd name="T8" fmla="*/ 0 60000 65536"/>
                    <a:gd name="T9" fmla="*/ 0 60000 65536"/>
                    <a:gd name="T10" fmla="*/ 0 60000 65536"/>
                    <a:gd name="T11" fmla="*/ 0 60000 65536"/>
                    <a:gd name="T12" fmla="*/ 0 w 101"/>
                    <a:gd name="T13" fmla="*/ 0 h 36"/>
                    <a:gd name="T14" fmla="*/ 101 w 101"/>
                    <a:gd name="T15" fmla="*/ 36 h 36"/>
                  </a:gdLst>
                  <a:ahLst/>
                  <a:cxnLst>
                    <a:cxn ang="T8">
                      <a:pos x="T0" y="T1"/>
                    </a:cxn>
                    <a:cxn ang="T9">
                      <a:pos x="T2" y="T3"/>
                    </a:cxn>
                    <a:cxn ang="T10">
                      <a:pos x="T4" y="T5"/>
                    </a:cxn>
                    <a:cxn ang="T11">
                      <a:pos x="T6" y="T7"/>
                    </a:cxn>
                  </a:cxnLst>
                  <a:rect l="T12" t="T13" r="T14" b="T15"/>
                  <a:pathLst>
                    <a:path w="101" h="36">
                      <a:moveTo>
                        <a:pt x="59" y="9"/>
                      </a:moveTo>
                      <a:lnTo>
                        <a:pt x="0" y="36"/>
                      </a:lnTo>
                      <a:lnTo>
                        <a:pt x="101" y="0"/>
                      </a:lnTo>
                      <a:lnTo>
                        <a:pt x="59" y="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89" name="Freeform 50">
                  <a:extLst>
                    <a:ext uri="{FF2B5EF4-FFF2-40B4-BE49-F238E27FC236}">
                      <a16:creationId xmlns:a16="http://schemas.microsoft.com/office/drawing/2014/main" id="{FED0E118-E951-4D43-9807-2FF9A73B9D85}"/>
                    </a:ext>
                  </a:extLst>
                </p:cNvPr>
                <p:cNvSpPr>
                  <a:spLocks/>
                </p:cNvSpPr>
                <p:nvPr/>
              </p:nvSpPr>
              <p:spPr bwMode="auto">
                <a:xfrm>
                  <a:off x="572" y="3486"/>
                  <a:ext cx="72" cy="13"/>
                </a:xfrm>
                <a:custGeom>
                  <a:avLst/>
                  <a:gdLst>
                    <a:gd name="T0" fmla="*/ 0 w 72"/>
                    <a:gd name="T1" fmla="*/ 0 h 13"/>
                    <a:gd name="T2" fmla="*/ 45 w 72"/>
                    <a:gd name="T3" fmla="*/ 3 h 13"/>
                    <a:gd name="T4" fmla="*/ 72 w 72"/>
                    <a:gd name="T5" fmla="*/ 9 h 13"/>
                    <a:gd name="T6" fmla="*/ 72 w 72"/>
                    <a:gd name="T7" fmla="*/ 13 h 13"/>
                    <a:gd name="T8" fmla="*/ 27 w 72"/>
                    <a:gd name="T9" fmla="*/ 13 h 13"/>
                    <a:gd name="T10" fmla="*/ 27 w 72"/>
                    <a:gd name="T11" fmla="*/ 8 h 13"/>
                    <a:gd name="T12" fmla="*/ 0 w 72"/>
                    <a:gd name="T13" fmla="*/ 0 h 13"/>
                    <a:gd name="T14" fmla="*/ 0 60000 65536"/>
                    <a:gd name="T15" fmla="*/ 0 60000 65536"/>
                    <a:gd name="T16" fmla="*/ 0 60000 65536"/>
                    <a:gd name="T17" fmla="*/ 0 60000 65536"/>
                    <a:gd name="T18" fmla="*/ 0 60000 65536"/>
                    <a:gd name="T19" fmla="*/ 0 60000 65536"/>
                    <a:gd name="T20" fmla="*/ 0 60000 65536"/>
                    <a:gd name="T21" fmla="*/ 0 w 72"/>
                    <a:gd name="T22" fmla="*/ 0 h 13"/>
                    <a:gd name="T23" fmla="*/ 72 w 7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3">
                      <a:moveTo>
                        <a:pt x="0" y="0"/>
                      </a:moveTo>
                      <a:lnTo>
                        <a:pt x="45" y="3"/>
                      </a:lnTo>
                      <a:lnTo>
                        <a:pt x="72" y="9"/>
                      </a:lnTo>
                      <a:lnTo>
                        <a:pt x="72" y="13"/>
                      </a:lnTo>
                      <a:lnTo>
                        <a:pt x="27" y="13"/>
                      </a:lnTo>
                      <a:lnTo>
                        <a:pt x="27" y="8"/>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90" name="Freeform 51">
                  <a:extLst>
                    <a:ext uri="{FF2B5EF4-FFF2-40B4-BE49-F238E27FC236}">
                      <a16:creationId xmlns:a16="http://schemas.microsoft.com/office/drawing/2014/main" id="{6415F44D-2A68-4FD3-9120-E0104CFC90A0}"/>
                    </a:ext>
                  </a:extLst>
                </p:cNvPr>
                <p:cNvSpPr>
                  <a:spLocks/>
                </p:cNvSpPr>
                <p:nvPr/>
              </p:nvSpPr>
              <p:spPr bwMode="auto">
                <a:xfrm>
                  <a:off x="572" y="3486"/>
                  <a:ext cx="72" cy="13"/>
                </a:xfrm>
                <a:custGeom>
                  <a:avLst/>
                  <a:gdLst>
                    <a:gd name="T0" fmla="*/ 0 w 72"/>
                    <a:gd name="T1" fmla="*/ 0 h 13"/>
                    <a:gd name="T2" fmla="*/ 45 w 72"/>
                    <a:gd name="T3" fmla="*/ 3 h 13"/>
                    <a:gd name="T4" fmla="*/ 72 w 72"/>
                    <a:gd name="T5" fmla="*/ 9 h 13"/>
                    <a:gd name="T6" fmla="*/ 72 w 72"/>
                    <a:gd name="T7" fmla="*/ 13 h 13"/>
                    <a:gd name="T8" fmla="*/ 27 w 72"/>
                    <a:gd name="T9" fmla="*/ 13 h 13"/>
                    <a:gd name="T10" fmla="*/ 27 w 72"/>
                    <a:gd name="T11" fmla="*/ 8 h 13"/>
                    <a:gd name="T12" fmla="*/ 0 w 72"/>
                    <a:gd name="T13" fmla="*/ 0 h 13"/>
                    <a:gd name="T14" fmla="*/ 0 60000 65536"/>
                    <a:gd name="T15" fmla="*/ 0 60000 65536"/>
                    <a:gd name="T16" fmla="*/ 0 60000 65536"/>
                    <a:gd name="T17" fmla="*/ 0 60000 65536"/>
                    <a:gd name="T18" fmla="*/ 0 60000 65536"/>
                    <a:gd name="T19" fmla="*/ 0 60000 65536"/>
                    <a:gd name="T20" fmla="*/ 0 60000 65536"/>
                    <a:gd name="T21" fmla="*/ 0 w 72"/>
                    <a:gd name="T22" fmla="*/ 0 h 13"/>
                    <a:gd name="T23" fmla="*/ 72 w 7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3">
                      <a:moveTo>
                        <a:pt x="0" y="0"/>
                      </a:moveTo>
                      <a:lnTo>
                        <a:pt x="45" y="3"/>
                      </a:lnTo>
                      <a:lnTo>
                        <a:pt x="72" y="9"/>
                      </a:lnTo>
                      <a:lnTo>
                        <a:pt x="72" y="13"/>
                      </a:lnTo>
                      <a:lnTo>
                        <a:pt x="27" y="13"/>
                      </a:lnTo>
                      <a:lnTo>
                        <a:pt x="27" y="8"/>
                      </a:lnTo>
                      <a:lnTo>
                        <a:pt x="0" y="0"/>
                      </a:lnTo>
                    </a:path>
                  </a:pathLst>
                </a:custGeom>
                <a:noFill/>
                <a:ln w="1588">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91" name="Freeform 52">
                  <a:extLst>
                    <a:ext uri="{FF2B5EF4-FFF2-40B4-BE49-F238E27FC236}">
                      <a16:creationId xmlns:a16="http://schemas.microsoft.com/office/drawing/2014/main" id="{41B8D4D2-1248-4D1F-98C7-9789F10C3649}"/>
                    </a:ext>
                  </a:extLst>
                </p:cNvPr>
                <p:cNvSpPr>
                  <a:spLocks/>
                </p:cNvSpPr>
                <p:nvPr/>
              </p:nvSpPr>
              <p:spPr bwMode="auto">
                <a:xfrm>
                  <a:off x="1002" y="3387"/>
                  <a:ext cx="23" cy="13"/>
                </a:xfrm>
                <a:custGeom>
                  <a:avLst/>
                  <a:gdLst>
                    <a:gd name="T0" fmla="*/ 0 w 23"/>
                    <a:gd name="T1" fmla="*/ 0 h 13"/>
                    <a:gd name="T2" fmla="*/ 0 w 23"/>
                    <a:gd name="T3" fmla="*/ 10 h 13"/>
                    <a:gd name="T4" fmla="*/ 23 w 23"/>
                    <a:gd name="T5" fmla="*/ 13 h 13"/>
                    <a:gd name="T6" fmla="*/ 23 w 23"/>
                    <a:gd name="T7" fmla="*/ 4 h 13"/>
                    <a:gd name="T8" fmla="*/ 0 w 23"/>
                    <a:gd name="T9" fmla="*/ 0 h 13"/>
                    <a:gd name="T10" fmla="*/ 0 60000 65536"/>
                    <a:gd name="T11" fmla="*/ 0 60000 65536"/>
                    <a:gd name="T12" fmla="*/ 0 60000 65536"/>
                    <a:gd name="T13" fmla="*/ 0 60000 65536"/>
                    <a:gd name="T14" fmla="*/ 0 60000 65536"/>
                    <a:gd name="T15" fmla="*/ 0 w 23"/>
                    <a:gd name="T16" fmla="*/ 0 h 13"/>
                    <a:gd name="T17" fmla="*/ 23 w 23"/>
                    <a:gd name="T18" fmla="*/ 13 h 13"/>
                  </a:gdLst>
                  <a:ahLst/>
                  <a:cxnLst>
                    <a:cxn ang="T10">
                      <a:pos x="T0" y="T1"/>
                    </a:cxn>
                    <a:cxn ang="T11">
                      <a:pos x="T2" y="T3"/>
                    </a:cxn>
                    <a:cxn ang="T12">
                      <a:pos x="T4" y="T5"/>
                    </a:cxn>
                    <a:cxn ang="T13">
                      <a:pos x="T6" y="T7"/>
                    </a:cxn>
                    <a:cxn ang="T14">
                      <a:pos x="T8" y="T9"/>
                    </a:cxn>
                  </a:cxnLst>
                  <a:rect l="T15" t="T16" r="T17" b="T18"/>
                  <a:pathLst>
                    <a:path w="23" h="13">
                      <a:moveTo>
                        <a:pt x="0" y="0"/>
                      </a:moveTo>
                      <a:lnTo>
                        <a:pt x="0" y="10"/>
                      </a:lnTo>
                      <a:lnTo>
                        <a:pt x="23" y="13"/>
                      </a:lnTo>
                      <a:lnTo>
                        <a:pt x="23" y="4"/>
                      </a:lnTo>
                      <a:lnTo>
                        <a:pt x="0"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92" name="Freeform 53">
                  <a:extLst>
                    <a:ext uri="{FF2B5EF4-FFF2-40B4-BE49-F238E27FC236}">
                      <a16:creationId xmlns:a16="http://schemas.microsoft.com/office/drawing/2014/main" id="{886A4D29-34FC-4C47-8778-D74D47B33549}"/>
                    </a:ext>
                  </a:extLst>
                </p:cNvPr>
                <p:cNvSpPr>
                  <a:spLocks/>
                </p:cNvSpPr>
                <p:nvPr/>
              </p:nvSpPr>
              <p:spPr bwMode="auto">
                <a:xfrm>
                  <a:off x="1002" y="3387"/>
                  <a:ext cx="23" cy="13"/>
                </a:xfrm>
                <a:custGeom>
                  <a:avLst/>
                  <a:gdLst>
                    <a:gd name="T0" fmla="*/ 0 w 23"/>
                    <a:gd name="T1" fmla="*/ 0 h 13"/>
                    <a:gd name="T2" fmla="*/ 0 w 23"/>
                    <a:gd name="T3" fmla="*/ 10 h 13"/>
                    <a:gd name="T4" fmla="*/ 23 w 23"/>
                    <a:gd name="T5" fmla="*/ 13 h 13"/>
                    <a:gd name="T6" fmla="*/ 23 w 23"/>
                    <a:gd name="T7" fmla="*/ 4 h 13"/>
                    <a:gd name="T8" fmla="*/ 0 w 23"/>
                    <a:gd name="T9" fmla="*/ 0 h 13"/>
                    <a:gd name="T10" fmla="*/ 0 60000 65536"/>
                    <a:gd name="T11" fmla="*/ 0 60000 65536"/>
                    <a:gd name="T12" fmla="*/ 0 60000 65536"/>
                    <a:gd name="T13" fmla="*/ 0 60000 65536"/>
                    <a:gd name="T14" fmla="*/ 0 60000 65536"/>
                    <a:gd name="T15" fmla="*/ 0 w 23"/>
                    <a:gd name="T16" fmla="*/ 0 h 13"/>
                    <a:gd name="T17" fmla="*/ 23 w 23"/>
                    <a:gd name="T18" fmla="*/ 13 h 13"/>
                  </a:gdLst>
                  <a:ahLst/>
                  <a:cxnLst>
                    <a:cxn ang="T10">
                      <a:pos x="T0" y="T1"/>
                    </a:cxn>
                    <a:cxn ang="T11">
                      <a:pos x="T2" y="T3"/>
                    </a:cxn>
                    <a:cxn ang="T12">
                      <a:pos x="T4" y="T5"/>
                    </a:cxn>
                    <a:cxn ang="T13">
                      <a:pos x="T6" y="T7"/>
                    </a:cxn>
                    <a:cxn ang="T14">
                      <a:pos x="T8" y="T9"/>
                    </a:cxn>
                  </a:cxnLst>
                  <a:rect l="T15" t="T16" r="T17" b="T18"/>
                  <a:pathLst>
                    <a:path w="23" h="13">
                      <a:moveTo>
                        <a:pt x="0" y="0"/>
                      </a:moveTo>
                      <a:lnTo>
                        <a:pt x="0" y="10"/>
                      </a:lnTo>
                      <a:lnTo>
                        <a:pt x="23" y="13"/>
                      </a:lnTo>
                      <a:lnTo>
                        <a:pt x="23" y="4"/>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93" name="Freeform 54">
                  <a:extLst>
                    <a:ext uri="{FF2B5EF4-FFF2-40B4-BE49-F238E27FC236}">
                      <a16:creationId xmlns:a16="http://schemas.microsoft.com/office/drawing/2014/main" id="{FADE4418-A32F-4FE8-B0A4-CD7755D437E9}"/>
                    </a:ext>
                  </a:extLst>
                </p:cNvPr>
                <p:cNvSpPr>
                  <a:spLocks/>
                </p:cNvSpPr>
                <p:nvPr/>
              </p:nvSpPr>
              <p:spPr bwMode="auto">
                <a:xfrm>
                  <a:off x="1005" y="3426"/>
                  <a:ext cx="20" cy="11"/>
                </a:xfrm>
                <a:custGeom>
                  <a:avLst/>
                  <a:gdLst>
                    <a:gd name="T0" fmla="*/ 0 w 20"/>
                    <a:gd name="T1" fmla="*/ 0 h 11"/>
                    <a:gd name="T2" fmla="*/ 0 w 20"/>
                    <a:gd name="T3" fmla="*/ 10 h 11"/>
                    <a:gd name="T4" fmla="*/ 20 w 20"/>
                    <a:gd name="T5" fmla="*/ 11 h 11"/>
                    <a:gd name="T6" fmla="*/ 20 w 20"/>
                    <a:gd name="T7" fmla="*/ 3 h 11"/>
                    <a:gd name="T8" fmla="*/ 0 w 20"/>
                    <a:gd name="T9" fmla="*/ 0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0" y="0"/>
                      </a:moveTo>
                      <a:lnTo>
                        <a:pt x="0" y="10"/>
                      </a:lnTo>
                      <a:lnTo>
                        <a:pt x="20" y="11"/>
                      </a:lnTo>
                      <a:lnTo>
                        <a:pt x="20" y="3"/>
                      </a:lnTo>
                      <a:lnTo>
                        <a:pt x="0"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94" name="Freeform 55">
                  <a:extLst>
                    <a:ext uri="{FF2B5EF4-FFF2-40B4-BE49-F238E27FC236}">
                      <a16:creationId xmlns:a16="http://schemas.microsoft.com/office/drawing/2014/main" id="{C4A37DB9-971B-4B4F-8813-42630797A41C}"/>
                    </a:ext>
                  </a:extLst>
                </p:cNvPr>
                <p:cNvSpPr>
                  <a:spLocks/>
                </p:cNvSpPr>
                <p:nvPr/>
              </p:nvSpPr>
              <p:spPr bwMode="auto">
                <a:xfrm>
                  <a:off x="1005" y="3426"/>
                  <a:ext cx="20" cy="11"/>
                </a:xfrm>
                <a:custGeom>
                  <a:avLst/>
                  <a:gdLst>
                    <a:gd name="T0" fmla="*/ 0 w 20"/>
                    <a:gd name="T1" fmla="*/ 0 h 11"/>
                    <a:gd name="T2" fmla="*/ 0 w 20"/>
                    <a:gd name="T3" fmla="*/ 10 h 11"/>
                    <a:gd name="T4" fmla="*/ 20 w 20"/>
                    <a:gd name="T5" fmla="*/ 11 h 11"/>
                    <a:gd name="T6" fmla="*/ 20 w 20"/>
                    <a:gd name="T7" fmla="*/ 3 h 11"/>
                    <a:gd name="T8" fmla="*/ 0 w 20"/>
                    <a:gd name="T9" fmla="*/ 0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0" y="0"/>
                      </a:moveTo>
                      <a:lnTo>
                        <a:pt x="0" y="10"/>
                      </a:lnTo>
                      <a:lnTo>
                        <a:pt x="20" y="11"/>
                      </a:lnTo>
                      <a:lnTo>
                        <a:pt x="20" y="3"/>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95" name="Freeform 56">
                  <a:extLst>
                    <a:ext uri="{FF2B5EF4-FFF2-40B4-BE49-F238E27FC236}">
                      <a16:creationId xmlns:a16="http://schemas.microsoft.com/office/drawing/2014/main" id="{BB7E65A4-0C2E-4F15-9E03-E2C16B591915}"/>
                    </a:ext>
                  </a:extLst>
                </p:cNvPr>
                <p:cNvSpPr>
                  <a:spLocks/>
                </p:cNvSpPr>
                <p:nvPr/>
              </p:nvSpPr>
              <p:spPr bwMode="auto">
                <a:xfrm>
                  <a:off x="1005" y="3456"/>
                  <a:ext cx="20" cy="11"/>
                </a:xfrm>
                <a:custGeom>
                  <a:avLst/>
                  <a:gdLst>
                    <a:gd name="T0" fmla="*/ 0 w 20"/>
                    <a:gd name="T1" fmla="*/ 0 h 11"/>
                    <a:gd name="T2" fmla="*/ 0 w 20"/>
                    <a:gd name="T3" fmla="*/ 11 h 11"/>
                    <a:gd name="T4" fmla="*/ 20 w 20"/>
                    <a:gd name="T5" fmla="*/ 11 h 11"/>
                    <a:gd name="T6" fmla="*/ 20 w 20"/>
                    <a:gd name="T7" fmla="*/ 2 h 11"/>
                    <a:gd name="T8" fmla="*/ 0 w 20"/>
                    <a:gd name="T9" fmla="*/ 0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0" y="0"/>
                      </a:moveTo>
                      <a:lnTo>
                        <a:pt x="0" y="11"/>
                      </a:lnTo>
                      <a:lnTo>
                        <a:pt x="20" y="11"/>
                      </a:lnTo>
                      <a:lnTo>
                        <a:pt x="20" y="2"/>
                      </a:lnTo>
                      <a:lnTo>
                        <a:pt x="0"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96" name="Freeform 57">
                  <a:extLst>
                    <a:ext uri="{FF2B5EF4-FFF2-40B4-BE49-F238E27FC236}">
                      <a16:creationId xmlns:a16="http://schemas.microsoft.com/office/drawing/2014/main" id="{936E4EBF-AE35-423C-8DA7-77CB1A282D00}"/>
                    </a:ext>
                  </a:extLst>
                </p:cNvPr>
                <p:cNvSpPr>
                  <a:spLocks/>
                </p:cNvSpPr>
                <p:nvPr/>
              </p:nvSpPr>
              <p:spPr bwMode="auto">
                <a:xfrm>
                  <a:off x="1005" y="3456"/>
                  <a:ext cx="20" cy="11"/>
                </a:xfrm>
                <a:custGeom>
                  <a:avLst/>
                  <a:gdLst>
                    <a:gd name="T0" fmla="*/ 0 w 20"/>
                    <a:gd name="T1" fmla="*/ 0 h 11"/>
                    <a:gd name="T2" fmla="*/ 0 w 20"/>
                    <a:gd name="T3" fmla="*/ 11 h 11"/>
                    <a:gd name="T4" fmla="*/ 20 w 20"/>
                    <a:gd name="T5" fmla="*/ 11 h 11"/>
                    <a:gd name="T6" fmla="*/ 20 w 20"/>
                    <a:gd name="T7" fmla="*/ 2 h 11"/>
                    <a:gd name="T8" fmla="*/ 0 w 20"/>
                    <a:gd name="T9" fmla="*/ 0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0" y="0"/>
                      </a:moveTo>
                      <a:lnTo>
                        <a:pt x="0" y="11"/>
                      </a:lnTo>
                      <a:lnTo>
                        <a:pt x="20" y="11"/>
                      </a:lnTo>
                      <a:lnTo>
                        <a:pt x="20" y="2"/>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97" name="Freeform 58">
                  <a:extLst>
                    <a:ext uri="{FF2B5EF4-FFF2-40B4-BE49-F238E27FC236}">
                      <a16:creationId xmlns:a16="http://schemas.microsoft.com/office/drawing/2014/main" id="{F967015B-34AA-4C25-89BB-13C60945687E}"/>
                    </a:ext>
                  </a:extLst>
                </p:cNvPr>
                <p:cNvSpPr>
                  <a:spLocks/>
                </p:cNvSpPr>
                <p:nvPr/>
              </p:nvSpPr>
              <p:spPr bwMode="auto">
                <a:xfrm>
                  <a:off x="1005" y="3475"/>
                  <a:ext cx="20" cy="10"/>
                </a:xfrm>
                <a:custGeom>
                  <a:avLst/>
                  <a:gdLst>
                    <a:gd name="T0" fmla="*/ 0 w 20"/>
                    <a:gd name="T1" fmla="*/ 0 h 10"/>
                    <a:gd name="T2" fmla="*/ 0 w 20"/>
                    <a:gd name="T3" fmla="*/ 10 h 10"/>
                    <a:gd name="T4" fmla="*/ 20 w 20"/>
                    <a:gd name="T5" fmla="*/ 10 h 10"/>
                    <a:gd name="T6" fmla="*/ 20 w 20"/>
                    <a:gd name="T7" fmla="*/ 1 h 10"/>
                    <a:gd name="T8" fmla="*/ 0 w 20"/>
                    <a:gd name="T9" fmla="*/ 0 h 10"/>
                    <a:gd name="T10" fmla="*/ 0 60000 65536"/>
                    <a:gd name="T11" fmla="*/ 0 60000 65536"/>
                    <a:gd name="T12" fmla="*/ 0 60000 65536"/>
                    <a:gd name="T13" fmla="*/ 0 60000 65536"/>
                    <a:gd name="T14" fmla="*/ 0 60000 65536"/>
                    <a:gd name="T15" fmla="*/ 0 w 20"/>
                    <a:gd name="T16" fmla="*/ 0 h 10"/>
                    <a:gd name="T17" fmla="*/ 20 w 20"/>
                    <a:gd name="T18" fmla="*/ 10 h 10"/>
                  </a:gdLst>
                  <a:ahLst/>
                  <a:cxnLst>
                    <a:cxn ang="T10">
                      <a:pos x="T0" y="T1"/>
                    </a:cxn>
                    <a:cxn ang="T11">
                      <a:pos x="T2" y="T3"/>
                    </a:cxn>
                    <a:cxn ang="T12">
                      <a:pos x="T4" y="T5"/>
                    </a:cxn>
                    <a:cxn ang="T13">
                      <a:pos x="T6" y="T7"/>
                    </a:cxn>
                    <a:cxn ang="T14">
                      <a:pos x="T8" y="T9"/>
                    </a:cxn>
                  </a:cxnLst>
                  <a:rect l="T15" t="T16" r="T17" b="T18"/>
                  <a:pathLst>
                    <a:path w="20" h="10">
                      <a:moveTo>
                        <a:pt x="0" y="0"/>
                      </a:moveTo>
                      <a:lnTo>
                        <a:pt x="0" y="10"/>
                      </a:lnTo>
                      <a:lnTo>
                        <a:pt x="20" y="10"/>
                      </a:lnTo>
                      <a:lnTo>
                        <a:pt x="20" y="1"/>
                      </a:lnTo>
                      <a:lnTo>
                        <a:pt x="0"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98" name="Freeform 59">
                  <a:extLst>
                    <a:ext uri="{FF2B5EF4-FFF2-40B4-BE49-F238E27FC236}">
                      <a16:creationId xmlns:a16="http://schemas.microsoft.com/office/drawing/2014/main" id="{A510DE9C-1C98-4DB3-B30C-241F1AE9CDA1}"/>
                    </a:ext>
                  </a:extLst>
                </p:cNvPr>
                <p:cNvSpPr>
                  <a:spLocks/>
                </p:cNvSpPr>
                <p:nvPr/>
              </p:nvSpPr>
              <p:spPr bwMode="auto">
                <a:xfrm>
                  <a:off x="1005" y="3475"/>
                  <a:ext cx="20" cy="10"/>
                </a:xfrm>
                <a:custGeom>
                  <a:avLst/>
                  <a:gdLst>
                    <a:gd name="T0" fmla="*/ 0 w 20"/>
                    <a:gd name="T1" fmla="*/ 0 h 10"/>
                    <a:gd name="T2" fmla="*/ 0 w 20"/>
                    <a:gd name="T3" fmla="*/ 10 h 10"/>
                    <a:gd name="T4" fmla="*/ 20 w 20"/>
                    <a:gd name="T5" fmla="*/ 10 h 10"/>
                    <a:gd name="T6" fmla="*/ 20 w 20"/>
                    <a:gd name="T7" fmla="*/ 1 h 10"/>
                    <a:gd name="T8" fmla="*/ 0 w 20"/>
                    <a:gd name="T9" fmla="*/ 0 h 10"/>
                    <a:gd name="T10" fmla="*/ 0 60000 65536"/>
                    <a:gd name="T11" fmla="*/ 0 60000 65536"/>
                    <a:gd name="T12" fmla="*/ 0 60000 65536"/>
                    <a:gd name="T13" fmla="*/ 0 60000 65536"/>
                    <a:gd name="T14" fmla="*/ 0 60000 65536"/>
                    <a:gd name="T15" fmla="*/ 0 w 20"/>
                    <a:gd name="T16" fmla="*/ 0 h 10"/>
                    <a:gd name="T17" fmla="*/ 20 w 20"/>
                    <a:gd name="T18" fmla="*/ 10 h 10"/>
                  </a:gdLst>
                  <a:ahLst/>
                  <a:cxnLst>
                    <a:cxn ang="T10">
                      <a:pos x="T0" y="T1"/>
                    </a:cxn>
                    <a:cxn ang="T11">
                      <a:pos x="T2" y="T3"/>
                    </a:cxn>
                    <a:cxn ang="T12">
                      <a:pos x="T4" y="T5"/>
                    </a:cxn>
                    <a:cxn ang="T13">
                      <a:pos x="T6" y="T7"/>
                    </a:cxn>
                    <a:cxn ang="T14">
                      <a:pos x="T8" y="T9"/>
                    </a:cxn>
                  </a:cxnLst>
                  <a:rect l="T15" t="T16" r="T17" b="T18"/>
                  <a:pathLst>
                    <a:path w="20" h="10">
                      <a:moveTo>
                        <a:pt x="0" y="0"/>
                      </a:moveTo>
                      <a:lnTo>
                        <a:pt x="0" y="10"/>
                      </a:lnTo>
                      <a:lnTo>
                        <a:pt x="20" y="10"/>
                      </a:lnTo>
                      <a:lnTo>
                        <a:pt x="20" y="1"/>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99" name="Freeform 60">
                  <a:extLst>
                    <a:ext uri="{FF2B5EF4-FFF2-40B4-BE49-F238E27FC236}">
                      <a16:creationId xmlns:a16="http://schemas.microsoft.com/office/drawing/2014/main" id="{DBAF51AD-3C92-4A1A-B6F4-D7A6F7F4D08E}"/>
                    </a:ext>
                  </a:extLst>
                </p:cNvPr>
                <p:cNvSpPr>
                  <a:spLocks/>
                </p:cNvSpPr>
                <p:nvPr/>
              </p:nvSpPr>
              <p:spPr bwMode="auto">
                <a:xfrm>
                  <a:off x="1113" y="3387"/>
                  <a:ext cx="129" cy="65"/>
                </a:xfrm>
                <a:custGeom>
                  <a:avLst/>
                  <a:gdLst>
                    <a:gd name="T0" fmla="*/ 129 w 129"/>
                    <a:gd name="T1" fmla="*/ 56 h 65"/>
                    <a:gd name="T2" fmla="*/ 0 w 129"/>
                    <a:gd name="T3" fmla="*/ 65 h 65"/>
                    <a:gd name="T4" fmla="*/ 96 w 129"/>
                    <a:gd name="T5" fmla="*/ 0 h 65"/>
                    <a:gd name="T6" fmla="*/ 129 w 129"/>
                    <a:gd name="T7" fmla="*/ 56 h 65"/>
                    <a:gd name="T8" fmla="*/ 0 60000 65536"/>
                    <a:gd name="T9" fmla="*/ 0 60000 65536"/>
                    <a:gd name="T10" fmla="*/ 0 60000 65536"/>
                    <a:gd name="T11" fmla="*/ 0 60000 65536"/>
                    <a:gd name="T12" fmla="*/ 0 w 129"/>
                    <a:gd name="T13" fmla="*/ 0 h 65"/>
                    <a:gd name="T14" fmla="*/ 129 w 129"/>
                    <a:gd name="T15" fmla="*/ 65 h 65"/>
                  </a:gdLst>
                  <a:ahLst/>
                  <a:cxnLst>
                    <a:cxn ang="T8">
                      <a:pos x="T0" y="T1"/>
                    </a:cxn>
                    <a:cxn ang="T9">
                      <a:pos x="T2" y="T3"/>
                    </a:cxn>
                    <a:cxn ang="T10">
                      <a:pos x="T4" y="T5"/>
                    </a:cxn>
                    <a:cxn ang="T11">
                      <a:pos x="T6" y="T7"/>
                    </a:cxn>
                  </a:cxnLst>
                  <a:rect l="T12" t="T13" r="T14" b="T15"/>
                  <a:pathLst>
                    <a:path w="129" h="65">
                      <a:moveTo>
                        <a:pt x="129" y="56"/>
                      </a:moveTo>
                      <a:lnTo>
                        <a:pt x="0" y="65"/>
                      </a:lnTo>
                      <a:lnTo>
                        <a:pt x="96" y="0"/>
                      </a:lnTo>
                      <a:lnTo>
                        <a:pt x="129"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744" name="Text Box 61">
                <a:extLst>
                  <a:ext uri="{FF2B5EF4-FFF2-40B4-BE49-F238E27FC236}">
                    <a16:creationId xmlns:a16="http://schemas.microsoft.com/office/drawing/2014/main" id="{C97231B1-C782-4569-A3F1-4048D12535CF}"/>
                  </a:ext>
                </a:extLst>
              </p:cNvPr>
              <p:cNvSpPr txBox="1">
                <a:spLocks noChangeArrowheads="1"/>
              </p:cNvSpPr>
              <p:nvPr/>
            </p:nvSpPr>
            <p:spPr bwMode="auto">
              <a:xfrm>
                <a:off x="490" y="1630"/>
                <a:ext cx="52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600" b="1" dirty="0"/>
                  <a:t>供应商</a:t>
                </a:r>
                <a:endParaRPr kumimoji="0" lang="en-US" altLang="ko-KR" sz="1600" b="1" dirty="0"/>
              </a:p>
            </p:txBody>
          </p:sp>
        </p:grpSp>
        <p:grpSp>
          <p:nvGrpSpPr>
            <p:cNvPr id="5" name="Group 62">
              <a:extLst>
                <a:ext uri="{FF2B5EF4-FFF2-40B4-BE49-F238E27FC236}">
                  <a16:creationId xmlns:a16="http://schemas.microsoft.com/office/drawing/2014/main" id="{8FB99655-1C6E-43DE-A10D-5E3AE8032E53}"/>
                </a:ext>
              </a:extLst>
            </p:cNvPr>
            <p:cNvGrpSpPr>
              <a:grpSpLocks/>
            </p:cNvGrpSpPr>
            <p:nvPr/>
          </p:nvGrpSpPr>
          <p:grpSpPr bwMode="auto">
            <a:xfrm>
              <a:off x="3924301" y="2054223"/>
              <a:ext cx="1165225" cy="886587"/>
              <a:chOff x="1499" y="1312"/>
              <a:chExt cx="669" cy="468"/>
            </a:xfrm>
          </p:grpSpPr>
          <p:grpSp>
            <p:nvGrpSpPr>
              <p:cNvPr id="454" name="Group 63">
                <a:extLst>
                  <a:ext uri="{FF2B5EF4-FFF2-40B4-BE49-F238E27FC236}">
                    <a16:creationId xmlns:a16="http://schemas.microsoft.com/office/drawing/2014/main" id="{6F000449-135B-455A-8EEA-92352693B8A5}"/>
                  </a:ext>
                </a:extLst>
              </p:cNvPr>
              <p:cNvGrpSpPr>
                <a:grpSpLocks/>
              </p:cNvGrpSpPr>
              <p:nvPr/>
            </p:nvGrpSpPr>
            <p:grpSpPr bwMode="auto">
              <a:xfrm>
                <a:off x="1499" y="1312"/>
                <a:ext cx="288" cy="288"/>
                <a:chOff x="2173" y="1751"/>
                <a:chExt cx="706" cy="644"/>
              </a:xfrm>
            </p:grpSpPr>
            <p:sp>
              <p:nvSpPr>
                <p:cNvPr id="600" name="Rectangle 64">
                  <a:extLst>
                    <a:ext uri="{FF2B5EF4-FFF2-40B4-BE49-F238E27FC236}">
                      <a16:creationId xmlns:a16="http://schemas.microsoft.com/office/drawing/2014/main" id="{2C63AF5D-6D91-4607-9A85-05E44F22013B}"/>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01" name="Rectangle 65">
                  <a:extLst>
                    <a:ext uri="{FF2B5EF4-FFF2-40B4-BE49-F238E27FC236}">
                      <a16:creationId xmlns:a16="http://schemas.microsoft.com/office/drawing/2014/main" id="{11831F5F-1A56-4061-B384-5B54ED00D620}"/>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02" name="Rectangle 66">
                  <a:extLst>
                    <a:ext uri="{FF2B5EF4-FFF2-40B4-BE49-F238E27FC236}">
                      <a16:creationId xmlns:a16="http://schemas.microsoft.com/office/drawing/2014/main" id="{03B461EE-7BB7-4FEF-9C40-61821AB043FA}"/>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03" name="Freeform 67">
                  <a:extLst>
                    <a:ext uri="{FF2B5EF4-FFF2-40B4-BE49-F238E27FC236}">
                      <a16:creationId xmlns:a16="http://schemas.microsoft.com/office/drawing/2014/main" id="{32070C80-F846-424A-B1FD-0CDF7EE88291}"/>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604" name="Freeform 68">
                  <a:extLst>
                    <a:ext uri="{FF2B5EF4-FFF2-40B4-BE49-F238E27FC236}">
                      <a16:creationId xmlns:a16="http://schemas.microsoft.com/office/drawing/2014/main" id="{B6787568-759C-410D-BA1C-2D27BA586272}"/>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605" name="Freeform 69">
                  <a:extLst>
                    <a:ext uri="{FF2B5EF4-FFF2-40B4-BE49-F238E27FC236}">
                      <a16:creationId xmlns:a16="http://schemas.microsoft.com/office/drawing/2014/main" id="{082D5704-491D-4ABE-B2BC-B2EA346C0622}"/>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sz="2400"/>
                </a:p>
              </p:txBody>
            </p:sp>
            <p:sp>
              <p:nvSpPr>
                <p:cNvPr id="606" name="Freeform 70">
                  <a:extLst>
                    <a:ext uri="{FF2B5EF4-FFF2-40B4-BE49-F238E27FC236}">
                      <a16:creationId xmlns:a16="http://schemas.microsoft.com/office/drawing/2014/main" id="{9AEA3077-3290-4DE5-84DA-CC3740CABE16}"/>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sz="2400"/>
                </a:p>
              </p:txBody>
            </p:sp>
            <p:sp>
              <p:nvSpPr>
                <p:cNvPr id="607" name="Freeform 71">
                  <a:extLst>
                    <a:ext uri="{FF2B5EF4-FFF2-40B4-BE49-F238E27FC236}">
                      <a16:creationId xmlns:a16="http://schemas.microsoft.com/office/drawing/2014/main" id="{7BF2722C-B013-4839-9108-94011427A1AC}"/>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sz="2400"/>
                </a:p>
              </p:txBody>
            </p:sp>
            <p:sp>
              <p:nvSpPr>
                <p:cNvPr id="608" name="Freeform 72">
                  <a:extLst>
                    <a:ext uri="{FF2B5EF4-FFF2-40B4-BE49-F238E27FC236}">
                      <a16:creationId xmlns:a16="http://schemas.microsoft.com/office/drawing/2014/main" id="{0CB3DC2B-FB44-4FBF-82FC-B531A34A2996}"/>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sz="2400"/>
                </a:p>
              </p:txBody>
            </p:sp>
            <p:sp>
              <p:nvSpPr>
                <p:cNvPr id="609" name="Line 73">
                  <a:extLst>
                    <a:ext uri="{FF2B5EF4-FFF2-40B4-BE49-F238E27FC236}">
                      <a16:creationId xmlns:a16="http://schemas.microsoft.com/office/drawing/2014/main" id="{73ED1E07-0C67-416C-ADE5-C6C5A06D0A0B}"/>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0" name="Line 74">
                  <a:extLst>
                    <a:ext uri="{FF2B5EF4-FFF2-40B4-BE49-F238E27FC236}">
                      <a16:creationId xmlns:a16="http://schemas.microsoft.com/office/drawing/2014/main" id="{4CD4B1B0-CCFE-4CBF-83FD-5B2E9597A8EC}"/>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1" name="Line 75">
                  <a:extLst>
                    <a:ext uri="{FF2B5EF4-FFF2-40B4-BE49-F238E27FC236}">
                      <a16:creationId xmlns:a16="http://schemas.microsoft.com/office/drawing/2014/main" id="{FE3F7084-DDED-4F9A-8620-03ADEAF5F71E}"/>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2" name="Line 76">
                  <a:extLst>
                    <a:ext uri="{FF2B5EF4-FFF2-40B4-BE49-F238E27FC236}">
                      <a16:creationId xmlns:a16="http://schemas.microsoft.com/office/drawing/2014/main" id="{1DA979AE-A377-49A2-95B7-69F5B99A9D8F}"/>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3" name="Line 77">
                  <a:extLst>
                    <a:ext uri="{FF2B5EF4-FFF2-40B4-BE49-F238E27FC236}">
                      <a16:creationId xmlns:a16="http://schemas.microsoft.com/office/drawing/2014/main" id="{F2CACB44-3F5F-4148-B0CD-FE7517EFA6DC}"/>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4" name="Line 78">
                  <a:extLst>
                    <a:ext uri="{FF2B5EF4-FFF2-40B4-BE49-F238E27FC236}">
                      <a16:creationId xmlns:a16="http://schemas.microsoft.com/office/drawing/2014/main" id="{C03E8AB3-2C45-4DD4-B8CA-498F185CBDC9}"/>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5" name="Line 79">
                  <a:extLst>
                    <a:ext uri="{FF2B5EF4-FFF2-40B4-BE49-F238E27FC236}">
                      <a16:creationId xmlns:a16="http://schemas.microsoft.com/office/drawing/2014/main" id="{A11643CA-7D84-4521-B86C-344A49790FEB}"/>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6" name="Line 80">
                  <a:extLst>
                    <a:ext uri="{FF2B5EF4-FFF2-40B4-BE49-F238E27FC236}">
                      <a16:creationId xmlns:a16="http://schemas.microsoft.com/office/drawing/2014/main" id="{A4BFD9E7-945D-49A6-B68C-9B107E30600F}"/>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7" name="Line 81">
                  <a:extLst>
                    <a:ext uri="{FF2B5EF4-FFF2-40B4-BE49-F238E27FC236}">
                      <a16:creationId xmlns:a16="http://schemas.microsoft.com/office/drawing/2014/main" id="{2C33F20F-2A85-43CD-9F13-3C35D5147C24}"/>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8" name="Line 82">
                  <a:extLst>
                    <a:ext uri="{FF2B5EF4-FFF2-40B4-BE49-F238E27FC236}">
                      <a16:creationId xmlns:a16="http://schemas.microsoft.com/office/drawing/2014/main" id="{41B76BC0-D705-4F49-9A0C-F9D9705F7084}"/>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9" name="Line 83">
                  <a:extLst>
                    <a:ext uri="{FF2B5EF4-FFF2-40B4-BE49-F238E27FC236}">
                      <a16:creationId xmlns:a16="http://schemas.microsoft.com/office/drawing/2014/main" id="{29D3A914-39F9-40A6-9316-05C395701A1B}"/>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20" name="Line 84">
                  <a:extLst>
                    <a:ext uri="{FF2B5EF4-FFF2-40B4-BE49-F238E27FC236}">
                      <a16:creationId xmlns:a16="http://schemas.microsoft.com/office/drawing/2014/main" id="{78E8A1ED-C18B-41B7-B14D-BFA97591ACF1}"/>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21" name="Line 85">
                  <a:extLst>
                    <a:ext uri="{FF2B5EF4-FFF2-40B4-BE49-F238E27FC236}">
                      <a16:creationId xmlns:a16="http://schemas.microsoft.com/office/drawing/2014/main" id="{57686638-7AF7-4311-B8E2-A682FC5D68B0}"/>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22" name="Line 86">
                  <a:extLst>
                    <a:ext uri="{FF2B5EF4-FFF2-40B4-BE49-F238E27FC236}">
                      <a16:creationId xmlns:a16="http://schemas.microsoft.com/office/drawing/2014/main" id="{5ACA4742-5B0F-46CB-8CDE-F1AAD7CD8B44}"/>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23" name="Line 87">
                  <a:extLst>
                    <a:ext uri="{FF2B5EF4-FFF2-40B4-BE49-F238E27FC236}">
                      <a16:creationId xmlns:a16="http://schemas.microsoft.com/office/drawing/2014/main" id="{197AD982-06E3-44F8-9970-987FC87E90BF}"/>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24" name="Line 88">
                  <a:extLst>
                    <a:ext uri="{FF2B5EF4-FFF2-40B4-BE49-F238E27FC236}">
                      <a16:creationId xmlns:a16="http://schemas.microsoft.com/office/drawing/2014/main" id="{A8587521-B7E4-4616-A154-CADEE1120F98}"/>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25" name="Line 89">
                  <a:extLst>
                    <a:ext uri="{FF2B5EF4-FFF2-40B4-BE49-F238E27FC236}">
                      <a16:creationId xmlns:a16="http://schemas.microsoft.com/office/drawing/2014/main" id="{83F36910-E880-48B2-BDEF-7C2BAAC01AAD}"/>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26" name="Line 90">
                  <a:extLst>
                    <a:ext uri="{FF2B5EF4-FFF2-40B4-BE49-F238E27FC236}">
                      <a16:creationId xmlns:a16="http://schemas.microsoft.com/office/drawing/2014/main" id="{A06E9F67-0C8A-4B7B-BA12-C533B4B845DF}"/>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27" name="Line 91">
                  <a:extLst>
                    <a:ext uri="{FF2B5EF4-FFF2-40B4-BE49-F238E27FC236}">
                      <a16:creationId xmlns:a16="http://schemas.microsoft.com/office/drawing/2014/main" id="{E82C9382-1F72-4462-91C0-DD42D35E2EF5}"/>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28" name="Rectangle 92">
                  <a:extLst>
                    <a:ext uri="{FF2B5EF4-FFF2-40B4-BE49-F238E27FC236}">
                      <a16:creationId xmlns:a16="http://schemas.microsoft.com/office/drawing/2014/main" id="{638AF58D-9CC5-4F54-B195-0859761A3979}"/>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29" name="Rectangle 93">
                  <a:extLst>
                    <a:ext uri="{FF2B5EF4-FFF2-40B4-BE49-F238E27FC236}">
                      <a16:creationId xmlns:a16="http://schemas.microsoft.com/office/drawing/2014/main" id="{8815A1A6-ACF6-4FE4-A587-CED07F720C95}"/>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30" name="Rectangle 94">
                  <a:extLst>
                    <a:ext uri="{FF2B5EF4-FFF2-40B4-BE49-F238E27FC236}">
                      <a16:creationId xmlns:a16="http://schemas.microsoft.com/office/drawing/2014/main" id="{32E983D4-FDB0-4DBB-BEC2-138A825BE80F}"/>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31" name="Freeform 95">
                  <a:extLst>
                    <a:ext uri="{FF2B5EF4-FFF2-40B4-BE49-F238E27FC236}">
                      <a16:creationId xmlns:a16="http://schemas.microsoft.com/office/drawing/2014/main" id="{448732CF-5035-4D26-81FE-F3EB90DF3EB6}"/>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sz="2400"/>
                </a:p>
              </p:txBody>
            </p:sp>
            <p:sp>
              <p:nvSpPr>
                <p:cNvPr id="632" name="Freeform 96">
                  <a:extLst>
                    <a:ext uri="{FF2B5EF4-FFF2-40B4-BE49-F238E27FC236}">
                      <a16:creationId xmlns:a16="http://schemas.microsoft.com/office/drawing/2014/main" id="{42CBF1DD-12D2-4F22-B233-C57E7EE54D0C}"/>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sz="2400"/>
                </a:p>
              </p:txBody>
            </p:sp>
            <p:sp>
              <p:nvSpPr>
                <p:cNvPr id="633" name="Line 97">
                  <a:extLst>
                    <a:ext uri="{FF2B5EF4-FFF2-40B4-BE49-F238E27FC236}">
                      <a16:creationId xmlns:a16="http://schemas.microsoft.com/office/drawing/2014/main" id="{88AF2CF3-32ED-4E97-895B-F1814F65CA25}"/>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34" name="Line 98">
                  <a:extLst>
                    <a:ext uri="{FF2B5EF4-FFF2-40B4-BE49-F238E27FC236}">
                      <a16:creationId xmlns:a16="http://schemas.microsoft.com/office/drawing/2014/main" id="{28F86B16-E77B-4C44-BF5A-7ED4155A999F}"/>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35" name="Freeform 99">
                  <a:extLst>
                    <a:ext uri="{FF2B5EF4-FFF2-40B4-BE49-F238E27FC236}">
                      <a16:creationId xmlns:a16="http://schemas.microsoft.com/office/drawing/2014/main" id="{4587E085-97FE-4770-9471-2F54B709B99F}"/>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sz="2400"/>
                </a:p>
              </p:txBody>
            </p:sp>
            <p:sp>
              <p:nvSpPr>
                <p:cNvPr id="636" name="Line 100">
                  <a:extLst>
                    <a:ext uri="{FF2B5EF4-FFF2-40B4-BE49-F238E27FC236}">
                      <a16:creationId xmlns:a16="http://schemas.microsoft.com/office/drawing/2014/main" id="{564AA2C1-9E70-4E37-BCE4-AD124F5F4BDA}"/>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37" name="Line 101">
                  <a:extLst>
                    <a:ext uri="{FF2B5EF4-FFF2-40B4-BE49-F238E27FC236}">
                      <a16:creationId xmlns:a16="http://schemas.microsoft.com/office/drawing/2014/main" id="{E6A6C671-668B-4089-A3C7-CFB51DC0F0EE}"/>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38" name="Rectangle 102">
                  <a:extLst>
                    <a:ext uri="{FF2B5EF4-FFF2-40B4-BE49-F238E27FC236}">
                      <a16:creationId xmlns:a16="http://schemas.microsoft.com/office/drawing/2014/main" id="{BF13B247-47B1-4214-B173-3F4FB5210804}"/>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39" name="Freeform 103">
                  <a:extLst>
                    <a:ext uri="{FF2B5EF4-FFF2-40B4-BE49-F238E27FC236}">
                      <a16:creationId xmlns:a16="http://schemas.microsoft.com/office/drawing/2014/main" id="{5C8BCF97-4171-4E8C-87D8-BB50A9683272}"/>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640" name="Freeform 104">
                  <a:extLst>
                    <a:ext uri="{FF2B5EF4-FFF2-40B4-BE49-F238E27FC236}">
                      <a16:creationId xmlns:a16="http://schemas.microsoft.com/office/drawing/2014/main" id="{2E514BB3-B628-40F9-B686-DCFA62C51135}"/>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sz="2400"/>
                </a:p>
              </p:txBody>
            </p:sp>
            <p:sp>
              <p:nvSpPr>
                <p:cNvPr id="641" name="Line 105">
                  <a:extLst>
                    <a:ext uri="{FF2B5EF4-FFF2-40B4-BE49-F238E27FC236}">
                      <a16:creationId xmlns:a16="http://schemas.microsoft.com/office/drawing/2014/main" id="{018A61B8-3A91-4098-AE99-50B67F73EE4A}"/>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42" name="Line 106">
                  <a:extLst>
                    <a:ext uri="{FF2B5EF4-FFF2-40B4-BE49-F238E27FC236}">
                      <a16:creationId xmlns:a16="http://schemas.microsoft.com/office/drawing/2014/main" id="{5B7520EB-E076-437B-8B25-4F79AAA893F9}"/>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43" name="Line 107">
                  <a:extLst>
                    <a:ext uri="{FF2B5EF4-FFF2-40B4-BE49-F238E27FC236}">
                      <a16:creationId xmlns:a16="http://schemas.microsoft.com/office/drawing/2014/main" id="{6FBA512D-B1B6-4B46-AE6A-D0F23208C015}"/>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44" name="Line 108">
                  <a:extLst>
                    <a:ext uri="{FF2B5EF4-FFF2-40B4-BE49-F238E27FC236}">
                      <a16:creationId xmlns:a16="http://schemas.microsoft.com/office/drawing/2014/main" id="{C78F3307-B1AD-4605-867C-36CD7CABBBAD}"/>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45" name="Line 109">
                  <a:extLst>
                    <a:ext uri="{FF2B5EF4-FFF2-40B4-BE49-F238E27FC236}">
                      <a16:creationId xmlns:a16="http://schemas.microsoft.com/office/drawing/2014/main" id="{0FC91FA1-64B5-4B21-9D85-93B1D0CF962A}"/>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46" name="Line 110">
                  <a:extLst>
                    <a:ext uri="{FF2B5EF4-FFF2-40B4-BE49-F238E27FC236}">
                      <a16:creationId xmlns:a16="http://schemas.microsoft.com/office/drawing/2014/main" id="{B9D68F76-CF99-4173-9ABE-871AA10C463F}"/>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47" name="Line 111">
                  <a:extLst>
                    <a:ext uri="{FF2B5EF4-FFF2-40B4-BE49-F238E27FC236}">
                      <a16:creationId xmlns:a16="http://schemas.microsoft.com/office/drawing/2014/main" id="{57E43201-7A0B-43A8-84BE-D7E021C65C4F}"/>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48" name="Rectangle 112">
                  <a:extLst>
                    <a:ext uri="{FF2B5EF4-FFF2-40B4-BE49-F238E27FC236}">
                      <a16:creationId xmlns:a16="http://schemas.microsoft.com/office/drawing/2014/main" id="{89152C3C-4831-4992-9C29-B5563686C890}"/>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49" name="Freeform 113">
                  <a:extLst>
                    <a:ext uri="{FF2B5EF4-FFF2-40B4-BE49-F238E27FC236}">
                      <a16:creationId xmlns:a16="http://schemas.microsoft.com/office/drawing/2014/main" id="{D609FEF4-E1D6-4A97-AD04-72E7DDD4E35D}"/>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650" name="Freeform 114">
                  <a:extLst>
                    <a:ext uri="{FF2B5EF4-FFF2-40B4-BE49-F238E27FC236}">
                      <a16:creationId xmlns:a16="http://schemas.microsoft.com/office/drawing/2014/main" id="{0F198C4E-B1C1-4F41-B0BE-439C5FD3BB3B}"/>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sz="2400"/>
                </a:p>
              </p:txBody>
            </p:sp>
            <p:sp>
              <p:nvSpPr>
                <p:cNvPr id="651" name="Line 115">
                  <a:extLst>
                    <a:ext uri="{FF2B5EF4-FFF2-40B4-BE49-F238E27FC236}">
                      <a16:creationId xmlns:a16="http://schemas.microsoft.com/office/drawing/2014/main" id="{8F261647-775A-4D61-93B8-89CBD448C39E}"/>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52" name="Line 116">
                  <a:extLst>
                    <a:ext uri="{FF2B5EF4-FFF2-40B4-BE49-F238E27FC236}">
                      <a16:creationId xmlns:a16="http://schemas.microsoft.com/office/drawing/2014/main" id="{4F2BCF38-8146-46A9-818A-B1FC15FE3081}"/>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53" name="Line 117">
                  <a:extLst>
                    <a:ext uri="{FF2B5EF4-FFF2-40B4-BE49-F238E27FC236}">
                      <a16:creationId xmlns:a16="http://schemas.microsoft.com/office/drawing/2014/main" id="{96A26D3B-EF12-4A42-B7A9-E984122039C5}"/>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54" name="Line 118">
                  <a:extLst>
                    <a:ext uri="{FF2B5EF4-FFF2-40B4-BE49-F238E27FC236}">
                      <a16:creationId xmlns:a16="http://schemas.microsoft.com/office/drawing/2014/main" id="{47218DEB-CC40-402B-ADA7-20A707849442}"/>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55" name="Line 119">
                  <a:extLst>
                    <a:ext uri="{FF2B5EF4-FFF2-40B4-BE49-F238E27FC236}">
                      <a16:creationId xmlns:a16="http://schemas.microsoft.com/office/drawing/2014/main" id="{B0270E26-EB14-482F-A419-4645E55AB85B}"/>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56" name="Line 120">
                  <a:extLst>
                    <a:ext uri="{FF2B5EF4-FFF2-40B4-BE49-F238E27FC236}">
                      <a16:creationId xmlns:a16="http://schemas.microsoft.com/office/drawing/2014/main" id="{C7DD5FCC-EDE4-4C40-AD04-EBF451597011}"/>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57" name="Line 121">
                  <a:extLst>
                    <a:ext uri="{FF2B5EF4-FFF2-40B4-BE49-F238E27FC236}">
                      <a16:creationId xmlns:a16="http://schemas.microsoft.com/office/drawing/2014/main" id="{0E755431-C4B9-48D4-908C-61314E4A3422}"/>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58" name="Freeform 122">
                  <a:extLst>
                    <a:ext uri="{FF2B5EF4-FFF2-40B4-BE49-F238E27FC236}">
                      <a16:creationId xmlns:a16="http://schemas.microsoft.com/office/drawing/2014/main" id="{3D8D9925-4AF0-45C8-8E57-F1EB528367DA}"/>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sz="2400"/>
                </a:p>
              </p:txBody>
            </p:sp>
            <p:sp>
              <p:nvSpPr>
                <p:cNvPr id="659" name="Rectangle 123">
                  <a:extLst>
                    <a:ext uri="{FF2B5EF4-FFF2-40B4-BE49-F238E27FC236}">
                      <a16:creationId xmlns:a16="http://schemas.microsoft.com/office/drawing/2014/main" id="{9C51F1CE-43AE-4AC6-BDB1-5A13ED94B5BF}"/>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60" name="Freeform 124">
                  <a:extLst>
                    <a:ext uri="{FF2B5EF4-FFF2-40B4-BE49-F238E27FC236}">
                      <a16:creationId xmlns:a16="http://schemas.microsoft.com/office/drawing/2014/main" id="{F76BD0A0-5808-45D4-84E3-0CD8BC491290}"/>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661" name="Line 125">
                  <a:extLst>
                    <a:ext uri="{FF2B5EF4-FFF2-40B4-BE49-F238E27FC236}">
                      <a16:creationId xmlns:a16="http://schemas.microsoft.com/office/drawing/2014/main" id="{E5E01123-3520-42ED-B0B6-25AFE89AA926}"/>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62" name="Line 126">
                  <a:extLst>
                    <a:ext uri="{FF2B5EF4-FFF2-40B4-BE49-F238E27FC236}">
                      <a16:creationId xmlns:a16="http://schemas.microsoft.com/office/drawing/2014/main" id="{9F78BD35-DCF3-40A4-A5D1-E5EA7A42F724}"/>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63" name="Line 127">
                  <a:extLst>
                    <a:ext uri="{FF2B5EF4-FFF2-40B4-BE49-F238E27FC236}">
                      <a16:creationId xmlns:a16="http://schemas.microsoft.com/office/drawing/2014/main" id="{A4B5517C-6A4D-4915-8FF1-48B406C6C8AA}"/>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64" name="Line 128">
                  <a:extLst>
                    <a:ext uri="{FF2B5EF4-FFF2-40B4-BE49-F238E27FC236}">
                      <a16:creationId xmlns:a16="http://schemas.microsoft.com/office/drawing/2014/main" id="{EA849519-8953-4BFB-963F-BD4F6AA1B143}"/>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65" name="Line 129">
                  <a:extLst>
                    <a:ext uri="{FF2B5EF4-FFF2-40B4-BE49-F238E27FC236}">
                      <a16:creationId xmlns:a16="http://schemas.microsoft.com/office/drawing/2014/main" id="{D958BEE1-703A-4A3F-9F06-21C79127418B}"/>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66" name="Line 130">
                  <a:extLst>
                    <a:ext uri="{FF2B5EF4-FFF2-40B4-BE49-F238E27FC236}">
                      <a16:creationId xmlns:a16="http://schemas.microsoft.com/office/drawing/2014/main" id="{ED95FE0A-36A5-40C2-9C4E-1C88885902D5}"/>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67" name="Line 131">
                  <a:extLst>
                    <a:ext uri="{FF2B5EF4-FFF2-40B4-BE49-F238E27FC236}">
                      <a16:creationId xmlns:a16="http://schemas.microsoft.com/office/drawing/2014/main" id="{65A87227-7FD2-4C9C-8267-B0AF8CE7A70A}"/>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68" name="Freeform 132">
                  <a:extLst>
                    <a:ext uri="{FF2B5EF4-FFF2-40B4-BE49-F238E27FC236}">
                      <a16:creationId xmlns:a16="http://schemas.microsoft.com/office/drawing/2014/main" id="{9A3FF397-9D4B-4224-A044-26E441B78132}"/>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669" name="Freeform 133">
                  <a:extLst>
                    <a:ext uri="{FF2B5EF4-FFF2-40B4-BE49-F238E27FC236}">
                      <a16:creationId xmlns:a16="http://schemas.microsoft.com/office/drawing/2014/main" id="{5FB5D8E4-F142-4204-B30D-22ADE382F1EE}"/>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670" name="Freeform 134">
                  <a:extLst>
                    <a:ext uri="{FF2B5EF4-FFF2-40B4-BE49-F238E27FC236}">
                      <a16:creationId xmlns:a16="http://schemas.microsoft.com/office/drawing/2014/main" id="{12A080E3-F111-461F-8943-3053AA88FE0B}"/>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sz="2400"/>
                </a:p>
              </p:txBody>
            </p:sp>
            <p:sp>
              <p:nvSpPr>
                <p:cNvPr id="671" name="Line 135">
                  <a:extLst>
                    <a:ext uri="{FF2B5EF4-FFF2-40B4-BE49-F238E27FC236}">
                      <a16:creationId xmlns:a16="http://schemas.microsoft.com/office/drawing/2014/main" id="{31468954-C83D-44B0-A74A-6CAC87839727}"/>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72" name="Line 136">
                  <a:extLst>
                    <a:ext uri="{FF2B5EF4-FFF2-40B4-BE49-F238E27FC236}">
                      <a16:creationId xmlns:a16="http://schemas.microsoft.com/office/drawing/2014/main" id="{70B48519-D50D-4096-B83C-3131AD3B4B82}"/>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73" name="Line 137">
                  <a:extLst>
                    <a:ext uri="{FF2B5EF4-FFF2-40B4-BE49-F238E27FC236}">
                      <a16:creationId xmlns:a16="http://schemas.microsoft.com/office/drawing/2014/main" id="{59FBD947-595D-4B88-94C8-583580A675CF}"/>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74" name="Line 138">
                  <a:extLst>
                    <a:ext uri="{FF2B5EF4-FFF2-40B4-BE49-F238E27FC236}">
                      <a16:creationId xmlns:a16="http://schemas.microsoft.com/office/drawing/2014/main" id="{CCE6FBC5-4191-482B-A43B-D2D21911DC7D}"/>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75" name="Line 139">
                  <a:extLst>
                    <a:ext uri="{FF2B5EF4-FFF2-40B4-BE49-F238E27FC236}">
                      <a16:creationId xmlns:a16="http://schemas.microsoft.com/office/drawing/2014/main" id="{0F467B61-191C-42B7-B155-6C082ADC1ADA}"/>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76" name="Line 140">
                  <a:extLst>
                    <a:ext uri="{FF2B5EF4-FFF2-40B4-BE49-F238E27FC236}">
                      <a16:creationId xmlns:a16="http://schemas.microsoft.com/office/drawing/2014/main" id="{6E6F61AC-B7DA-4A04-843B-8D64497A1C0B}"/>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77" name="Line 141">
                  <a:extLst>
                    <a:ext uri="{FF2B5EF4-FFF2-40B4-BE49-F238E27FC236}">
                      <a16:creationId xmlns:a16="http://schemas.microsoft.com/office/drawing/2014/main" id="{FF1BC652-1F68-4DB9-A206-C7139E646F97}"/>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78" name="Line 142">
                  <a:extLst>
                    <a:ext uri="{FF2B5EF4-FFF2-40B4-BE49-F238E27FC236}">
                      <a16:creationId xmlns:a16="http://schemas.microsoft.com/office/drawing/2014/main" id="{AE445B06-C0A8-4CAB-B825-4B0B18611463}"/>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79" name="Line 143">
                  <a:extLst>
                    <a:ext uri="{FF2B5EF4-FFF2-40B4-BE49-F238E27FC236}">
                      <a16:creationId xmlns:a16="http://schemas.microsoft.com/office/drawing/2014/main" id="{17E19A1D-285F-4C94-BF77-E5BCF8BC20EE}"/>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0" name="Line 144">
                  <a:extLst>
                    <a:ext uri="{FF2B5EF4-FFF2-40B4-BE49-F238E27FC236}">
                      <a16:creationId xmlns:a16="http://schemas.microsoft.com/office/drawing/2014/main" id="{A4FC2CE4-2279-4A8D-9DDF-FC4DE6DE30B1}"/>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1" name="Line 145">
                  <a:extLst>
                    <a:ext uri="{FF2B5EF4-FFF2-40B4-BE49-F238E27FC236}">
                      <a16:creationId xmlns:a16="http://schemas.microsoft.com/office/drawing/2014/main" id="{E78F43D9-5711-4F4E-8CD2-72A627F36791}"/>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2" name="Line 146">
                  <a:extLst>
                    <a:ext uri="{FF2B5EF4-FFF2-40B4-BE49-F238E27FC236}">
                      <a16:creationId xmlns:a16="http://schemas.microsoft.com/office/drawing/2014/main" id="{2B754E87-E7A1-4CDA-81C5-7FA556743093}"/>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3" name="Line 147">
                  <a:extLst>
                    <a:ext uri="{FF2B5EF4-FFF2-40B4-BE49-F238E27FC236}">
                      <a16:creationId xmlns:a16="http://schemas.microsoft.com/office/drawing/2014/main" id="{80C12AFA-FB7F-47E1-995D-90F4D16D1948}"/>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4" name="Line 148">
                  <a:extLst>
                    <a:ext uri="{FF2B5EF4-FFF2-40B4-BE49-F238E27FC236}">
                      <a16:creationId xmlns:a16="http://schemas.microsoft.com/office/drawing/2014/main" id="{50CB9E16-E586-4C63-BF8D-D4CF0EC8EFA2}"/>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5" name="Line 149">
                  <a:extLst>
                    <a:ext uri="{FF2B5EF4-FFF2-40B4-BE49-F238E27FC236}">
                      <a16:creationId xmlns:a16="http://schemas.microsoft.com/office/drawing/2014/main" id="{270C06B6-4AC9-4E4B-913C-45944A2F9EBF}"/>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6" name="Line 150">
                  <a:extLst>
                    <a:ext uri="{FF2B5EF4-FFF2-40B4-BE49-F238E27FC236}">
                      <a16:creationId xmlns:a16="http://schemas.microsoft.com/office/drawing/2014/main" id="{5AF52DCE-8204-431B-ABB4-6328801B572C}"/>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7" name="Line 151">
                  <a:extLst>
                    <a:ext uri="{FF2B5EF4-FFF2-40B4-BE49-F238E27FC236}">
                      <a16:creationId xmlns:a16="http://schemas.microsoft.com/office/drawing/2014/main" id="{093C00AF-C862-403B-AE90-326D1AD2E969}"/>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8" name="Line 152">
                  <a:extLst>
                    <a:ext uri="{FF2B5EF4-FFF2-40B4-BE49-F238E27FC236}">
                      <a16:creationId xmlns:a16="http://schemas.microsoft.com/office/drawing/2014/main" id="{15651F3C-A2C2-4C21-AF6D-2D2C94A54EAF}"/>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89" name="Line 153">
                  <a:extLst>
                    <a:ext uri="{FF2B5EF4-FFF2-40B4-BE49-F238E27FC236}">
                      <a16:creationId xmlns:a16="http://schemas.microsoft.com/office/drawing/2014/main" id="{8462B15A-1201-4DDD-8F22-7EB2FD3BF12F}"/>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90" name="Rectangle 154">
                  <a:extLst>
                    <a:ext uri="{FF2B5EF4-FFF2-40B4-BE49-F238E27FC236}">
                      <a16:creationId xmlns:a16="http://schemas.microsoft.com/office/drawing/2014/main" id="{798F13A2-77D2-4EBF-9BD5-C218674F0264}"/>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91" name="Freeform 155">
                  <a:extLst>
                    <a:ext uri="{FF2B5EF4-FFF2-40B4-BE49-F238E27FC236}">
                      <a16:creationId xmlns:a16="http://schemas.microsoft.com/office/drawing/2014/main" id="{D56CC03E-A537-45A2-AB67-A294CDCA1B66}"/>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692" name="Freeform 156">
                  <a:extLst>
                    <a:ext uri="{FF2B5EF4-FFF2-40B4-BE49-F238E27FC236}">
                      <a16:creationId xmlns:a16="http://schemas.microsoft.com/office/drawing/2014/main" id="{CC30CCDB-51E9-4460-93B1-14A870E33847}"/>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sz="2400"/>
                </a:p>
              </p:txBody>
            </p:sp>
            <p:sp>
              <p:nvSpPr>
                <p:cNvPr id="693" name="Line 157">
                  <a:extLst>
                    <a:ext uri="{FF2B5EF4-FFF2-40B4-BE49-F238E27FC236}">
                      <a16:creationId xmlns:a16="http://schemas.microsoft.com/office/drawing/2014/main" id="{3265AB65-E324-400F-A23F-A4CD80FB4F87}"/>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94" name="Line 158">
                  <a:extLst>
                    <a:ext uri="{FF2B5EF4-FFF2-40B4-BE49-F238E27FC236}">
                      <a16:creationId xmlns:a16="http://schemas.microsoft.com/office/drawing/2014/main" id="{3C68EDD6-D0A1-4F1B-A107-5379D3F254A8}"/>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95" name="Line 159">
                  <a:extLst>
                    <a:ext uri="{FF2B5EF4-FFF2-40B4-BE49-F238E27FC236}">
                      <a16:creationId xmlns:a16="http://schemas.microsoft.com/office/drawing/2014/main" id="{AFE86C9D-09D8-4C23-B1CB-9F5FDEE87B7F}"/>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96" name="Line 160">
                  <a:extLst>
                    <a:ext uri="{FF2B5EF4-FFF2-40B4-BE49-F238E27FC236}">
                      <a16:creationId xmlns:a16="http://schemas.microsoft.com/office/drawing/2014/main" id="{A4E4BB26-D520-453A-B1AB-98EA77416018}"/>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97" name="Line 161">
                  <a:extLst>
                    <a:ext uri="{FF2B5EF4-FFF2-40B4-BE49-F238E27FC236}">
                      <a16:creationId xmlns:a16="http://schemas.microsoft.com/office/drawing/2014/main" id="{AA77F9F4-D937-4C92-871B-C95F7C90EE1B}"/>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98" name="Line 162">
                  <a:extLst>
                    <a:ext uri="{FF2B5EF4-FFF2-40B4-BE49-F238E27FC236}">
                      <a16:creationId xmlns:a16="http://schemas.microsoft.com/office/drawing/2014/main" id="{8380715D-716C-4872-9A18-212CE7510792}"/>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99" name="Line 163">
                  <a:extLst>
                    <a:ext uri="{FF2B5EF4-FFF2-40B4-BE49-F238E27FC236}">
                      <a16:creationId xmlns:a16="http://schemas.microsoft.com/office/drawing/2014/main" id="{A4C3B43F-7D66-442C-80A0-70AFEAA7DEE4}"/>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00" name="Rectangle 164">
                  <a:extLst>
                    <a:ext uri="{FF2B5EF4-FFF2-40B4-BE49-F238E27FC236}">
                      <a16:creationId xmlns:a16="http://schemas.microsoft.com/office/drawing/2014/main" id="{1049BC5E-D7E4-4448-94BE-2284D78632EB}"/>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01" name="Freeform 165">
                  <a:extLst>
                    <a:ext uri="{FF2B5EF4-FFF2-40B4-BE49-F238E27FC236}">
                      <a16:creationId xmlns:a16="http://schemas.microsoft.com/office/drawing/2014/main" id="{67EEBEA4-3FE1-471F-96B8-50C028A9B982}"/>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702" name="Freeform 166">
                  <a:extLst>
                    <a:ext uri="{FF2B5EF4-FFF2-40B4-BE49-F238E27FC236}">
                      <a16:creationId xmlns:a16="http://schemas.microsoft.com/office/drawing/2014/main" id="{0CCFB29E-ED54-48B2-9EB3-B1B7968061DD}"/>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sz="2400"/>
                </a:p>
              </p:txBody>
            </p:sp>
            <p:sp>
              <p:nvSpPr>
                <p:cNvPr id="703" name="Line 167">
                  <a:extLst>
                    <a:ext uri="{FF2B5EF4-FFF2-40B4-BE49-F238E27FC236}">
                      <a16:creationId xmlns:a16="http://schemas.microsoft.com/office/drawing/2014/main" id="{EA77DC26-34F5-4922-BE4A-16C6DAD38B73}"/>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04" name="Line 168">
                  <a:extLst>
                    <a:ext uri="{FF2B5EF4-FFF2-40B4-BE49-F238E27FC236}">
                      <a16:creationId xmlns:a16="http://schemas.microsoft.com/office/drawing/2014/main" id="{AA1D56B7-6EF6-4BF3-942E-78EC5E09134F}"/>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05" name="Line 169">
                  <a:extLst>
                    <a:ext uri="{FF2B5EF4-FFF2-40B4-BE49-F238E27FC236}">
                      <a16:creationId xmlns:a16="http://schemas.microsoft.com/office/drawing/2014/main" id="{48EE0BB5-B28A-4232-BEF1-443DB2F35DE4}"/>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06" name="Line 170">
                  <a:extLst>
                    <a:ext uri="{FF2B5EF4-FFF2-40B4-BE49-F238E27FC236}">
                      <a16:creationId xmlns:a16="http://schemas.microsoft.com/office/drawing/2014/main" id="{57BD96A6-2F69-4524-A71F-94532AA4F124}"/>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07" name="Line 171">
                  <a:extLst>
                    <a:ext uri="{FF2B5EF4-FFF2-40B4-BE49-F238E27FC236}">
                      <a16:creationId xmlns:a16="http://schemas.microsoft.com/office/drawing/2014/main" id="{0DA3B894-703A-4F79-86EE-843BC139C831}"/>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08" name="Line 172">
                  <a:extLst>
                    <a:ext uri="{FF2B5EF4-FFF2-40B4-BE49-F238E27FC236}">
                      <a16:creationId xmlns:a16="http://schemas.microsoft.com/office/drawing/2014/main" id="{84EFE141-3F5E-4BC0-8252-0DF9D6045075}"/>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09" name="Line 173">
                  <a:extLst>
                    <a:ext uri="{FF2B5EF4-FFF2-40B4-BE49-F238E27FC236}">
                      <a16:creationId xmlns:a16="http://schemas.microsoft.com/office/drawing/2014/main" id="{7B624CDA-FF60-495C-B875-F9E97788967F}"/>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10" name="Rectangle 174">
                  <a:extLst>
                    <a:ext uri="{FF2B5EF4-FFF2-40B4-BE49-F238E27FC236}">
                      <a16:creationId xmlns:a16="http://schemas.microsoft.com/office/drawing/2014/main" id="{A7D26223-E913-4BDB-B7E2-54C833245AA5}"/>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11" name="Freeform 175">
                  <a:extLst>
                    <a:ext uri="{FF2B5EF4-FFF2-40B4-BE49-F238E27FC236}">
                      <a16:creationId xmlns:a16="http://schemas.microsoft.com/office/drawing/2014/main" id="{88DB6B08-F522-447A-B36C-100CF212A692}"/>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712" name="Line 176">
                  <a:extLst>
                    <a:ext uri="{FF2B5EF4-FFF2-40B4-BE49-F238E27FC236}">
                      <a16:creationId xmlns:a16="http://schemas.microsoft.com/office/drawing/2014/main" id="{999D150A-0E36-4AA9-BEBC-D622B30A95C7}"/>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13" name="Line 177">
                  <a:extLst>
                    <a:ext uri="{FF2B5EF4-FFF2-40B4-BE49-F238E27FC236}">
                      <a16:creationId xmlns:a16="http://schemas.microsoft.com/office/drawing/2014/main" id="{7BE3778C-E691-48FB-BCBB-417B62ADFF59}"/>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14" name="Line 178">
                  <a:extLst>
                    <a:ext uri="{FF2B5EF4-FFF2-40B4-BE49-F238E27FC236}">
                      <a16:creationId xmlns:a16="http://schemas.microsoft.com/office/drawing/2014/main" id="{4DB54BDE-3D98-4BF5-8E8C-CCF337C47A7D}"/>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15" name="Line 179">
                  <a:extLst>
                    <a:ext uri="{FF2B5EF4-FFF2-40B4-BE49-F238E27FC236}">
                      <a16:creationId xmlns:a16="http://schemas.microsoft.com/office/drawing/2014/main" id="{120CB289-4CBE-4155-90A4-7B682CD77031}"/>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16" name="Line 180">
                  <a:extLst>
                    <a:ext uri="{FF2B5EF4-FFF2-40B4-BE49-F238E27FC236}">
                      <a16:creationId xmlns:a16="http://schemas.microsoft.com/office/drawing/2014/main" id="{8B0B35F4-E4AE-4CEB-9799-BF365B81FF2A}"/>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17" name="Line 181">
                  <a:extLst>
                    <a:ext uri="{FF2B5EF4-FFF2-40B4-BE49-F238E27FC236}">
                      <a16:creationId xmlns:a16="http://schemas.microsoft.com/office/drawing/2014/main" id="{7398258C-EF2E-46ED-8E6F-DEDF1FBA4630}"/>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18" name="Line 182">
                  <a:extLst>
                    <a:ext uri="{FF2B5EF4-FFF2-40B4-BE49-F238E27FC236}">
                      <a16:creationId xmlns:a16="http://schemas.microsoft.com/office/drawing/2014/main" id="{868EC850-4B05-4EF2-95C4-8E1CBF93575D}"/>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19" name="Freeform 183">
                  <a:extLst>
                    <a:ext uri="{FF2B5EF4-FFF2-40B4-BE49-F238E27FC236}">
                      <a16:creationId xmlns:a16="http://schemas.microsoft.com/office/drawing/2014/main" id="{6E5CD175-808E-42AE-B964-911B86A8C4ED}"/>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sz="2400"/>
                </a:p>
              </p:txBody>
            </p:sp>
            <p:sp>
              <p:nvSpPr>
                <p:cNvPr id="720" name="Freeform 184">
                  <a:extLst>
                    <a:ext uri="{FF2B5EF4-FFF2-40B4-BE49-F238E27FC236}">
                      <a16:creationId xmlns:a16="http://schemas.microsoft.com/office/drawing/2014/main" id="{5058EEA4-F7E4-453A-8EEB-FF8E865A8D4B}"/>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sz="2400"/>
                </a:p>
              </p:txBody>
            </p:sp>
            <p:sp>
              <p:nvSpPr>
                <p:cNvPr id="721" name="Line 185">
                  <a:extLst>
                    <a:ext uri="{FF2B5EF4-FFF2-40B4-BE49-F238E27FC236}">
                      <a16:creationId xmlns:a16="http://schemas.microsoft.com/office/drawing/2014/main" id="{61D9E498-FBC7-41E2-8A6E-1BDE83F7E037}"/>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2" name="Line 186">
                  <a:extLst>
                    <a:ext uri="{FF2B5EF4-FFF2-40B4-BE49-F238E27FC236}">
                      <a16:creationId xmlns:a16="http://schemas.microsoft.com/office/drawing/2014/main" id="{D459D52A-17D2-4C78-92F3-8D2AE989BA00}"/>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3" name="Line 187">
                  <a:extLst>
                    <a:ext uri="{FF2B5EF4-FFF2-40B4-BE49-F238E27FC236}">
                      <a16:creationId xmlns:a16="http://schemas.microsoft.com/office/drawing/2014/main" id="{C304BFBB-93C4-4B53-A0C2-E6E1FF2D9EBE}"/>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4" name="Line 188">
                  <a:extLst>
                    <a:ext uri="{FF2B5EF4-FFF2-40B4-BE49-F238E27FC236}">
                      <a16:creationId xmlns:a16="http://schemas.microsoft.com/office/drawing/2014/main" id="{F9FBDCD3-81F6-4B2A-B0E8-411E1C94CB61}"/>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5" name="Line 189">
                  <a:extLst>
                    <a:ext uri="{FF2B5EF4-FFF2-40B4-BE49-F238E27FC236}">
                      <a16:creationId xmlns:a16="http://schemas.microsoft.com/office/drawing/2014/main" id="{7A930E81-9904-41AB-9D46-302F49CFF5A7}"/>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6" name="Line 190">
                  <a:extLst>
                    <a:ext uri="{FF2B5EF4-FFF2-40B4-BE49-F238E27FC236}">
                      <a16:creationId xmlns:a16="http://schemas.microsoft.com/office/drawing/2014/main" id="{712A8CCC-5B86-4885-B38E-C695B80A66C9}"/>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7" name="Freeform 191">
                  <a:extLst>
                    <a:ext uri="{FF2B5EF4-FFF2-40B4-BE49-F238E27FC236}">
                      <a16:creationId xmlns:a16="http://schemas.microsoft.com/office/drawing/2014/main" id="{3218C82C-0092-434D-A8EA-9A8C6E5282A9}"/>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sz="2400"/>
                </a:p>
              </p:txBody>
            </p:sp>
            <p:sp>
              <p:nvSpPr>
                <p:cNvPr id="728" name="Line 192">
                  <a:extLst>
                    <a:ext uri="{FF2B5EF4-FFF2-40B4-BE49-F238E27FC236}">
                      <a16:creationId xmlns:a16="http://schemas.microsoft.com/office/drawing/2014/main" id="{B1D6192D-4231-40CE-9FB9-1E9EC66AA2C1}"/>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9" name="Line 193">
                  <a:extLst>
                    <a:ext uri="{FF2B5EF4-FFF2-40B4-BE49-F238E27FC236}">
                      <a16:creationId xmlns:a16="http://schemas.microsoft.com/office/drawing/2014/main" id="{62594224-12EC-48D5-A013-A2ADBCD00B48}"/>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30" name="Line 194">
                  <a:extLst>
                    <a:ext uri="{FF2B5EF4-FFF2-40B4-BE49-F238E27FC236}">
                      <a16:creationId xmlns:a16="http://schemas.microsoft.com/office/drawing/2014/main" id="{36502686-41FA-47B1-AC7B-787C45E504EE}"/>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31" name="Line 195">
                  <a:extLst>
                    <a:ext uri="{FF2B5EF4-FFF2-40B4-BE49-F238E27FC236}">
                      <a16:creationId xmlns:a16="http://schemas.microsoft.com/office/drawing/2014/main" id="{EFE9E0DE-A1F5-4D0B-BAEB-E931AF8CB37E}"/>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32" name="Line 196">
                  <a:extLst>
                    <a:ext uri="{FF2B5EF4-FFF2-40B4-BE49-F238E27FC236}">
                      <a16:creationId xmlns:a16="http://schemas.microsoft.com/office/drawing/2014/main" id="{527A688A-F47E-466A-8218-E248586E1B2D}"/>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33" name="Line 197">
                  <a:extLst>
                    <a:ext uri="{FF2B5EF4-FFF2-40B4-BE49-F238E27FC236}">
                      <a16:creationId xmlns:a16="http://schemas.microsoft.com/office/drawing/2014/main" id="{890C9050-0FC9-4020-90F9-B15EF6750AEB}"/>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34" name="Line 198">
                  <a:extLst>
                    <a:ext uri="{FF2B5EF4-FFF2-40B4-BE49-F238E27FC236}">
                      <a16:creationId xmlns:a16="http://schemas.microsoft.com/office/drawing/2014/main" id="{17AC32CA-ED4F-4972-8F4B-35A16BCA5842}"/>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35" name="Freeform 199">
                  <a:extLst>
                    <a:ext uri="{FF2B5EF4-FFF2-40B4-BE49-F238E27FC236}">
                      <a16:creationId xmlns:a16="http://schemas.microsoft.com/office/drawing/2014/main" id="{12FCA14F-014B-45A4-89B6-797996E5F2E0}"/>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sz="2400"/>
                </a:p>
              </p:txBody>
            </p:sp>
            <p:sp>
              <p:nvSpPr>
                <p:cNvPr id="736" name="Line 200">
                  <a:extLst>
                    <a:ext uri="{FF2B5EF4-FFF2-40B4-BE49-F238E27FC236}">
                      <a16:creationId xmlns:a16="http://schemas.microsoft.com/office/drawing/2014/main" id="{99694CEF-F47E-43A4-AA82-8B5BF3E145A1}"/>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37" name="Line 201">
                  <a:extLst>
                    <a:ext uri="{FF2B5EF4-FFF2-40B4-BE49-F238E27FC236}">
                      <a16:creationId xmlns:a16="http://schemas.microsoft.com/office/drawing/2014/main" id="{414F6F5B-F46D-44FE-A4CB-BF20EA675EE5}"/>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38" name="Line 202">
                  <a:extLst>
                    <a:ext uri="{FF2B5EF4-FFF2-40B4-BE49-F238E27FC236}">
                      <a16:creationId xmlns:a16="http://schemas.microsoft.com/office/drawing/2014/main" id="{579E17D9-45BD-45A5-9593-65DBCB09C931}"/>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39" name="Line 203">
                  <a:extLst>
                    <a:ext uri="{FF2B5EF4-FFF2-40B4-BE49-F238E27FC236}">
                      <a16:creationId xmlns:a16="http://schemas.microsoft.com/office/drawing/2014/main" id="{671BF7B7-2A43-41D9-A6C5-CAC2BE56B055}"/>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40" name="Line 204">
                  <a:extLst>
                    <a:ext uri="{FF2B5EF4-FFF2-40B4-BE49-F238E27FC236}">
                      <a16:creationId xmlns:a16="http://schemas.microsoft.com/office/drawing/2014/main" id="{BC3234D8-EE03-4C9F-B9E1-7B38CCEE6375}"/>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41" name="Line 205">
                  <a:extLst>
                    <a:ext uri="{FF2B5EF4-FFF2-40B4-BE49-F238E27FC236}">
                      <a16:creationId xmlns:a16="http://schemas.microsoft.com/office/drawing/2014/main" id="{ED802ABD-6C10-4886-BB97-42C4D089661E}"/>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42" name="Line 206">
                  <a:extLst>
                    <a:ext uri="{FF2B5EF4-FFF2-40B4-BE49-F238E27FC236}">
                      <a16:creationId xmlns:a16="http://schemas.microsoft.com/office/drawing/2014/main" id="{9EE240DA-7622-40F2-AB32-60DBA9623D18}"/>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455" name="Group 207">
                <a:extLst>
                  <a:ext uri="{FF2B5EF4-FFF2-40B4-BE49-F238E27FC236}">
                    <a16:creationId xmlns:a16="http://schemas.microsoft.com/office/drawing/2014/main" id="{1371628A-CB5F-48ED-BD45-F31807B340C2}"/>
                  </a:ext>
                </a:extLst>
              </p:cNvPr>
              <p:cNvGrpSpPr>
                <a:grpSpLocks/>
              </p:cNvGrpSpPr>
              <p:nvPr/>
            </p:nvGrpSpPr>
            <p:grpSpPr bwMode="auto">
              <a:xfrm>
                <a:off x="1880" y="1312"/>
                <a:ext cx="288" cy="288"/>
                <a:chOff x="2173" y="1751"/>
                <a:chExt cx="706" cy="644"/>
              </a:xfrm>
            </p:grpSpPr>
            <p:sp>
              <p:nvSpPr>
                <p:cNvPr id="457" name="Rectangle 208">
                  <a:extLst>
                    <a:ext uri="{FF2B5EF4-FFF2-40B4-BE49-F238E27FC236}">
                      <a16:creationId xmlns:a16="http://schemas.microsoft.com/office/drawing/2014/main" id="{333ADCFB-6496-4C1B-8B2A-4CC253B6A742}"/>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58" name="Rectangle 209">
                  <a:extLst>
                    <a:ext uri="{FF2B5EF4-FFF2-40B4-BE49-F238E27FC236}">
                      <a16:creationId xmlns:a16="http://schemas.microsoft.com/office/drawing/2014/main" id="{EA6E7790-8A72-40B1-924B-82841DD25E34}"/>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59" name="Rectangle 210">
                  <a:extLst>
                    <a:ext uri="{FF2B5EF4-FFF2-40B4-BE49-F238E27FC236}">
                      <a16:creationId xmlns:a16="http://schemas.microsoft.com/office/drawing/2014/main" id="{E636DE0E-C77D-4F6B-8866-9AF63A4F4369}"/>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60" name="Freeform 211">
                  <a:extLst>
                    <a:ext uri="{FF2B5EF4-FFF2-40B4-BE49-F238E27FC236}">
                      <a16:creationId xmlns:a16="http://schemas.microsoft.com/office/drawing/2014/main" id="{83DFDD79-D942-438A-8C9C-CA26D682DA72}"/>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461" name="Freeform 212">
                  <a:extLst>
                    <a:ext uri="{FF2B5EF4-FFF2-40B4-BE49-F238E27FC236}">
                      <a16:creationId xmlns:a16="http://schemas.microsoft.com/office/drawing/2014/main" id="{AD701712-552C-4227-BECF-54BFA96CDBB1}"/>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462" name="Freeform 213">
                  <a:extLst>
                    <a:ext uri="{FF2B5EF4-FFF2-40B4-BE49-F238E27FC236}">
                      <a16:creationId xmlns:a16="http://schemas.microsoft.com/office/drawing/2014/main" id="{169E3A83-CBF1-4036-A4DB-B01EA29FEC1B}"/>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sz="2400"/>
                </a:p>
              </p:txBody>
            </p:sp>
            <p:sp>
              <p:nvSpPr>
                <p:cNvPr id="463" name="Freeform 214">
                  <a:extLst>
                    <a:ext uri="{FF2B5EF4-FFF2-40B4-BE49-F238E27FC236}">
                      <a16:creationId xmlns:a16="http://schemas.microsoft.com/office/drawing/2014/main" id="{B1DF5229-B756-43F6-9E80-A58886F879AA}"/>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sz="2400"/>
                </a:p>
              </p:txBody>
            </p:sp>
            <p:sp>
              <p:nvSpPr>
                <p:cNvPr id="464" name="Freeform 215">
                  <a:extLst>
                    <a:ext uri="{FF2B5EF4-FFF2-40B4-BE49-F238E27FC236}">
                      <a16:creationId xmlns:a16="http://schemas.microsoft.com/office/drawing/2014/main" id="{B5B0DF5A-DDA5-4704-9801-CEBDFF12E438}"/>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sz="2400"/>
                </a:p>
              </p:txBody>
            </p:sp>
            <p:sp>
              <p:nvSpPr>
                <p:cNvPr id="465" name="Freeform 216">
                  <a:extLst>
                    <a:ext uri="{FF2B5EF4-FFF2-40B4-BE49-F238E27FC236}">
                      <a16:creationId xmlns:a16="http://schemas.microsoft.com/office/drawing/2014/main" id="{C46DE288-07B3-4BB3-B341-F11363682E51}"/>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sz="2400"/>
                </a:p>
              </p:txBody>
            </p:sp>
            <p:sp>
              <p:nvSpPr>
                <p:cNvPr id="466" name="Line 217">
                  <a:extLst>
                    <a:ext uri="{FF2B5EF4-FFF2-40B4-BE49-F238E27FC236}">
                      <a16:creationId xmlns:a16="http://schemas.microsoft.com/office/drawing/2014/main" id="{75DE48F2-E477-47FB-9AA5-209FF7F7831E}"/>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67" name="Line 218">
                  <a:extLst>
                    <a:ext uri="{FF2B5EF4-FFF2-40B4-BE49-F238E27FC236}">
                      <a16:creationId xmlns:a16="http://schemas.microsoft.com/office/drawing/2014/main" id="{B6A554F3-3914-4888-B79C-7904904459F9}"/>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68" name="Line 219">
                  <a:extLst>
                    <a:ext uri="{FF2B5EF4-FFF2-40B4-BE49-F238E27FC236}">
                      <a16:creationId xmlns:a16="http://schemas.microsoft.com/office/drawing/2014/main" id="{6FDE3F3F-8E81-469C-8FB1-5DA4FCB15E60}"/>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69" name="Line 220">
                  <a:extLst>
                    <a:ext uri="{FF2B5EF4-FFF2-40B4-BE49-F238E27FC236}">
                      <a16:creationId xmlns:a16="http://schemas.microsoft.com/office/drawing/2014/main" id="{296BE244-54B9-4DA2-8A5B-4A1E32B08EA3}"/>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0" name="Line 221">
                  <a:extLst>
                    <a:ext uri="{FF2B5EF4-FFF2-40B4-BE49-F238E27FC236}">
                      <a16:creationId xmlns:a16="http://schemas.microsoft.com/office/drawing/2014/main" id="{10B5F6BF-098A-4FBD-B992-68209140EA6E}"/>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1" name="Line 222">
                  <a:extLst>
                    <a:ext uri="{FF2B5EF4-FFF2-40B4-BE49-F238E27FC236}">
                      <a16:creationId xmlns:a16="http://schemas.microsoft.com/office/drawing/2014/main" id="{FB4C79EC-F02F-4A95-ACBD-814813082FC2}"/>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2" name="Line 223">
                  <a:extLst>
                    <a:ext uri="{FF2B5EF4-FFF2-40B4-BE49-F238E27FC236}">
                      <a16:creationId xmlns:a16="http://schemas.microsoft.com/office/drawing/2014/main" id="{2ACF1FD2-CF36-4DF4-A508-127F0A0F3798}"/>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3" name="Line 224">
                  <a:extLst>
                    <a:ext uri="{FF2B5EF4-FFF2-40B4-BE49-F238E27FC236}">
                      <a16:creationId xmlns:a16="http://schemas.microsoft.com/office/drawing/2014/main" id="{69D46869-92DC-42C5-B78D-A44B9BF04063}"/>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4" name="Line 225">
                  <a:extLst>
                    <a:ext uri="{FF2B5EF4-FFF2-40B4-BE49-F238E27FC236}">
                      <a16:creationId xmlns:a16="http://schemas.microsoft.com/office/drawing/2014/main" id="{ED7FA73B-BC58-4300-A59D-205C7D0A6D89}"/>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5" name="Line 226">
                  <a:extLst>
                    <a:ext uri="{FF2B5EF4-FFF2-40B4-BE49-F238E27FC236}">
                      <a16:creationId xmlns:a16="http://schemas.microsoft.com/office/drawing/2014/main" id="{AC390675-B594-4FA4-B845-30BE48AF177B}"/>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6" name="Line 227">
                  <a:extLst>
                    <a:ext uri="{FF2B5EF4-FFF2-40B4-BE49-F238E27FC236}">
                      <a16:creationId xmlns:a16="http://schemas.microsoft.com/office/drawing/2014/main" id="{6369AD5F-E08D-41B1-A002-94CD76A3EBC8}"/>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7" name="Line 228">
                  <a:extLst>
                    <a:ext uri="{FF2B5EF4-FFF2-40B4-BE49-F238E27FC236}">
                      <a16:creationId xmlns:a16="http://schemas.microsoft.com/office/drawing/2014/main" id="{A54975CC-EC9B-4CA3-B329-615965396CB4}"/>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8" name="Line 229">
                  <a:extLst>
                    <a:ext uri="{FF2B5EF4-FFF2-40B4-BE49-F238E27FC236}">
                      <a16:creationId xmlns:a16="http://schemas.microsoft.com/office/drawing/2014/main" id="{285EF0FE-9CCD-4EC0-BBEF-21BA5C274C3C}"/>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79" name="Line 230">
                  <a:extLst>
                    <a:ext uri="{FF2B5EF4-FFF2-40B4-BE49-F238E27FC236}">
                      <a16:creationId xmlns:a16="http://schemas.microsoft.com/office/drawing/2014/main" id="{D40762BA-5DAA-4229-878A-56EA7323545A}"/>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80" name="Line 231">
                  <a:extLst>
                    <a:ext uri="{FF2B5EF4-FFF2-40B4-BE49-F238E27FC236}">
                      <a16:creationId xmlns:a16="http://schemas.microsoft.com/office/drawing/2014/main" id="{65D4ECD3-40FB-4B02-AFEE-F1AF258C44A0}"/>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81" name="Line 232">
                  <a:extLst>
                    <a:ext uri="{FF2B5EF4-FFF2-40B4-BE49-F238E27FC236}">
                      <a16:creationId xmlns:a16="http://schemas.microsoft.com/office/drawing/2014/main" id="{C5173809-686C-47C1-8FD1-E14C457999F1}"/>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82" name="Line 233">
                  <a:extLst>
                    <a:ext uri="{FF2B5EF4-FFF2-40B4-BE49-F238E27FC236}">
                      <a16:creationId xmlns:a16="http://schemas.microsoft.com/office/drawing/2014/main" id="{7DEEC6F4-7041-4182-A509-47CB78CCE34F}"/>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83" name="Line 234">
                  <a:extLst>
                    <a:ext uri="{FF2B5EF4-FFF2-40B4-BE49-F238E27FC236}">
                      <a16:creationId xmlns:a16="http://schemas.microsoft.com/office/drawing/2014/main" id="{270E6DE2-E328-4AE7-8D32-15327EE9E24F}"/>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84" name="Line 235">
                  <a:extLst>
                    <a:ext uri="{FF2B5EF4-FFF2-40B4-BE49-F238E27FC236}">
                      <a16:creationId xmlns:a16="http://schemas.microsoft.com/office/drawing/2014/main" id="{0819F415-B767-40F7-9A3D-7AC707D4238E}"/>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85" name="Rectangle 236">
                  <a:extLst>
                    <a:ext uri="{FF2B5EF4-FFF2-40B4-BE49-F238E27FC236}">
                      <a16:creationId xmlns:a16="http://schemas.microsoft.com/office/drawing/2014/main" id="{1492390F-7E5B-427D-9640-5098D925F6C8}"/>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86" name="Rectangle 237">
                  <a:extLst>
                    <a:ext uri="{FF2B5EF4-FFF2-40B4-BE49-F238E27FC236}">
                      <a16:creationId xmlns:a16="http://schemas.microsoft.com/office/drawing/2014/main" id="{C5133F52-6EEB-40FB-A41B-314C85797182}"/>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87" name="Rectangle 238">
                  <a:extLst>
                    <a:ext uri="{FF2B5EF4-FFF2-40B4-BE49-F238E27FC236}">
                      <a16:creationId xmlns:a16="http://schemas.microsoft.com/office/drawing/2014/main" id="{46B4C0AE-6FB7-4465-A5F8-BEB350AEE739}"/>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88" name="Freeform 239">
                  <a:extLst>
                    <a:ext uri="{FF2B5EF4-FFF2-40B4-BE49-F238E27FC236}">
                      <a16:creationId xmlns:a16="http://schemas.microsoft.com/office/drawing/2014/main" id="{FC9F6392-ED6E-4F1E-88C9-417EF14CA673}"/>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sz="2400"/>
                </a:p>
              </p:txBody>
            </p:sp>
            <p:sp>
              <p:nvSpPr>
                <p:cNvPr id="489" name="Freeform 240">
                  <a:extLst>
                    <a:ext uri="{FF2B5EF4-FFF2-40B4-BE49-F238E27FC236}">
                      <a16:creationId xmlns:a16="http://schemas.microsoft.com/office/drawing/2014/main" id="{F644329E-D147-459A-A5C8-72A12E0E4DDD}"/>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sz="2400"/>
                </a:p>
              </p:txBody>
            </p:sp>
            <p:sp>
              <p:nvSpPr>
                <p:cNvPr id="490" name="Line 241">
                  <a:extLst>
                    <a:ext uri="{FF2B5EF4-FFF2-40B4-BE49-F238E27FC236}">
                      <a16:creationId xmlns:a16="http://schemas.microsoft.com/office/drawing/2014/main" id="{69D0481C-9709-481E-B264-1FF17ECB50A2}"/>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91" name="Line 242">
                  <a:extLst>
                    <a:ext uri="{FF2B5EF4-FFF2-40B4-BE49-F238E27FC236}">
                      <a16:creationId xmlns:a16="http://schemas.microsoft.com/office/drawing/2014/main" id="{5F7D740A-2596-47D5-9AC5-ADC573EFD522}"/>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92" name="Freeform 243">
                  <a:extLst>
                    <a:ext uri="{FF2B5EF4-FFF2-40B4-BE49-F238E27FC236}">
                      <a16:creationId xmlns:a16="http://schemas.microsoft.com/office/drawing/2014/main" id="{EA25717C-0754-4E1E-99F3-0AF3CBD972C4}"/>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sz="2400"/>
                </a:p>
              </p:txBody>
            </p:sp>
            <p:sp>
              <p:nvSpPr>
                <p:cNvPr id="493" name="Line 244">
                  <a:extLst>
                    <a:ext uri="{FF2B5EF4-FFF2-40B4-BE49-F238E27FC236}">
                      <a16:creationId xmlns:a16="http://schemas.microsoft.com/office/drawing/2014/main" id="{7D7C8BF1-BCF9-43FB-925B-DA9A85BAEB10}"/>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94" name="Line 245">
                  <a:extLst>
                    <a:ext uri="{FF2B5EF4-FFF2-40B4-BE49-F238E27FC236}">
                      <a16:creationId xmlns:a16="http://schemas.microsoft.com/office/drawing/2014/main" id="{D507CC7B-9BF2-4D5E-842E-23D03F790247}"/>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95" name="Rectangle 246">
                  <a:extLst>
                    <a:ext uri="{FF2B5EF4-FFF2-40B4-BE49-F238E27FC236}">
                      <a16:creationId xmlns:a16="http://schemas.microsoft.com/office/drawing/2014/main" id="{D23C78DD-33A8-49E3-A4AC-12D73A37EBA3}"/>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96" name="Freeform 247">
                  <a:extLst>
                    <a:ext uri="{FF2B5EF4-FFF2-40B4-BE49-F238E27FC236}">
                      <a16:creationId xmlns:a16="http://schemas.microsoft.com/office/drawing/2014/main" id="{25335281-682F-4A8B-BF7A-9496DB025F5D}"/>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497" name="Freeform 248">
                  <a:extLst>
                    <a:ext uri="{FF2B5EF4-FFF2-40B4-BE49-F238E27FC236}">
                      <a16:creationId xmlns:a16="http://schemas.microsoft.com/office/drawing/2014/main" id="{45433C57-5A78-4998-8744-C72553ED6F0E}"/>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sz="2400"/>
                </a:p>
              </p:txBody>
            </p:sp>
            <p:sp>
              <p:nvSpPr>
                <p:cNvPr id="498" name="Line 249">
                  <a:extLst>
                    <a:ext uri="{FF2B5EF4-FFF2-40B4-BE49-F238E27FC236}">
                      <a16:creationId xmlns:a16="http://schemas.microsoft.com/office/drawing/2014/main" id="{32BDBEF5-06F8-4BCE-A317-C2258E7FE03C}"/>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99" name="Line 250">
                  <a:extLst>
                    <a:ext uri="{FF2B5EF4-FFF2-40B4-BE49-F238E27FC236}">
                      <a16:creationId xmlns:a16="http://schemas.microsoft.com/office/drawing/2014/main" id="{13D84A4D-CB0F-417D-9479-1ECD29E58AD2}"/>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00" name="Line 251">
                  <a:extLst>
                    <a:ext uri="{FF2B5EF4-FFF2-40B4-BE49-F238E27FC236}">
                      <a16:creationId xmlns:a16="http://schemas.microsoft.com/office/drawing/2014/main" id="{C98389DF-AC94-4FB8-A84B-C948ABB46AC5}"/>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01" name="Line 252">
                  <a:extLst>
                    <a:ext uri="{FF2B5EF4-FFF2-40B4-BE49-F238E27FC236}">
                      <a16:creationId xmlns:a16="http://schemas.microsoft.com/office/drawing/2014/main" id="{1C74B772-F9E5-4A88-BE93-D99AAE8B4780}"/>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02" name="Line 253">
                  <a:extLst>
                    <a:ext uri="{FF2B5EF4-FFF2-40B4-BE49-F238E27FC236}">
                      <a16:creationId xmlns:a16="http://schemas.microsoft.com/office/drawing/2014/main" id="{BFA0D29B-5D75-4F28-9F59-2693D9E816CE}"/>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03" name="Line 254">
                  <a:extLst>
                    <a:ext uri="{FF2B5EF4-FFF2-40B4-BE49-F238E27FC236}">
                      <a16:creationId xmlns:a16="http://schemas.microsoft.com/office/drawing/2014/main" id="{4D89F16C-E2CA-4542-8949-E5C1A6D9E5E1}"/>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04" name="Line 255">
                  <a:extLst>
                    <a:ext uri="{FF2B5EF4-FFF2-40B4-BE49-F238E27FC236}">
                      <a16:creationId xmlns:a16="http://schemas.microsoft.com/office/drawing/2014/main" id="{C5C90803-93B1-4B1A-8AE2-770D8D18A012}"/>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05" name="Rectangle 256">
                  <a:extLst>
                    <a:ext uri="{FF2B5EF4-FFF2-40B4-BE49-F238E27FC236}">
                      <a16:creationId xmlns:a16="http://schemas.microsoft.com/office/drawing/2014/main" id="{481CF714-1A02-42B1-A020-8D0BC086580A}"/>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06" name="Freeform 257">
                  <a:extLst>
                    <a:ext uri="{FF2B5EF4-FFF2-40B4-BE49-F238E27FC236}">
                      <a16:creationId xmlns:a16="http://schemas.microsoft.com/office/drawing/2014/main" id="{1085BA74-78DC-4CE6-A132-EB15852AF4C8}"/>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507" name="Freeform 258">
                  <a:extLst>
                    <a:ext uri="{FF2B5EF4-FFF2-40B4-BE49-F238E27FC236}">
                      <a16:creationId xmlns:a16="http://schemas.microsoft.com/office/drawing/2014/main" id="{C4199A3F-9901-4607-AC57-B6201419C724}"/>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sz="2400"/>
                </a:p>
              </p:txBody>
            </p:sp>
            <p:sp>
              <p:nvSpPr>
                <p:cNvPr id="508" name="Line 259">
                  <a:extLst>
                    <a:ext uri="{FF2B5EF4-FFF2-40B4-BE49-F238E27FC236}">
                      <a16:creationId xmlns:a16="http://schemas.microsoft.com/office/drawing/2014/main" id="{C3BB76E4-F858-4666-80EE-1E86DFA46ADA}"/>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09" name="Line 260">
                  <a:extLst>
                    <a:ext uri="{FF2B5EF4-FFF2-40B4-BE49-F238E27FC236}">
                      <a16:creationId xmlns:a16="http://schemas.microsoft.com/office/drawing/2014/main" id="{33D7EDC4-6E24-4215-B14E-8E616A2F3680}"/>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0" name="Line 261">
                  <a:extLst>
                    <a:ext uri="{FF2B5EF4-FFF2-40B4-BE49-F238E27FC236}">
                      <a16:creationId xmlns:a16="http://schemas.microsoft.com/office/drawing/2014/main" id="{573A01E0-3CEA-4FF3-BF54-D7DFB09D816F}"/>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1" name="Line 262">
                  <a:extLst>
                    <a:ext uri="{FF2B5EF4-FFF2-40B4-BE49-F238E27FC236}">
                      <a16:creationId xmlns:a16="http://schemas.microsoft.com/office/drawing/2014/main" id="{E6F89259-6F9E-4426-9A90-8E78EF0C1178}"/>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2" name="Line 263">
                  <a:extLst>
                    <a:ext uri="{FF2B5EF4-FFF2-40B4-BE49-F238E27FC236}">
                      <a16:creationId xmlns:a16="http://schemas.microsoft.com/office/drawing/2014/main" id="{12EAD6F0-7A02-4F2F-8AD1-C273D9B1A8B9}"/>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3" name="Line 264">
                  <a:extLst>
                    <a:ext uri="{FF2B5EF4-FFF2-40B4-BE49-F238E27FC236}">
                      <a16:creationId xmlns:a16="http://schemas.microsoft.com/office/drawing/2014/main" id="{312B71C2-3E59-49F1-97F4-77F881806C46}"/>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4" name="Line 265">
                  <a:extLst>
                    <a:ext uri="{FF2B5EF4-FFF2-40B4-BE49-F238E27FC236}">
                      <a16:creationId xmlns:a16="http://schemas.microsoft.com/office/drawing/2014/main" id="{EDAEABE5-3263-4108-A05C-C221C3A0D011}"/>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5" name="Freeform 266">
                  <a:extLst>
                    <a:ext uri="{FF2B5EF4-FFF2-40B4-BE49-F238E27FC236}">
                      <a16:creationId xmlns:a16="http://schemas.microsoft.com/office/drawing/2014/main" id="{E5B6FF64-67E1-4C2C-B822-25E81C62FA7C}"/>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sz="2400"/>
                </a:p>
              </p:txBody>
            </p:sp>
            <p:sp>
              <p:nvSpPr>
                <p:cNvPr id="516" name="Rectangle 267">
                  <a:extLst>
                    <a:ext uri="{FF2B5EF4-FFF2-40B4-BE49-F238E27FC236}">
                      <a16:creationId xmlns:a16="http://schemas.microsoft.com/office/drawing/2014/main" id="{DFF84D6F-68B6-4EB0-9B96-66154C3CB3A8}"/>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17" name="Freeform 268">
                  <a:extLst>
                    <a:ext uri="{FF2B5EF4-FFF2-40B4-BE49-F238E27FC236}">
                      <a16:creationId xmlns:a16="http://schemas.microsoft.com/office/drawing/2014/main" id="{934E788A-221E-4BD2-9742-4C0F6A1C92A1}"/>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518" name="Line 269">
                  <a:extLst>
                    <a:ext uri="{FF2B5EF4-FFF2-40B4-BE49-F238E27FC236}">
                      <a16:creationId xmlns:a16="http://schemas.microsoft.com/office/drawing/2014/main" id="{A71B0602-0976-4278-A3D7-AAB2D59691E2}"/>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9" name="Line 270">
                  <a:extLst>
                    <a:ext uri="{FF2B5EF4-FFF2-40B4-BE49-F238E27FC236}">
                      <a16:creationId xmlns:a16="http://schemas.microsoft.com/office/drawing/2014/main" id="{4ADDE954-C1A3-4DFB-8972-70202AE1286A}"/>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20" name="Line 271">
                  <a:extLst>
                    <a:ext uri="{FF2B5EF4-FFF2-40B4-BE49-F238E27FC236}">
                      <a16:creationId xmlns:a16="http://schemas.microsoft.com/office/drawing/2014/main" id="{8EBE3CF3-EA61-4383-891C-AD57C4F3A6C9}"/>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21" name="Line 272">
                  <a:extLst>
                    <a:ext uri="{FF2B5EF4-FFF2-40B4-BE49-F238E27FC236}">
                      <a16:creationId xmlns:a16="http://schemas.microsoft.com/office/drawing/2014/main" id="{148A501A-742D-42D7-B13B-5EEE319EAE32}"/>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22" name="Line 273">
                  <a:extLst>
                    <a:ext uri="{FF2B5EF4-FFF2-40B4-BE49-F238E27FC236}">
                      <a16:creationId xmlns:a16="http://schemas.microsoft.com/office/drawing/2014/main" id="{F3417CD7-A6CC-4A3B-9975-52C0EB95150B}"/>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23" name="Line 274">
                  <a:extLst>
                    <a:ext uri="{FF2B5EF4-FFF2-40B4-BE49-F238E27FC236}">
                      <a16:creationId xmlns:a16="http://schemas.microsoft.com/office/drawing/2014/main" id="{DE262A78-DC05-41F3-9D86-313E9DF9321F}"/>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24" name="Line 275">
                  <a:extLst>
                    <a:ext uri="{FF2B5EF4-FFF2-40B4-BE49-F238E27FC236}">
                      <a16:creationId xmlns:a16="http://schemas.microsoft.com/office/drawing/2014/main" id="{EBC6B3B3-D8AA-444F-8F2F-12047B4321F6}"/>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25" name="Freeform 276">
                  <a:extLst>
                    <a:ext uri="{FF2B5EF4-FFF2-40B4-BE49-F238E27FC236}">
                      <a16:creationId xmlns:a16="http://schemas.microsoft.com/office/drawing/2014/main" id="{513F86CA-4F94-4A05-95F0-498459DF9C7A}"/>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526" name="Freeform 277">
                  <a:extLst>
                    <a:ext uri="{FF2B5EF4-FFF2-40B4-BE49-F238E27FC236}">
                      <a16:creationId xmlns:a16="http://schemas.microsoft.com/office/drawing/2014/main" id="{EC6F0100-A5B2-4570-8BAD-901679FE8117}"/>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527" name="Freeform 278">
                  <a:extLst>
                    <a:ext uri="{FF2B5EF4-FFF2-40B4-BE49-F238E27FC236}">
                      <a16:creationId xmlns:a16="http://schemas.microsoft.com/office/drawing/2014/main" id="{C7EA5DAB-8483-44F6-A272-1F5685BDB8A9}"/>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sz="2400"/>
                </a:p>
              </p:txBody>
            </p:sp>
            <p:sp>
              <p:nvSpPr>
                <p:cNvPr id="528" name="Line 279">
                  <a:extLst>
                    <a:ext uri="{FF2B5EF4-FFF2-40B4-BE49-F238E27FC236}">
                      <a16:creationId xmlns:a16="http://schemas.microsoft.com/office/drawing/2014/main" id="{AA8D5B4D-3DD3-4FC8-AD8A-6CA0AFE47CF5}"/>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29" name="Line 280">
                  <a:extLst>
                    <a:ext uri="{FF2B5EF4-FFF2-40B4-BE49-F238E27FC236}">
                      <a16:creationId xmlns:a16="http://schemas.microsoft.com/office/drawing/2014/main" id="{598E3969-0C72-42EF-B306-47EE6AC0613B}"/>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0" name="Line 281">
                  <a:extLst>
                    <a:ext uri="{FF2B5EF4-FFF2-40B4-BE49-F238E27FC236}">
                      <a16:creationId xmlns:a16="http://schemas.microsoft.com/office/drawing/2014/main" id="{6CE84EE8-4883-421D-A154-4495A75FCC19}"/>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1" name="Line 282">
                  <a:extLst>
                    <a:ext uri="{FF2B5EF4-FFF2-40B4-BE49-F238E27FC236}">
                      <a16:creationId xmlns:a16="http://schemas.microsoft.com/office/drawing/2014/main" id="{2DFEBC07-5CEA-473D-BCD9-9C8E1CF5C81C}"/>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2" name="Line 283">
                  <a:extLst>
                    <a:ext uri="{FF2B5EF4-FFF2-40B4-BE49-F238E27FC236}">
                      <a16:creationId xmlns:a16="http://schemas.microsoft.com/office/drawing/2014/main" id="{349E355C-9C58-4252-8AD6-6D50B42445B5}"/>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3" name="Line 284">
                  <a:extLst>
                    <a:ext uri="{FF2B5EF4-FFF2-40B4-BE49-F238E27FC236}">
                      <a16:creationId xmlns:a16="http://schemas.microsoft.com/office/drawing/2014/main" id="{0C96F877-67BB-4CB3-8C4D-32EC3CDB6640}"/>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4" name="Line 285">
                  <a:extLst>
                    <a:ext uri="{FF2B5EF4-FFF2-40B4-BE49-F238E27FC236}">
                      <a16:creationId xmlns:a16="http://schemas.microsoft.com/office/drawing/2014/main" id="{558564B0-77DF-49A7-A8A6-366D1173B6B6}"/>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5" name="Line 286">
                  <a:extLst>
                    <a:ext uri="{FF2B5EF4-FFF2-40B4-BE49-F238E27FC236}">
                      <a16:creationId xmlns:a16="http://schemas.microsoft.com/office/drawing/2014/main" id="{EAB7F532-CDB6-41F2-8174-E9EEAB0DC8DF}"/>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6" name="Line 287">
                  <a:extLst>
                    <a:ext uri="{FF2B5EF4-FFF2-40B4-BE49-F238E27FC236}">
                      <a16:creationId xmlns:a16="http://schemas.microsoft.com/office/drawing/2014/main" id="{C0DC9358-F819-4661-A9FD-92F1E9735D93}"/>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7" name="Line 288">
                  <a:extLst>
                    <a:ext uri="{FF2B5EF4-FFF2-40B4-BE49-F238E27FC236}">
                      <a16:creationId xmlns:a16="http://schemas.microsoft.com/office/drawing/2014/main" id="{04055BF6-39E9-4596-AA6B-77201A9BDBFF}"/>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8" name="Line 289">
                  <a:extLst>
                    <a:ext uri="{FF2B5EF4-FFF2-40B4-BE49-F238E27FC236}">
                      <a16:creationId xmlns:a16="http://schemas.microsoft.com/office/drawing/2014/main" id="{42392B0D-39CF-4D64-9072-8322F7F1BA14}"/>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39" name="Line 290">
                  <a:extLst>
                    <a:ext uri="{FF2B5EF4-FFF2-40B4-BE49-F238E27FC236}">
                      <a16:creationId xmlns:a16="http://schemas.microsoft.com/office/drawing/2014/main" id="{86839EF2-1E6B-45B8-A7CE-A414FBADB870}"/>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40" name="Line 291">
                  <a:extLst>
                    <a:ext uri="{FF2B5EF4-FFF2-40B4-BE49-F238E27FC236}">
                      <a16:creationId xmlns:a16="http://schemas.microsoft.com/office/drawing/2014/main" id="{6B354112-B1FC-4176-AC2C-C2CC66541792}"/>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41" name="Line 292">
                  <a:extLst>
                    <a:ext uri="{FF2B5EF4-FFF2-40B4-BE49-F238E27FC236}">
                      <a16:creationId xmlns:a16="http://schemas.microsoft.com/office/drawing/2014/main" id="{A02C5141-5654-4788-8DE5-F7BE3FE54FF3}"/>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42" name="Line 293">
                  <a:extLst>
                    <a:ext uri="{FF2B5EF4-FFF2-40B4-BE49-F238E27FC236}">
                      <a16:creationId xmlns:a16="http://schemas.microsoft.com/office/drawing/2014/main" id="{B925F4F6-F003-4D92-826B-0B494F60F25A}"/>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43" name="Line 294">
                  <a:extLst>
                    <a:ext uri="{FF2B5EF4-FFF2-40B4-BE49-F238E27FC236}">
                      <a16:creationId xmlns:a16="http://schemas.microsoft.com/office/drawing/2014/main" id="{0EEFD44D-CB0F-4A9F-B428-7934A59EF86C}"/>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44" name="Line 295">
                  <a:extLst>
                    <a:ext uri="{FF2B5EF4-FFF2-40B4-BE49-F238E27FC236}">
                      <a16:creationId xmlns:a16="http://schemas.microsoft.com/office/drawing/2014/main" id="{7A41FB28-283A-41A8-BB5D-9BD8DE2E184D}"/>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45" name="Line 296">
                  <a:extLst>
                    <a:ext uri="{FF2B5EF4-FFF2-40B4-BE49-F238E27FC236}">
                      <a16:creationId xmlns:a16="http://schemas.microsoft.com/office/drawing/2014/main" id="{E8B407C7-4317-4F1C-85D2-321EBB825AFF}"/>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46" name="Line 297">
                  <a:extLst>
                    <a:ext uri="{FF2B5EF4-FFF2-40B4-BE49-F238E27FC236}">
                      <a16:creationId xmlns:a16="http://schemas.microsoft.com/office/drawing/2014/main" id="{6F6A640A-3B7A-4CF5-843F-67501CB4C0AF}"/>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47" name="Rectangle 298">
                  <a:extLst>
                    <a:ext uri="{FF2B5EF4-FFF2-40B4-BE49-F238E27FC236}">
                      <a16:creationId xmlns:a16="http://schemas.microsoft.com/office/drawing/2014/main" id="{86E58671-3CE3-476F-928E-C89A0F4EA7E7}"/>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48" name="Freeform 299">
                  <a:extLst>
                    <a:ext uri="{FF2B5EF4-FFF2-40B4-BE49-F238E27FC236}">
                      <a16:creationId xmlns:a16="http://schemas.microsoft.com/office/drawing/2014/main" id="{A56765D4-8E34-4484-BC36-A0DF9C58F7B3}"/>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549" name="Freeform 300">
                  <a:extLst>
                    <a:ext uri="{FF2B5EF4-FFF2-40B4-BE49-F238E27FC236}">
                      <a16:creationId xmlns:a16="http://schemas.microsoft.com/office/drawing/2014/main" id="{2A8ABD1C-3312-4A4E-A8E8-75EC03ECE714}"/>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sz="2400"/>
                </a:p>
              </p:txBody>
            </p:sp>
            <p:sp>
              <p:nvSpPr>
                <p:cNvPr id="550" name="Line 301">
                  <a:extLst>
                    <a:ext uri="{FF2B5EF4-FFF2-40B4-BE49-F238E27FC236}">
                      <a16:creationId xmlns:a16="http://schemas.microsoft.com/office/drawing/2014/main" id="{1C1A7BE4-29F4-4672-9931-B98EF7D36CC6}"/>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51" name="Line 302">
                  <a:extLst>
                    <a:ext uri="{FF2B5EF4-FFF2-40B4-BE49-F238E27FC236}">
                      <a16:creationId xmlns:a16="http://schemas.microsoft.com/office/drawing/2014/main" id="{8CE79CA5-266F-404C-84B6-616F077BE0FD}"/>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52" name="Line 303">
                  <a:extLst>
                    <a:ext uri="{FF2B5EF4-FFF2-40B4-BE49-F238E27FC236}">
                      <a16:creationId xmlns:a16="http://schemas.microsoft.com/office/drawing/2014/main" id="{091BD5CC-1AA0-4913-9A51-D484C4385F41}"/>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53" name="Line 304">
                  <a:extLst>
                    <a:ext uri="{FF2B5EF4-FFF2-40B4-BE49-F238E27FC236}">
                      <a16:creationId xmlns:a16="http://schemas.microsoft.com/office/drawing/2014/main" id="{B0CD7760-0A06-4D98-83FF-F20F28DAF8D6}"/>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54" name="Line 305">
                  <a:extLst>
                    <a:ext uri="{FF2B5EF4-FFF2-40B4-BE49-F238E27FC236}">
                      <a16:creationId xmlns:a16="http://schemas.microsoft.com/office/drawing/2014/main" id="{BED3210B-335B-4356-AF66-F4085A69B044}"/>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55" name="Line 306">
                  <a:extLst>
                    <a:ext uri="{FF2B5EF4-FFF2-40B4-BE49-F238E27FC236}">
                      <a16:creationId xmlns:a16="http://schemas.microsoft.com/office/drawing/2014/main" id="{7C7B4FE8-97A2-4297-AFF6-438B715FADF2}"/>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56" name="Line 307">
                  <a:extLst>
                    <a:ext uri="{FF2B5EF4-FFF2-40B4-BE49-F238E27FC236}">
                      <a16:creationId xmlns:a16="http://schemas.microsoft.com/office/drawing/2014/main" id="{304F56C5-0D83-4116-8708-BCB92AD372BE}"/>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57" name="Rectangle 308">
                  <a:extLst>
                    <a:ext uri="{FF2B5EF4-FFF2-40B4-BE49-F238E27FC236}">
                      <a16:creationId xmlns:a16="http://schemas.microsoft.com/office/drawing/2014/main" id="{156C657C-19CF-4404-8E07-56288A382920}"/>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58" name="Freeform 309">
                  <a:extLst>
                    <a:ext uri="{FF2B5EF4-FFF2-40B4-BE49-F238E27FC236}">
                      <a16:creationId xmlns:a16="http://schemas.microsoft.com/office/drawing/2014/main" id="{1C8193D6-68A4-4963-B79D-B53554603805}"/>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559" name="Freeform 310">
                  <a:extLst>
                    <a:ext uri="{FF2B5EF4-FFF2-40B4-BE49-F238E27FC236}">
                      <a16:creationId xmlns:a16="http://schemas.microsoft.com/office/drawing/2014/main" id="{B8F5A602-7767-4184-9674-6CB361A62CA2}"/>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sz="2400"/>
                </a:p>
              </p:txBody>
            </p:sp>
            <p:sp>
              <p:nvSpPr>
                <p:cNvPr id="560" name="Line 311">
                  <a:extLst>
                    <a:ext uri="{FF2B5EF4-FFF2-40B4-BE49-F238E27FC236}">
                      <a16:creationId xmlns:a16="http://schemas.microsoft.com/office/drawing/2014/main" id="{93DEBD8E-ECEA-4BF0-A383-B5714BD71CA5}"/>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61" name="Line 312">
                  <a:extLst>
                    <a:ext uri="{FF2B5EF4-FFF2-40B4-BE49-F238E27FC236}">
                      <a16:creationId xmlns:a16="http://schemas.microsoft.com/office/drawing/2014/main" id="{0707B416-A24F-49AB-B87F-CC7646B5CFF7}"/>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62" name="Line 313">
                  <a:extLst>
                    <a:ext uri="{FF2B5EF4-FFF2-40B4-BE49-F238E27FC236}">
                      <a16:creationId xmlns:a16="http://schemas.microsoft.com/office/drawing/2014/main" id="{DF36D8A3-B72A-4F3C-81AF-E343FDA6FEA5}"/>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63" name="Line 314">
                  <a:extLst>
                    <a:ext uri="{FF2B5EF4-FFF2-40B4-BE49-F238E27FC236}">
                      <a16:creationId xmlns:a16="http://schemas.microsoft.com/office/drawing/2014/main" id="{09C3ECAA-0E72-4CB7-892A-2F67267357A7}"/>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64" name="Line 315">
                  <a:extLst>
                    <a:ext uri="{FF2B5EF4-FFF2-40B4-BE49-F238E27FC236}">
                      <a16:creationId xmlns:a16="http://schemas.microsoft.com/office/drawing/2014/main" id="{29723446-4E5D-4076-A618-B86AA89214D2}"/>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65" name="Line 316">
                  <a:extLst>
                    <a:ext uri="{FF2B5EF4-FFF2-40B4-BE49-F238E27FC236}">
                      <a16:creationId xmlns:a16="http://schemas.microsoft.com/office/drawing/2014/main" id="{70B1262E-086C-47ED-BAAF-4359F899A80E}"/>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66" name="Line 317">
                  <a:extLst>
                    <a:ext uri="{FF2B5EF4-FFF2-40B4-BE49-F238E27FC236}">
                      <a16:creationId xmlns:a16="http://schemas.microsoft.com/office/drawing/2014/main" id="{BCE5EA00-9341-4E16-8BFF-364FA249C4E0}"/>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67" name="Rectangle 318">
                  <a:extLst>
                    <a:ext uri="{FF2B5EF4-FFF2-40B4-BE49-F238E27FC236}">
                      <a16:creationId xmlns:a16="http://schemas.microsoft.com/office/drawing/2014/main" id="{9A91AD2A-A8A4-4372-A083-287339B72870}"/>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68" name="Freeform 319">
                  <a:extLst>
                    <a:ext uri="{FF2B5EF4-FFF2-40B4-BE49-F238E27FC236}">
                      <a16:creationId xmlns:a16="http://schemas.microsoft.com/office/drawing/2014/main" id="{ADF55526-2F9D-4BAD-9AB9-87C7A6B40B88}"/>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sz="2400"/>
                </a:p>
              </p:txBody>
            </p:sp>
            <p:sp>
              <p:nvSpPr>
                <p:cNvPr id="569" name="Line 320">
                  <a:extLst>
                    <a:ext uri="{FF2B5EF4-FFF2-40B4-BE49-F238E27FC236}">
                      <a16:creationId xmlns:a16="http://schemas.microsoft.com/office/drawing/2014/main" id="{8A7DF25C-9FEC-437C-9989-10638BFAD177}"/>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70" name="Line 321">
                  <a:extLst>
                    <a:ext uri="{FF2B5EF4-FFF2-40B4-BE49-F238E27FC236}">
                      <a16:creationId xmlns:a16="http://schemas.microsoft.com/office/drawing/2014/main" id="{E3FA9599-8492-4754-B846-9FF715496980}"/>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71" name="Line 322">
                  <a:extLst>
                    <a:ext uri="{FF2B5EF4-FFF2-40B4-BE49-F238E27FC236}">
                      <a16:creationId xmlns:a16="http://schemas.microsoft.com/office/drawing/2014/main" id="{D37522A2-3FE3-426D-948B-2FD67318738C}"/>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72" name="Line 323">
                  <a:extLst>
                    <a:ext uri="{FF2B5EF4-FFF2-40B4-BE49-F238E27FC236}">
                      <a16:creationId xmlns:a16="http://schemas.microsoft.com/office/drawing/2014/main" id="{D8503005-2BA4-4C4C-9543-D50D18A7545F}"/>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73" name="Line 324">
                  <a:extLst>
                    <a:ext uri="{FF2B5EF4-FFF2-40B4-BE49-F238E27FC236}">
                      <a16:creationId xmlns:a16="http://schemas.microsoft.com/office/drawing/2014/main" id="{874C3FDA-156E-4412-B7A8-CCB12C4CBE27}"/>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74" name="Line 325">
                  <a:extLst>
                    <a:ext uri="{FF2B5EF4-FFF2-40B4-BE49-F238E27FC236}">
                      <a16:creationId xmlns:a16="http://schemas.microsoft.com/office/drawing/2014/main" id="{B8E5C847-AE72-4A6A-9820-C1FEFEA73544}"/>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75" name="Line 326">
                  <a:extLst>
                    <a:ext uri="{FF2B5EF4-FFF2-40B4-BE49-F238E27FC236}">
                      <a16:creationId xmlns:a16="http://schemas.microsoft.com/office/drawing/2014/main" id="{DBED4E80-2273-4B91-8CE6-7D822BF2DCA8}"/>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76" name="Freeform 327">
                  <a:extLst>
                    <a:ext uri="{FF2B5EF4-FFF2-40B4-BE49-F238E27FC236}">
                      <a16:creationId xmlns:a16="http://schemas.microsoft.com/office/drawing/2014/main" id="{BF554746-3BD4-4E0B-8022-7D7270FF7AF9}"/>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sz="2400"/>
                </a:p>
              </p:txBody>
            </p:sp>
            <p:sp>
              <p:nvSpPr>
                <p:cNvPr id="577" name="Freeform 328">
                  <a:extLst>
                    <a:ext uri="{FF2B5EF4-FFF2-40B4-BE49-F238E27FC236}">
                      <a16:creationId xmlns:a16="http://schemas.microsoft.com/office/drawing/2014/main" id="{8633E056-0351-43C3-9752-7C985029FAC9}"/>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sz="2400"/>
                </a:p>
              </p:txBody>
            </p:sp>
            <p:sp>
              <p:nvSpPr>
                <p:cNvPr id="578" name="Line 329">
                  <a:extLst>
                    <a:ext uri="{FF2B5EF4-FFF2-40B4-BE49-F238E27FC236}">
                      <a16:creationId xmlns:a16="http://schemas.microsoft.com/office/drawing/2014/main" id="{58464F15-2E21-4AC2-B716-30A044CE3257}"/>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79" name="Line 330">
                  <a:extLst>
                    <a:ext uri="{FF2B5EF4-FFF2-40B4-BE49-F238E27FC236}">
                      <a16:creationId xmlns:a16="http://schemas.microsoft.com/office/drawing/2014/main" id="{990A4A58-D695-43B6-9342-A49C6A7B164B}"/>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0" name="Line 331">
                  <a:extLst>
                    <a:ext uri="{FF2B5EF4-FFF2-40B4-BE49-F238E27FC236}">
                      <a16:creationId xmlns:a16="http://schemas.microsoft.com/office/drawing/2014/main" id="{A91EA73D-220C-4C7C-9C93-07C5AF45E2B4}"/>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1" name="Line 332">
                  <a:extLst>
                    <a:ext uri="{FF2B5EF4-FFF2-40B4-BE49-F238E27FC236}">
                      <a16:creationId xmlns:a16="http://schemas.microsoft.com/office/drawing/2014/main" id="{021A2399-F3BD-4EF0-9B9D-8D035684A57E}"/>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2" name="Line 333">
                  <a:extLst>
                    <a:ext uri="{FF2B5EF4-FFF2-40B4-BE49-F238E27FC236}">
                      <a16:creationId xmlns:a16="http://schemas.microsoft.com/office/drawing/2014/main" id="{38EEB094-EA9A-429B-A18A-FC98B56E50C7}"/>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3" name="Line 334">
                  <a:extLst>
                    <a:ext uri="{FF2B5EF4-FFF2-40B4-BE49-F238E27FC236}">
                      <a16:creationId xmlns:a16="http://schemas.microsoft.com/office/drawing/2014/main" id="{51EFBD3F-0CD9-42F3-B4C4-F1D2F808B287}"/>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4" name="Freeform 335">
                  <a:extLst>
                    <a:ext uri="{FF2B5EF4-FFF2-40B4-BE49-F238E27FC236}">
                      <a16:creationId xmlns:a16="http://schemas.microsoft.com/office/drawing/2014/main" id="{D3101471-B69C-44A3-83C8-30B338E19998}"/>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sz="2400"/>
                </a:p>
              </p:txBody>
            </p:sp>
            <p:sp>
              <p:nvSpPr>
                <p:cNvPr id="585" name="Line 336">
                  <a:extLst>
                    <a:ext uri="{FF2B5EF4-FFF2-40B4-BE49-F238E27FC236}">
                      <a16:creationId xmlns:a16="http://schemas.microsoft.com/office/drawing/2014/main" id="{B2657F03-66DC-46F8-9092-CD903331215D}"/>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6" name="Line 337">
                  <a:extLst>
                    <a:ext uri="{FF2B5EF4-FFF2-40B4-BE49-F238E27FC236}">
                      <a16:creationId xmlns:a16="http://schemas.microsoft.com/office/drawing/2014/main" id="{3384527A-8471-41C1-A2BC-B565C9904E3A}"/>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7" name="Line 338">
                  <a:extLst>
                    <a:ext uri="{FF2B5EF4-FFF2-40B4-BE49-F238E27FC236}">
                      <a16:creationId xmlns:a16="http://schemas.microsoft.com/office/drawing/2014/main" id="{B60D71FD-CD79-47FA-BAB3-8084BB8C95E5}"/>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8" name="Line 339">
                  <a:extLst>
                    <a:ext uri="{FF2B5EF4-FFF2-40B4-BE49-F238E27FC236}">
                      <a16:creationId xmlns:a16="http://schemas.microsoft.com/office/drawing/2014/main" id="{9A8393DD-D8A2-407D-8E7B-42B0450EA863}"/>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9" name="Line 340">
                  <a:extLst>
                    <a:ext uri="{FF2B5EF4-FFF2-40B4-BE49-F238E27FC236}">
                      <a16:creationId xmlns:a16="http://schemas.microsoft.com/office/drawing/2014/main" id="{B4788E6B-D646-452D-8A17-6AF48172F040}"/>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0" name="Line 341">
                  <a:extLst>
                    <a:ext uri="{FF2B5EF4-FFF2-40B4-BE49-F238E27FC236}">
                      <a16:creationId xmlns:a16="http://schemas.microsoft.com/office/drawing/2014/main" id="{355D6654-9682-4F0C-9B21-617E46D97F39}"/>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1" name="Line 342">
                  <a:extLst>
                    <a:ext uri="{FF2B5EF4-FFF2-40B4-BE49-F238E27FC236}">
                      <a16:creationId xmlns:a16="http://schemas.microsoft.com/office/drawing/2014/main" id="{89D1E5E9-4473-42C4-99B0-37801C8BA862}"/>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2" name="Freeform 343">
                  <a:extLst>
                    <a:ext uri="{FF2B5EF4-FFF2-40B4-BE49-F238E27FC236}">
                      <a16:creationId xmlns:a16="http://schemas.microsoft.com/office/drawing/2014/main" id="{4C154A51-95C1-44D8-BA0C-054AB3F70295}"/>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sz="2400"/>
                </a:p>
              </p:txBody>
            </p:sp>
            <p:sp>
              <p:nvSpPr>
                <p:cNvPr id="593" name="Line 344">
                  <a:extLst>
                    <a:ext uri="{FF2B5EF4-FFF2-40B4-BE49-F238E27FC236}">
                      <a16:creationId xmlns:a16="http://schemas.microsoft.com/office/drawing/2014/main" id="{7218DB87-BF8C-41CF-BD52-D03A319AFBAF}"/>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4" name="Line 345">
                  <a:extLst>
                    <a:ext uri="{FF2B5EF4-FFF2-40B4-BE49-F238E27FC236}">
                      <a16:creationId xmlns:a16="http://schemas.microsoft.com/office/drawing/2014/main" id="{DC65BD79-8319-4386-95CA-022EF4365059}"/>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5" name="Line 346">
                  <a:extLst>
                    <a:ext uri="{FF2B5EF4-FFF2-40B4-BE49-F238E27FC236}">
                      <a16:creationId xmlns:a16="http://schemas.microsoft.com/office/drawing/2014/main" id="{56A2BFC7-F1FE-4897-887F-CD7F303E834F}"/>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6" name="Line 347">
                  <a:extLst>
                    <a:ext uri="{FF2B5EF4-FFF2-40B4-BE49-F238E27FC236}">
                      <a16:creationId xmlns:a16="http://schemas.microsoft.com/office/drawing/2014/main" id="{1181F38B-765A-4AF2-B4E0-19A108846554}"/>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7" name="Line 348">
                  <a:extLst>
                    <a:ext uri="{FF2B5EF4-FFF2-40B4-BE49-F238E27FC236}">
                      <a16:creationId xmlns:a16="http://schemas.microsoft.com/office/drawing/2014/main" id="{AC960A96-D43F-495C-8D97-4F320526C61A}"/>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8" name="Line 349">
                  <a:extLst>
                    <a:ext uri="{FF2B5EF4-FFF2-40B4-BE49-F238E27FC236}">
                      <a16:creationId xmlns:a16="http://schemas.microsoft.com/office/drawing/2014/main" id="{EC2E0A88-5D85-4608-A88A-E44D02050F0F}"/>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9" name="Line 350">
                  <a:extLst>
                    <a:ext uri="{FF2B5EF4-FFF2-40B4-BE49-F238E27FC236}">
                      <a16:creationId xmlns:a16="http://schemas.microsoft.com/office/drawing/2014/main" id="{616AF26A-AF5A-4B59-98ED-18D7147BC209}"/>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grpSp>
          <p:sp>
            <p:nvSpPr>
              <p:cNvPr id="456" name="Text Box 351">
                <a:extLst>
                  <a:ext uri="{FF2B5EF4-FFF2-40B4-BE49-F238E27FC236}">
                    <a16:creationId xmlns:a16="http://schemas.microsoft.com/office/drawing/2014/main" id="{6FBC1CF7-B43C-447C-ACA8-ACF64C3BFB8C}"/>
                  </a:ext>
                </a:extLst>
              </p:cNvPr>
              <p:cNvSpPr txBox="1">
                <a:spLocks noChangeArrowheads="1"/>
              </p:cNvSpPr>
              <p:nvPr/>
            </p:nvSpPr>
            <p:spPr bwMode="auto">
              <a:xfrm>
                <a:off x="1602" y="1617"/>
                <a:ext cx="39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pPr>
                <a:r>
                  <a:rPr kumimoji="0" lang="zh-CN" altLang="en-US" sz="1600" b="1" dirty="0"/>
                  <a:t>接收</a:t>
                </a:r>
                <a:endParaRPr kumimoji="0" lang="en-US" altLang="ko-KR" sz="1600" b="1" dirty="0"/>
              </a:p>
            </p:txBody>
          </p:sp>
        </p:grpSp>
        <p:sp>
          <p:nvSpPr>
            <p:cNvPr id="6" name="Line 352">
              <a:extLst>
                <a:ext uri="{FF2B5EF4-FFF2-40B4-BE49-F238E27FC236}">
                  <a16:creationId xmlns:a16="http://schemas.microsoft.com/office/drawing/2014/main" id="{7428F22D-331D-4C11-8A87-BEDB032275AB}"/>
                </a:ext>
              </a:extLst>
            </p:cNvPr>
            <p:cNvSpPr>
              <a:spLocks noChangeShapeType="1"/>
            </p:cNvSpPr>
            <p:nvPr/>
          </p:nvSpPr>
          <p:spPr bwMode="auto">
            <a:xfrm>
              <a:off x="3454401" y="2463800"/>
              <a:ext cx="333375" cy="15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400"/>
            </a:p>
          </p:txBody>
        </p:sp>
        <p:grpSp>
          <p:nvGrpSpPr>
            <p:cNvPr id="7" name="Group 353">
              <a:extLst>
                <a:ext uri="{FF2B5EF4-FFF2-40B4-BE49-F238E27FC236}">
                  <a16:creationId xmlns:a16="http://schemas.microsoft.com/office/drawing/2014/main" id="{0983B0C8-3087-4A3D-9BC2-AC7EA1C9D96B}"/>
                </a:ext>
              </a:extLst>
            </p:cNvPr>
            <p:cNvGrpSpPr>
              <a:grpSpLocks/>
            </p:cNvGrpSpPr>
            <p:nvPr/>
          </p:nvGrpSpPr>
          <p:grpSpPr bwMode="auto">
            <a:xfrm>
              <a:off x="8928101" y="5151438"/>
              <a:ext cx="1317625" cy="654050"/>
              <a:chOff x="4272" y="1584"/>
              <a:chExt cx="1145" cy="526"/>
            </a:xfrm>
          </p:grpSpPr>
          <p:sp>
            <p:nvSpPr>
              <p:cNvPr id="427" name="Freeform 354">
                <a:extLst>
                  <a:ext uri="{FF2B5EF4-FFF2-40B4-BE49-F238E27FC236}">
                    <a16:creationId xmlns:a16="http://schemas.microsoft.com/office/drawing/2014/main" id="{BF72F517-FD6E-4644-819B-F15A2C7F5FA0}"/>
                  </a:ext>
                </a:extLst>
              </p:cNvPr>
              <p:cNvSpPr>
                <a:spLocks/>
              </p:cNvSpPr>
              <p:nvPr/>
            </p:nvSpPr>
            <p:spPr bwMode="auto">
              <a:xfrm flipH="1">
                <a:off x="5344" y="1968"/>
                <a:ext cx="73" cy="91"/>
              </a:xfrm>
              <a:custGeom>
                <a:avLst/>
                <a:gdLst>
                  <a:gd name="T0" fmla="*/ 34 w 145"/>
                  <a:gd name="T1" fmla="*/ 90 h 182"/>
                  <a:gd name="T2" fmla="*/ 47 w 145"/>
                  <a:gd name="T3" fmla="*/ 91 h 182"/>
                  <a:gd name="T4" fmla="*/ 57 w 145"/>
                  <a:gd name="T5" fmla="*/ 91 h 182"/>
                  <a:gd name="T6" fmla="*/ 64 w 145"/>
                  <a:gd name="T7" fmla="*/ 89 h 182"/>
                  <a:gd name="T8" fmla="*/ 69 w 145"/>
                  <a:gd name="T9" fmla="*/ 87 h 182"/>
                  <a:gd name="T10" fmla="*/ 72 w 145"/>
                  <a:gd name="T11" fmla="*/ 84 h 182"/>
                  <a:gd name="T12" fmla="*/ 73 w 145"/>
                  <a:gd name="T13" fmla="*/ 78 h 182"/>
                  <a:gd name="T14" fmla="*/ 73 w 145"/>
                  <a:gd name="T15" fmla="*/ 73 h 182"/>
                  <a:gd name="T16" fmla="*/ 72 w 145"/>
                  <a:gd name="T17" fmla="*/ 66 h 182"/>
                  <a:gd name="T18" fmla="*/ 72 w 145"/>
                  <a:gd name="T19" fmla="*/ 24 h 182"/>
                  <a:gd name="T20" fmla="*/ 70 w 145"/>
                  <a:gd name="T21" fmla="*/ 20 h 182"/>
                  <a:gd name="T22" fmla="*/ 66 w 145"/>
                  <a:gd name="T23" fmla="*/ 15 h 182"/>
                  <a:gd name="T24" fmla="*/ 62 w 145"/>
                  <a:gd name="T25" fmla="*/ 11 h 182"/>
                  <a:gd name="T26" fmla="*/ 58 w 145"/>
                  <a:gd name="T27" fmla="*/ 7 h 182"/>
                  <a:gd name="T28" fmla="*/ 53 w 145"/>
                  <a:gd name="T29" fmla="*/ 4 h 182"/>
                  <a:gd name="T30" fmla="*/ 47 w 145"/>
                  <a:gd name="T31" fmla="*/ 1 h 182"/>
                  <a:gd name="T32" fmla="*/ 41 w 145"/>
                  <a:gd name="T33" fmla="*/ 1 h 182"/>
                  <a:gd name="T34" fmla="*/ 34 w 145"/>
                  <a:gd name="T35" fmla="*/ 0 h 182"/>
                  <a:gd name="T36" fmla="*/ 34 w 145"/>
                  <a:gd name="T37" fmla="*/ 0 h 182"/>
                  <a:gd name="T38" fmla="*/ 27 w 145"/>
                  <a:gd name="T39" fmla="*/ 1 h 182"/>
                  <a:gd name="T40" fmla="*/ 20 w 145"/>
                  <a:gd name="T41" fmla="*/ 1 h 182"/>
                  <a:gd name="T42" fmla="*/ 15 w 145"/>
                  <a:gd name="T43" fmla="*/ 4 h 182"/>
                  <a:gd name="T44" fmla="*/ 10 w 145"/>
                  <a:gd name="T45" fmla="*/ 7 h 182"/>
                  <a:gd name="T46" fmla="*/ 6 w 145"/>
                  <a:gd name="T47" fmla="*/ 11 h 182"/>
                  <a:gd name="T48" fmla="*/ 3 w 145"/>
                  <a:gd name="T49" fmla="*/ 15 h 182"/>
                  <a:gd name="T50" fmla="*/ 1 w 145"/>
                  <a:gd name="T51" fmla="*/ 20 h 182"/>
                  <a:gd name="T52" fmla="*/ 0 w 145"/>
                  <a:gd name="T53" fmla="*/ 24 h 182"/>
                  <a:gd name="T54" fmla="*/ 0 w 145"/>
                  <a:gd name="T55" fmla="*/ 66 h 182"/>
                  <a:gd name="T56" fmla="*/ 1 w 145"/>
                  <a:gd name="T57" fmla="*/ 71 h 182"/>
                  <a:gd name="T58" fmla="*/ 3 w 145"/>
                  <a:gd name="T59" fmla="*/ 75 h 182"/>
                  <a:gd name="T60" fmla="*/ 6 w 145"/>
                  <a:gd name="T61" fmla="*/ 80 h 182"/>
                  <a:gd name="T62" fmla="*/ 10 w 145"/>
                  <a:gd name="T63" fmla="*/ 83 h 182"/>
                  <a:gd name="T64" fmla="*/ 15 w 145"/>
                  <a:gd name="T65" fmla="*/ 86 h 182"/>
                  <a:gd name="T66" fmla="*/ 20 w 145"/>
                  <a:gd name="T67" fmla="*/ 89 h 182"/>
                  <a:gd name="T68" fmla="*/ 27 w 145"/>
                  <a:gd name="T69" fmla="*/ 90 h 182"/>
                  <a:gd name="T70" fmla="*/ 34 w 145"/>
                  <a:gd name="T71" fmla="*/ 90 h 182"/>
                  <a:gd name="T72" fmla="*/ 34 w 145"/>
                  <a:gd name="T73" fmla="*/ 90 h 1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
                  <a:gd name="T112" fmla="*/ 0 h 182"/>
                  <a:gd name="T113" fmla="*/ 145 w 145"/>
                  <a:gd name="T114" fmla="*/ 182 h 1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 h="182">
                    <a:moveTo>
                      <a:pt x="67" y="180"/>
                    </a:moveTo>
                    <a:lnTo>
                      <a:pt x="93" y="182"/>
                    </a:lnTo>
                    <a:lnTo>
                      <a:pt x="113" y="182"/>
                    </a:lnTo>
                    <a:lnTo>
                      <a:pt x="128" y="178"/>
                    </a:lnTo>
                    <a:lnTo>
                      <a:pt x="137" y="174"/>
                    </a:lnTo>
                    <a:lnTo>
                      <a:pt x="143" y="167"/>
                    </a:lnTo>
                    <a:lnTo>
                      <a:pt x="145" y="156"/>
                    </a:lnTo>
                    <a:lnTo>
                      <a:pt x="145" y="145"/>
                    </a:lnTo>
                    <a:lnTo>
                      <a:pt x="144" y="131"/>
                    </a:lnTo>
                    <a:lnTo>
                      <a:pt x="144" y="49"/>
                    </a:lnTo>
                    <a:lnTo>
                      <a:pt x="139" y="39"/>
                    </a:lnTo>
                    <a:lnTo>
                      <a:pt x="132" y="30"/>
                    </a:lnTo>
                    <a:lnTo>
                      <a:pt x="124" y="22"/>
                    </a:lnTo>
                    <a:lnTo>
                      <a:pt x="115" y="14"/>
                    </a:lnTo>
                    <a:lnTo>
                      <a:pt x="105" y="8"/>
                    </a:lnTo>
                    <a:lnTo>
                      <a:pt x="93" y="3"/>
                    </a:lnTo>
                    <a:lnTo>
                      <a:pt x="81" y="1"/>
                    </a:lnTo>
                    <a:lnTo>
                      <a:pt x="67" y="0"/>
                    </a:lnTo>
                    <a:lnTo>
                      <a:pt x="53" y="1"/>
                    </a:lnTo>
                    <a:lnTo>
                      <a:pt x="40" y="3"/>
                    </a:lnTo>
                    <a:lnTo>
                      <a:pt x="30" y="8"/>
                    </a:lnTo>
                    <a:lnTo>
                      <a:pt x="20" y="14"/>
                    </a:lnTo>
                    <a:lnTo>
                      <a:pt x="12" y="22"/>
                    </a:lnTo>
                    <a:lnTo>
                      <a:pt x="6" y="30"/>
                    </a:lnTo>
                    <a:lnTo>
                      <a:pt x="1" y="39"/>
                    </a:lnTo>
                    <a:lnTo>
                      <a:pt x="0" y="49"/>
                    </a:lnTo>
                    <a:lnTo>
                      <a:pt x="0" y="131"/>
                    </a:lnTo>
                    <a:lnTo>
                      <a:pt x="1" y="141"/>
                    </a:lnTo>
                    <a:lnTo>
                      <a:pt x="6" y="150"/>
                    </a:lnTo>
                    <a:lnTo>
                      <a:pt x="12" y="159"/>
                    </a:lnTo>
                    <a:lnTo>
                      <a:pt x="20" y="165"/>
                    </a:lnTo>
                    <a:lnTo>
                      <a:pt x="30" y="172"/>
                    </a:lnTo>
                    <a:lnTo>
                      <a:pt x="40" y="177"/>
                    </a:lnTo>
                    <a:lnTo>
                      <a:pt x="53" y="179"/>
                    </a:lnTo>
                    <a:lnTo>
                      <a:pt x="67"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28" name="Freeform 355">
                <a:extLst>
                  <a:ext uri="{FF2B5EF4-FFF2-40B4-BE49-F238E27FC236}">
                    <a16:creationId xmlns:a16="http://schemas.microsoft.com/office/drawing/2014/main" id="{10A96C31-AF4D-4555-8B48-BEC45C477AFD}"/>
                  </a:ext>
                </a:extLst>
              </p:cNvPr>
              <p:cNvSpPr>
                <a:spLocks/>
              </p:cNvSpPr>
              <p:nvPr/>
            </p:nvSpPr>
            <p:spPr bwMode="auto">
              <a:xfrm flipH="1">
                <a:off x="4272" y="1584"/>
                <a:ext cx="1112" cy="462"/>
              </a:xfrm>
              <a:custGeom>
                <a:avLst/>
                <a:gdLst>
                  <a:gd name="T0" fmla="*/ 152 w 2224"/>
                  <a:gd name="T1" fmla="*/ 0 h 924"/>
                  <a:gd name="T2" fmla="*/ 1068 w 2224"/>
                  <a:gd name="T3" fmla="*/ 0 h 924"/>
                  <a:gd name="T4" fmla="*/ 1068 w 2224"/>
                  <a:gd name="T5" fmla="*/ 403 h 924"/>
                  <a:gd name="T6" fmla="*/ 1112 w 2224"/>
                  <a:gd name="T7" fmla="*/ 401 h 924"/>
                  <a:gd name="T8" fmla="*/ 1112 w 2224"/>
                  <a:gd name="T9" fmla="*/ 458 h 924"/>
                  <a:gd name="T10" fmla="*/ 0 w 2224"/>
                  <a:gd name="T11" fmla="*/ 462 h 924"/>
                  <a:gd name="T12" fmla="*/ 0 w 2224"/>
                  <a:gd name="T13" fmla="*/ 435 h 924"/>
                  <a:gd name="T14" fmla="*/ 1 w 2224"/>
                  <a:gd name="T15" fmla="*/ 372 h 924"/>
                  <a:gd name="T16" fmla="*/ 1 w 2224"/>
                  <a:gd name="T17" fmla="*/ 308 h 924"/>
                  <a:gd name="T18" fmla="*/ 0 w 2224"/>
                  <a:gd name="T19" fmla="*/ 274 h 924"/>
                  <a:gd name="T20" fmla="*/ 2 w 2224"/>
                  <a:gd name="T21" fmla="*/ 267 h 924"/>
                  <a:gd name="T22" fmla="*/ 9 w 2224"/>
                  <a:gd name="T23" fmla="*/ 256 h 924"/>
                  <a:gd name="T24" fmla="*/ 20 w 2224"/>
                  <a:gd name="T25" fmla="*/ 243 h 924"/>
                  <a:gd name="T26" fmla="*/ 33 w 2224"/>
                  <a:gd name="T27" fmla="*/ 230 h 924"/>
                  <a:gd name="T28" fmla="*/ 46 w 2224"/>
                  <a:gd name="T29" fmla="*/ 217 h 924"/>
                  <a:gd name="T30" fmla="*/ 57 w 2224"/>
                  <a:gd name="T31" fmla="*/ 206 h 924"/>
                  <a:gd name="T32" fmla="*/ 66 w 2224"/>
                  <a:gd name="T33" fmla="*/ 198 h 924"/>
                  <a:gd name="T34" fmla="*/ 69 w 2224"/>
                  <a:gd name="T35" fmla="*/ 195 h 924"/>
                  <a:gd name="T36" fmla="*/ 152 w 2224"/>
                  <a:gd name="T37" fmla="*/ 0 h 9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24"/>
                  <a:gd name="T58" fmla="*/ 0 h 924"/>
                  <a:gd name="T59" fmla="*/ 2224 w 2224"/>
                  <a:gd name="T60" fmla="*/ 924 h 9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24" h="924">
                    <a:moveTo>
                      <a:pt x="304" y="0"/>
                    </a:moveTo>
                    <a:lnTo>
                      <a:pt x="2136" y="0"/>
                    </a:lnTo>
                    <a:lnTo>
                      <a:pt x="2136" y="805"/>
                    </a:lnTo>
                    <a:lnTo>
                      <a:pt x="2224" y="802"/>
                    </a:lnTo>
                    <a:lnTo>
                      <a:pt x="2223" y="916"/>
                    </a:lnTo>
                    <a:lnTo>
                      <a:pt x="0" y="924"/>
                    </a:lnTo>
                    <a:lnTo>
                      <a:pt x="0" y="869"/>
                    </a:lnTo>
                    <a:lnTo>
                      <a:pt x="1" y="744"/>
                    </a:lnTo>
                    <a:lnTo>
                      <a:pt x="1" y="616"/>
                    </a:lnTo>
                    <a:lnTo>
                      <a:pt x="0" y="547"/>
                    </a:lnTo>
                    <a:lnTo>
                      <a:pt x="4" y="533"/>
                    </a:lnTo>
                    <a:lnTo>
                      <a:pt x="19" y="512"/>
                    </a:lnTo>
                    <a:lnTo>
                      <a:pt x="41" y="487"/>
                    </a:lnTo>
                    <a:lnTo>
                      <a:pt x="66" y="459"/>
                    </a:lnTo>
                    <a:lnTo>
                      <a:pt x="93" y="434"/>
                    </a:lnTo>
                    <a:lnTo>
                      <a:pt x="115" y="411"/>
                    </a:lnTo>
                    <a:lnTo>
                      <a:pt x="131" y="396"/>
                    </a:lnTo>
                    <a:lnTo>
                      <a:pt x="137" y="390"/>
                    </a:lnTo>
                    <a:lnTo>
                      <a:pt x="3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29" name="Freeform 356">
                <a:extLst>
                  <a:ext uri="{FF2B5EF4-FFF2-40B4-BE49-F238E27FC236}">
                    <a16:creationId xmlns:a16="http://schemas.microsoft.com/office/drawing/2014/main" id="{A389A636-51F5-4B24-AB1F-39160A6A4DD8}"/>
                  </a:ext>
                </a:extLst>
              </p:cNvPr>
              <p:cNvSpPr>
                <a:spLocks/>
              </p:cNvSpPr>
              <p:nvPr/>
            </p:nvSpPr>
            <p:spPr bwMode="auto">
              <a:xfrm flipH="1">
                <a:off x="4327" y="1597"/>
                <a:ext cx="1076" cy="450"/>
              </a:xfrm>
              <a:custGeom>
                <a:avLst/>
                <a:gdLst>
                  <a:gd name="T0" fmla="*/ 353 w 2152"/>
                  <a:gd name="T1" fmla="*/ 197 h 901"/>
                  <a:gd name="T2" fmla="*/ 93 w 2152"/>
                  <a:gd name="T3" fmla="*/ 200 h 901"/>
                  <a:gd name="T4" fmla="*/ 76 w 2152"/>
                  <a:gd name="T5" fmla="*/ 213 h 901"/>
                  <a:gd name="T6" fmla="*/ 53 w 2152"/>
                  <a:gd name="T7" fmla="*/ 234 h 901"/>
                  <a:gd name="T8" fmla="*/ 35 w 2152"/>
                  <a:gd name="T9" fmla="*/ 255 h 901"/>
                  <a:gd name="T10" fmla="*/ 31 w 2152"/>
                  <a:gd name="T11" fmla="*/ 279 h 901"/>
                  <a:gd name="T12" fmla="*/ 30 w 2152"/>
                  <a:gd name="T13" fmla="*/ 345 h 901"/>
                  <a:gd name="T14" fmla="*/ 30 w 2152"/>
                  <a:gd name="T15" fmla="*/ 382 h 901"/>
                  <a:gd name="T16" fmla="*/ 25 w 2152"/>
                  <a:gd name="T17" fmla="*/ 382 h 901"/>
                  <a:gd name="T18" fmla="*/ 19 w 2152"/>
                  <a:gd name="T19" fmla="*/ 383 h 901"/>
                  <a:gd name="T20" fmla="*/ 14 w 2152"/>
                  <a:gd name="T21" fmla="*/ 383 h 901"/>
                  <a:gd name="T22" fmla="*/ 5 w 2152"/>
                  <a:gd name="T23" fmla="*/ 384 h 901"/>
                  <a:gd name="T24" fmla="*/ 1 w 2152"/>
                  <a:gd name="T25" fmla="*/ 394 h 901"/>
                  <a:gd name="T26" fmla="*/ 0 w 2152"/>
                  <a:gd name="T27" fmla="*/ 431 h 901"/>
                  <a:gd name="T28" fmla="*/ 1 w 2152"/>
                  <a:gd name="T29" fmla="*/ 439 h 901"/>
                  <a:gd name="T30" fmla="*/ 5 w 2152"/>
                  <a:gd name="T31" fmla="*/ 444 h 901"/>
                  <a:gd name="T32" fmla="*/ 11 w 2152"/>
                  <a:gd name="T33" fmla="*/ 448 h 901"/>
                  <a:gd name="T34" fmla="*/ 18 w 2152"/>
                  <a:gd name="T35" fmla="*/ 449 h 901"/>
                  <a:gd name="T36" fmla="*/ 38 w 2152"/>
                  <a:gd name="T37" fmla="*/ 449 h 901"/>
                  <a:gd name="T38" fmla="*/ 47 w 2152"/>
                  <a:gd name="T39" fmla="*/ 448 h 901"/>
                  <a:gd name="T40" fmla="*/ 49 w 2152"/>
                  <a:gd name="T41" fmla="*/ 443 h 901"/>
                  <a:gd name="T42" fmla="*/ 50 w 2152"/>
                  <a:gd name="T43" fmla="*/ 436 h 901"/>
                  <a:gd name="T44" fmla="*/ 69 w 2152"/>
                  <a:gd name="T45" fmla="*/ 435 h 901"/>
                  <a:gd name="T46" fmla="*/ 69 w 2152"/>
                  <a:gd name="T47" fmla="*/ 433 h 901"/>
                  <a:gd name="T48" fmla="*/ 70 w 2152"/>
                  <a:gd name="T49" fmla="*/ 415 h 901"/>
                  <a:gd name="T50" fmla="*/ 84 w 2152"/>
                  <a:gd name="T51" fmla="*/ 384 h 901"/>
                  <a:gd name="T52" fmla="*/ 107 w 2152"/>
                  <a:gd name="T53" fmla="*/ 361 h 901"/>
                  <a:gd name="T54" fmla="*/ 138 w 2152"/>
                  <a:gd name="T55" fmla="*/ 348 h 901"/>
                  <a:gd name="T56" fmla="*/ 172 w 2152"/>
                  <a:gd name="T57" fmla="*/ 348 h 901"/>
                  <a:gd name="T58" fmla="*/ 203 w 2152"/>
                  <a:gd name="T59" fmla="*/ 361 h 901"/>
                  <a:gd name="T60" fmla="*/ 226 w 2152"/>
                  <a:gd name="T61" fmla="*/ 384 h 901"/>
                  <a:gd name="T62" fmla="*/ 239 w 2152"/>
                  <a:gd name="T63" fmla="*/ 415 h 901"/>
                  <a:gd name="T64" fmla="*/ 241 w 2152"/>
                  <a:gd name="T65" fmla="*/ 433 h 901"/>
                  <a:gd name="T66" fmla="*/ 241 w 2152"/>
                  <a:gd name="T67" fmla="*/ 435 h 901"/>
                  <a:gd name="T68" fmla="*/ 361 w 2152"/>
                  <a:gd name="T69" fmla="*/ 436 h 901"/>
                  <a:gd name="T70" fmla="*/ 758 w 2152"/>
                  <a:gd name="T71" fmla="*/ 435 h 901"/>
                  <a:gd name="T72" fmla="*/ 758 w 2152"/>
                  <a:gd name="T73" fmla="*/ 435 h 901"/>
                  <a:gd name="T74" fmla="*/ 758 w 2152"/>
                  <a:gd name="T75" fmla="*/ 434 h 901"/>
                  <a:gd name="T76" fmla="*/ 765 w 2152"/>
                  <a:gd name="T77" fmla="*/ 401 h 901"/>
                  <a:gd name="T78" fmla="*/ 782 w 2152"/>
                  <a:gd name="T79" fmla="*/ 374 h 901"/>
                  <a:gd name="T80" fmla="*/ 810 w 2152"/>
                  <a:gd name="T81" fmla="*/ 356 h 901"/>
                  <a:gd name="T82" fmla="*/ 843 w 2152"/>
                  <a:gd name="T83" fmla="*/ 349 h 901"/>
                  <a:gd name="T84" fmla="*/ 877 w 2152"/>
                  <a:gd name="T85" fmla="*/ 356 h 901"/>
                  <a:gd name="T86" fmla="*/ 904 w 2152"/>
                  <a:gd name="T87" fmla="*/ 374 h 901"/>
                  <a:gd name="T88" fmla="*/ 922 w 2152"/>
                  <a:gd name="T89" fmla="*/ 401 h 901"/>
                  <a:gd name="T90" fmla="*/ 929 w 2152"/>
                  <a:gd name="T91" fmla="*/ 434 h 901"/>
                  <a:gd name="T92" fmla="*/ 929 w 2152"/>
                  <a:gd name="T93" fmla="*/ 435 h 901"/>
                  <a:gd name="T94" fmla="*/ 929 w 2152"/>
                  <a:gd name="T95" fmla="*/ 435 h 901"/>
                  <a:gd name="T96" fmla="*/ 1076 w 2152"/>
                  <a:gd name="T97" fmla="*/ 0 h 90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52"/>
                  <a:gd name="T148" fmla="*/ 0 h 901"/>
                  <a:gd name="T149" fmla="*/ 2152 w 2152"/>
                  <a:gd name="T150" fmla="*/ 901 h 90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52" h="901">
                    <a:moveTo>
                      <a:pt x="706" y="0"/>
                    </a:moveTo>
                    <a:lnTo>
                      <a:pt x="706" y="395"/>
                    </a:lnTo>
                    <a:lnTo>
                      <a:pt x="192" y="395"/>
                    </a:lnTo>
                    <a:lnTo>
                      <a:pt x="186" y="400"/>
                    </a:lnTo>
                    <a:lnTo>
                      <a:pt x="173" y="410"/>
                    </a:lnTo>
                    <a:lnTo>
                      <a:pt x="153" y="427"/>
                    </a:lnTo>
                    <a:lnTo>
                      <a:pt x="130" y="447"/>
                    </a:lnTo>
                    <a:lnTo>
                      <a:pt x="107" y="469"/>
                    </a:lnTo>
                    <a:lnTo>
                      <a:pt x="86" y="491"/>
                    </a:lnTo>
                    <a:lnTo>
                      <a:pt x="70" y="510"/>
                    </a:lnTo>
                    <a:lnTo>
                      <a:pt x="63" y="525"/>
                    </a:lnTo>
                    <a:lnTo>
                      <a:pt x="62" y="559"/>
                    </a:lnTo>
                    <a:lnTo>
                      <a:pt x="61" y="619"/>
                    </a:lnTo>
                    <a:lnTo>
                      <a:pt x="61" y="691"/>
                    </a:lnTo>
                    <a:lnTo>
                      <a:pt x="62" y="765"/>
                    </a:lnTo>
                    <a:lnTo>
                      <a:pt x="60" y="765"/>
                    </a:lnTo>
                    <a:lnTo>
                      <a:pt x="55" y="765"/>
                    </a:lnTo>
                    <a:lnTo>
                      <a:pt x="50" y="765"/>
                    </a:lnTo>
                    <a:lnTo>
                      <a:pt x="45" y="765"/>
                    </a:lnTo>
                    <a:lnTo>
                      <a:pt x="39" y="766"/>
                    </a:lnTo>
                    <a:lnTo>
                      <a:pt x="33" y="766"/>
                    </a:lnTo>
                    <a:lnTo>
                      <a:pt x="29" y="767"/>
                    </a:lnTo>
                    <a:lnTo>
                      <a:pt x="24" y="767"/>
                    </a:lnTo>
                    <a:lnTo>
                      <a:pt x="11" y="769"/>
                    </a:lnTo>
                    <a:lnTo>
                      <a:pt x="4" y="776"/>
                    </a:lnTo>
                    <a:lnTo>
                      <a:pt x="1" y="788"/>
                    </a:lnTo>
                    <a:lnTo>
                      <a:pt x="0" y="802"/>
                    </a:lnTo>
                    <a:lnTo>
                      <a:pt x="0" y="863"/>
                    </a:lnTo>
                    <a:lnTo>
                      <a:pt x="1" y="871"/>
                    </a:lnTo>
                    <a:lnTo>
                      <a:pt x="2" y="878"/>
                    </a:lnTo>
                    <a:lnTo>
                      <a:pt x="6" y="883"/>
                    </a:lnTo>
                    <a:lnTo>
                      <a:pt x="10" y="889"/>
                    </a:lnTo>
                    <a:lnTo>
                      <a:pt x="16" y="894"/>
                    </a:lnTo>
                    <a:lnTo>
                      <a:pt x="22" y="897"/>
                    </a:lnTo>
                    <a:lnTo>
                      <a:pt x="29" y="898"/>
                    </a:lnTo>
                    <a:lnTo>
                      <a:pt x="37" y="899"/>
                    </a:lnTo>
                    <a:lnTo>
                      <a:pt x="61" y="901"/>
                    </a:lnTo>
                    <a:lnTo>
                      <a:pt x="77" y="899"/>
                    </a:lnTo>
                    <a:lnTo>
                      <a:pt x="88" y="898"/>
                    </a:lnTo>
                    <a:lnTo>
                      <a:pt x="94" y="896"/>
                    </a:lnTo>
                    <a:lnTo>
                      <a:pt x="98" y="892"/>
                    </a:lnTo>
                    <a:lnTo>
                      <a:pt x="99" y="887"/>
                    </a:lnTo>
                    <a:lnTo>
                      <a:pt x="100" y="881"/>
                    </a:lnTo>
                    <a:lnTo>
                      <a:pt x="101" y="873"/>
                    </a:lnTo>
                    <a:lnTo>
                      <a:pt x="139" y="873"/>
                    </a:lnTo>
                    <a:lnTo>
                      <a:pt x="139" y="871"/>
                    </a:lnTo>
                    <a:lnTo>
                      <a:pt x="139" y="868"/>
                    </a:lnTo>
                    <a:lnTo>
                      <a:pt x="138" y="867"/>
                    </a:lnTo>
                    <a:lnTo>
                      <a:pt x="138" y="865"/>
                    </a:lnTo>
                    <a:lnTo>
                      <a:pt x="141" y="830"/>
                    </a:lnTo>
                    <a:lnTo>
                      <a:pt x="152" y="798"/>
                    </a:lnTo>
                    <a:lnTo>
                      <a:pt x="168" y="768"/>
                    </a:lnTo>
                    <a:lnTo>
                      <a:pt x="189" y="743"/>
                    </a:lnTo>
                    <a:lnTo>
                      <a:pt x="214" y="722"/>
                    </a:lnTo>
                    <a:lnTo>
                      <a:pt x="244" y="707"/>
                    </a:lnTo>
                    <a:lnTo>
                      <a:pt x="276" y="697"/>
                    </a:lnTo>
                    <a:lnTo>
                      <a:pt x="311" y="693"/>
                    </a:lnTo>
                    <a:lnTo>
                      <a:pt x="345" y="697"/>
                    </a:lnTo>
                    <a:lnTo>
                      <a:pt x="378" y="707"/>
                    </a:lnTo>
                    <a:lnTo>
                      <a:pt x="406" y="722"/>
                    </a:lnTo>
                    <a:lnTo>
                      <a:pt x="432" y="743"/>
                    </a:lnTo>
                    <a:lnTo>
                      <a:pt x="452" y="768"/>
                    </a:lnTo>
                    <a:lnTo>
                      <a:pt x="469" y="798"/>
                    </a:lnTo>
                    <a:lnTo>
                      <a:pt x="479" y="830"/>
                    </a:lnTo>
                    <a:lnTo>
                      <a:pt x="482" y="865"/>
                    </a:lnTo>
                    <a:lnTo>
                      <a:pt x="482" y="867"/>
                    </a:lnTo>
                    <a:lnTo>
                      <a:pt x="482" y="868"/>
                    </a:lnTo>
                    <a:lnTo>
                      <a:pt x="482" y="871"/>
                    </a:lnTo>
                    <a:lnTo>
                      <a:pt x="482" y="873"/>
                    </a:lnTo>
                    <a:lnTo>
                      <a:pt x="722" y="873"/>
                    </a:lnTo>
                    <a:lnTo>
                      <a:pt x="722" y="871"/>
                    </a:lnTo>
                    <a:lnTo>
                      <a:pt x="1516" y="871"/>
                    </a:lnTo>
                    <a:lnTo>
                      <a:pt x="1516" y="869"/>
                    </a:lnTo>
                    <a:lnTo>
                      <a:pt x="1519" y="835"/>
                    </a:lnTo>
                    <a:lnTo>
                      <a:pt x="1530" y="803"/>
                    </a:lnTo>
                    <a:lnTo>
                      <a:pt x="1545" y="774"/>
                    </a:lnTo>
                    <a:lnTo>
                      <a:pt x="1565" y="749"/>
                    </a:lnTo>
                    <a:lnTo>
                      <a:pt x="1591" y="728"/>
                    </a:lnTo>
                    <a:lnTo>
                      <a:pt x="1621" y="712"/>
                    </a:lnTo>
                    <a:lnTo>
                      <a:pt x="1653" y="701"/>
                    </a:lnTo>
                    <a:lnTo>
                      <a:pt x="1687" y="698"/>
                    </a:lnTo>
                    <a:lnTo>
                      <a:pt x="1722" y="701"/>
                    </a:lnTo>
                    <a:lnTo>
                      <a:pt x="1754" y="712"/>
                    </a:lnTo>
                    <a:lnTo>
                      <a:pt x="1783" y="728"/>
                    </a:lnTo>
                    <a:lnTo>
                      <a:pt x="1808" y="749"/>
                    </a:lnTo>
                    <a:lnTo>
                      <a:pt x="1829" y="774"/>
                    </a:lnTo>
                    <a:lnTo>
                      <a:pt x="1845" y="803"/>
                    </a:lnTo>
                    <a:lnTo>
                      <a:pt x="1856" y="835"/>
                    </a:lnTo>
                    <a:lnTo>
                      <a:pt x="1859" y="869"/>
                    </a:lnTo>
                    <a:lnTo>
                      <a:pt x="1859" y="871"/>
                    </a:lnTo>
                    <a:lnTo>
                      <a:pt x="2152" y="871"/>
                    </a:lnTo>
                    <a:lnTo>
                      <a:pt x="2152" y="0"/>
                    </a:lnTo>
                    <a:lnTo>
                      <a:pt x="706" y="0"/>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30" name="Freeform 357">
                <a:extLst>
                  <a:ext uri="{FF2B5EF4-FFF2-40B4-BE49-F238E27FC236}">
                    <a16:creationId xmlns:a16="http://schemas.microsoft.com/office/drawing/2014/main" id="{1F0A718F-9AFA-4C4E-9930-6513ADB947C2}"/>
                  </a:ext>
                </a:extLst>
              </p:cNvPr>
              <p:cNvSpPr>
                <a:spLocks/>
              </p:cNvSpPr>
              <p:nvPr/>
            </p:nvSpPr>
            <p:spPr bwMode="auto">
              <a:xfrm flipH="1">
                <a:off x="5002" y="1597"/>
                <a:ext cx="323" cy="244"/>
              </a:xfrm>
              <a:custGeom>
                <a:avLst/>
                <a:gdLst>
                  <a:gd name="T0" fmla="*/ 323 w 645"/>
                  <a:gd name="T1" fmla="*/ 0 h 488"/>
                  <a:gd name="T2" fmla="*/ 108 w 645"/>
                  <a:gd name="T3" fmla="*/ 0 h 488"/>
                  <a:gd name="T4" fmla="*/ 107 w 645"/>
                  <a:gd name="T5" fmla="*/ 2 h 488"/>
                  <a:gd name="T6" fmla="*/ 106 w 645"/>
                  <a:gd name="T7" fmla="*/ 0 h 488"/>
                  <a:gd name="T8" fmla="*/ 0 w 645"/>
                  <a:gd name="T9" fmla="*/ 243 h 488"/>
                  <a:gd name="T10" fmla="*/ 32 w 645"/>
                  <a:gd name="T11" fmla="*/ 244 h 488"/>
                  <a:gd name="T12" fmla="*/ 99 w 645"/>
                  <a:gd name="T13" fmla="*/ 67 h 488"/>
                  <a:gd name="T14" fmla="*/ 158 w 645"/>
                  <a:gd name="T15" fmla="*/ 67 h 488"/>
                  <a:gd name="T16" fmla="*/ 158 w 645"/>
                  <a:gd name="T17" fmla="*/ 202 h 488"/>
                  <a:gd name="T18" fmla="*/ 174 w 645"/>
                  <a:gd name="T19" fmla="*/ 202 h 488"/>
                  <a:gd name="T20" fmla="*/ 174 w 645"/>
                  <a:gd name="T21" fmla="*/ 67 h 488"/>
                  <a:gd name="T22" fmla="*/ 303 w 645"/>
                  <a:gd name="T23" fmla="*/ 67 h 488"/>
                  <a:gd name="T24" fmla="*/ 323 w 645"/>
                  <a:gd name="T25" fmla="*/ 0 h 4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5"/>
                  <a:gd name="T40" fmla="*/ 0 h 488"/>
                  <a:gd name="T41" fmla="*/ 645 w 645"/>
                  <a:gd name="T42" fmla="*/ 488 h 4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5" h="488">
                    <a:moveTo>
                      <a:pt x="645" y="0"/>
                    </a:moveTo>
                    <a:lnTo>
                      <a:pt x="215" y="0"/>
                    </a:lnTo>
                    <a:lnTo>
                      <a:pt x="213" y="4"/>
                    </a:lnTo>
                    <a:lnTo>
                      <a:pt x="211" y="0"/>
                    </a:lnTo>
                    <a:lnTo>
                      <a:pt x="0" y="485"/>
                    </a:lnTo>
                    <a:lnTo>
                      <a:pt x="63" y="488"/>
                    </a:lnTo>
                    <a:lnTo>
                      <a:pt x="198" y="133"/>
                    </a:lnTo>
                    <a:lnTo>
                      <a:pt x="316" y="133"/>
                    </a:lnTo>
                    <a:lnTo>
                      <a:pt x="316" y="404"/>
                    </a:lnTo>
                    <a:lnTo>
                      <a:pt x="347" y="404"/>
                    </a:lnTo>
                    <a:lnTo>
                      <a:pt x="347" y="133"/>
                    </a:lnTo>
                    <a:lnTo>
                      <a:pt x="605" y="133"/>
                    </a:lnTo>
                    <a:lnTo>
                      <a:pt x="645" y="0"/>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31" name="Freeform 358">
                <a:extLst>
                  <a:ext uri="{FF2B5EF4-FFF2-40B4-BE49-F238E27FC236}">
                    <a16:creationId xmlns:a16="http://schemas.microsoft.com/office/drawing/2014/main" id="{96924036-1E26-47F0-81D6-89657CD75B74}"/>
                  </a:ext>
                </a:extLst>
              </p:cNvPr>
              <p:cNvSpPr>
                <a:spLocks/>
              </p:cNvSpPr>
              <p:nvPr/>
            </p:nvSpPr>
            <p:spPr bwMode="auto">
              <a:xfrm flipH="1">
                <a:off x="5171" y="1955"/>
                <a:ext cx="156" cy="155"/>
              </a:xfrm>
              <a:custGeom>
                <a:avLst/>
                <a:gdLst>
                  <a:gd name="T0" fmla="*/ 78 w 311"/>
                  <a:gd name="T1" fmla="*/ 155 h 311"/>
                  <a:gd name="T2" fmla="*/ 93 w 311"/>
                  <a:gd name="T3" fmla="*/ 154 h 311"/>
                  <a:gd name="T4" fmla="*/ 108 w 311"/>
                  <a:gd name="T5" fmla="*/ 149 h 311"/>
                  <a:gd name="T6" fmla="*/ 121 w 311"/>
                  <a:gd name="T7" fmla="*/ 142 h 311"/>
                  <a:gd name="T8" fmla="*/ 133 w 311"/>
                  <a:gd name="T9" fmla="*/ 133 h 311"/>
                  <a:gd name="T10" fmla="*/ 142 w 311"/>
                  <a:gd name="T11" fmla="*/ 121 h 311"/>
                  <a:gd name="T12" fmla="*/ 149 w 311"/>
                  <a:gd name="T13" fmla="*/ 108 h 311"/>
                  <a:gd name="T14" fmla="*/ 154 w 311"/>
                  <a:gd name="T15" fmla="*/ 93 h 311"/>
                  <a:gd name="T16" fmla="*/ 156 w 311"/>
                  <a:gd name="T17" fmla="*/ 78 h 311"/>
                  <a:gd name="T18" fmla="*/ 154 w 311"/>
                  <a:gd name="T19" fmla="*/ 62 h 311"/>
                  <a:gd name="T20" fmla="*/ 149 w 311"/>
                  <a:gd name="T21" fmla="*/ 48 h 311"/>
                  <a:gd name="T22" fmla="*/ 142 w 311"/>
                  <a:gd name="T23" fmla="*/ 34 h 311"/>
                  <a:gd name="T24" fmla="*/ 133 w 311"/>
                  <a:gd name="T25" fmla="*/ 23 h 311"/>
                  <a:gd name="T26" fmla="*/ 121 w 311"/>
                  <a:gd name="T27" fmla="*/ 13 h 311"/>
                  <a:gd name="T28" fmla="*/ 108 w 311"/>
                  <a:gd name="T29" fmla="*/ 6 h 311"/>
                  <a:gd name="T30" fmla="*/ 93 w 311"/>
                  <a:gd name="T31" fmla="*/ 2 h 311"/>
                  <a:gd name="T32" fmla="*/ 78 w 311"/>
                  <a:gd name="T33" fmla="*/ 0 h 311"/>
                  <a:gd name="T34" fmla="*/ 62 w 311"/>
                  <a:gd name="T35" fmla="*/ 2 h 311"/>
                  <a:gd name="T36" fmla="*/ 47 w 311"/>
                  <a:gd name="T37" fmla="*/ 6 h 311"/>
                  <a:gd name="T38" fmla="*/ 34 w 311"/>
                  <a:gd name="T39" fmla="*/ 13 h 311"/>
                  <a:gd name="T40" fmla="*/ 23 w 311"/>
                  <a:gd name="T41" fmla="*/ 23 h 311"/>
                  <a:gd name="T42" fmla="*/ 13 w 311"/>
                  <a:gd name="T43" fmla="*/ 34 h 311"/>
                  <a:gd name="T44" fmla="*/ 7 w 311"/>
                  <a:gd name="T45" fmla="*/ 48 h 311"/>
                  <a:gd name="T46" fmla="*/ 2 w 311"/>
                  <a:gd name="T47" fmla="*/ 62 h 311"/>
                  <a:gd name="T48" fmla="*/ 0 w 311"/>
                  <a:gd name="T49" fmla="*/ 78 h 311"/>
                  <a:gd name="T50" fmla="*/ 2 w 311"/>
                  <a:gd name="T51" fmla="*/ 93 h 311"/>
                  <a:gd name="T52" fmla="*/ 7 w 311"/>
                  <a:gd name="T53" fmla="*/ 108 h 311"/>
                  <a:gd name="T54" fmla="*/ 13 w 311"/>
                  <a:gd name="T55" fmla="*/ 121 h 311"/>
                  <a:gd name="T56" fmla="*/ 23 w 311"/>
                  <a:gd name="T57" fmla="*/ 133 h 311"/>
                  <a:gd name="T58" fmla="*/ 34 w 311"/>
                  <a:gd name="T59" fmla="*/ 142 h 311"/>
                  <a:gd name="T60" fmla="*/ 47 w 311"/>
                  <a:gd name="T61" fmla="*/ 149 h 311"/>
                  <a:gd name="T62" fmla="*/ 62 w 311"/>
                  <a:gd name="T63" fmla="*/ 154 h 311"/>
                  <a:gd name="T64" fmla="*/ 78 w 311"/>
                  <a:gd name="T65" fmla="*/ 155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1"/>
                  <a:gd name="T100" fmla="*/ 0 h 311"/>
                  <a:gd name="T101" fmla="*/ 311 w 311"/>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1" h="311">
                    <a:moveTo>
                      <a:pt x="155" y="311"/>
                    </a:moveTo>
                    <a:lnTo>
                      <a:pt x="186" y="308"/>
                    </a:lnTo>
                    <a:lnTo>
                      <a:pt x="215" y="298"/>
                    </a:lnTo>
                    <a:lnTo>
                      <a:pt x="242" y="285"/>
                    </a:lnTo>
                    <a:lnTo>
                      <a:pt x="265" y="266"/>
                    </a:lnTo>
                    <a:lnTo>
                      <a:pt x="284" y="243"/>
                    </a:lnTo>
                    <a:lnTo>
                      <a:pt x="298" y="217"/>
                    </a:lnTo>
                    <a:lnTo>
                      <a:pt x="307" y="187"/>
                    </a:lnTo>
                    <a:lnTo>
                      <a:pt x="311" y="156"/>
                    </a:lnTo>
                    <a:lnTo>
                      <a:pt x="307" y="125"/>
                    </a:lnTo>
                    <a:lnTo>
                      <a:pt x="298" y="96"/>
                    </a:lnTo>
                    <a:lnTo>
                      <a:pt x="284" y="69"/>
                    </a:lnTo>
                    <a:lnTo>
                      <a:pt x="265" y="46"/>
                    </a:lnTo>
                    <a:lnTo>
                      <a:pt x="242" y="27"/>
                    </a:lnTo>
                    <a:lnTo>
                      <a:pt x="215" y="13"/>
                    </a:lnTo>
                    <a:lnTo>
                      <a:pt x="186" y="4"/>
                    </a:lnTo>
                    <a:lnTo>
                      <a:pt x="155" y="0"/>
                    </a:lnTo>
                    <a:lnTo>
                      <a:pt x="124" y="4"/>
                    </a:lnTo>
                    <a:lnTo>
                      <a:pt x="94" y="13"/>
                    </a:lnTo>
                    <a:lnTo>
                      <a:pt x="68" y="27"/>
                    </a:lnTo>
                    <a:lnTo>
                      <a:pt x="45" y="46"/>
                    </a:lnTo>
                    <a:lnTo>
                      <a:pt x="26" y="69"/>
                    </a:lnTo>
                    <a:lnTo>
                      <a:pt x="13" y="96"/>
                    </a:lnTo>
                    <a:lnTo>
                      <a:pt x="3" y="125"/>
                    </a:lnTo>
                    <a:lnTo>
                      <a:pt x="0" y="156"/>
                    </a:lnTo>
                    <a:lnTo>
                      <a:pt x="3" y="187"/>
                    </a:lnTo>
                    <a:lnTo>
                      <a:pt x="13" y="217"/>
                    </a:lnTo>
                    <a:lnTo>
                      <a:pt x="26" y="243"/>
                    </a:lnTo>
                    <a:lnTo>
                      <a:pt x="45" y="266"/>
                    </a:lnTo>
                    <a:lnTo>
                      <a:pt x="68" y="285"/>
                    </a:lnTo>
                    <a:lnTo>
                      <a:pt x="94" y="298"/>
                    </a:lnTo>
                    <a:lnTo>
                      <a:pt x="124" y="308"/>
                    </a:lnTo>
                    <a:lnTo>
                      <a:pt x="155" y="3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32" name="Freeform 359">
                <a:extLst>
                  <a:ext uri="{FF2B5EF4-FFF2-40B4-BE49-F238E27FC236}">
                    <a16:creationId xmlns:a16="http://schemas.microsoft.com/office/drawing/2014/main" id="{79999538-8F8B-4DE3-ACA0-94717530960D}"/>
                  </a:ext>
                </a:extLst>
              </p:cNvPr>
              <p:cNvSpPr>
                <a:spLocks/>
              </p:cNvSpPr>
              <p:nvPr/>
            </p:nvSpPr>
            <p:spPr bwMode="auto">
              <a:xfrm flipH="1">
                <a:off x="4482" y="1955"/>
                <a:ext cx="155" cy="155"/>
              </a:xfrm>
              <a:custGeom>
                <a:avLst/>
                <a:gdLst>
                  <a:gd name="T0" fmla="*/ 77 w 310"/>
                  <a:gd name="T1" fmla="*/ 155 h 311"/>
                  <a:gd name="T2" fmla="*/ 92 w 310"/>
                  <a:gd name="T3" fmla="*/ 154 h 311"/>
                  <a:gd name="T4" fmla="*/ 107 w 310"/>
                  <a:gd name="T5" fmla="*/ 149 h 311"/>
                  <a:gd name="T6" fmla="*/ 121 w 310"/>
                  <a:gd name="T7" fmla="*/ 142 h 311"/>
                  <a:gd name="T8" fmla="*/ 133 w 310"/>
                  <a:gd name="T9" fmla="*/ 133 h 311"/>
                  <a:gd name="T10" fmla="*/ 142 w 310"/>
                  <a:gd name="T11" fmla="*/ 121 h 311"/>
                  <a:gd name="T12" fmla="*/ 149 w 310"/>
                  <a:gd name="T13" fmla="*/ 108 h 311"/>
                  <a:gd name="T14" fmla="*/ 153 w 310"/>
                  <a:gd name="T15" fmla="*/ 93 h 311"/>
                  <a:gd name="T16" fmla="*/ 155 w 310"/>
                  <a:gd name="T17" fmla="*/ 78 h 311"/>
                  <a:gd name="T18" fmla="*/ 153 w 310"/>
                  <a:gd name="T19" fmla="*/ 62 h 311"/>
                  <a:gd name="T20" fmla="*/ 149 w 310"/>
                  <a:gd name="T21" fmla="*/ 48 h 311"/>
                  <a:gd name="T22" fmla="*/ 142 w 310"/>
                  <a:gd name="T23" fmla="*/ 34 h 311"/>
                  <a:gd name="T24" fmla="*/ 133 w 310"/>
                  <a:gd name="T25" fmla="*/ 23 h 311"/>
                  <a:gd name="T26" fmla="*/ 121 w 310"/>
                  <a:gd name="T27" fmla="*/ 13 h 311"/>
                  <a:gd name="T28" fmla="*/ 107 w 310"/>
                  <a:gd name="T29" fmla="*/ 6 h 311"/>
                  <a:gd name="T30" fmla="*/ 92 w 310"/>
                  <a:gd name="T31" fmla="*/ 2 h 311"/>
                  <a:gd name="T32" fmla="*/ 77 w 310"/>
                  <a:gd name="T33" fmla="*/ 0 h 311"/>
                  <a:gd name="T34" fmla="*/ 61 w 310"/>
                  <a:gd name="T35" fmla="*/ 2 h 311"/>
                  <a:gd name="T36" fmla="*/ 47 w 310"/>
                  <a:gd name="T37" fmla="*/ 6 h 311"/>
                  <a:gd name="T38" fmla="*/ 34 w 310"/>
                  <a:gd name="T39" fmla="*/ 13 h 311"/>
                  <a:gd name="T40" fmla="*/ 22 w 310"/>
                  <a:gd name="T41" fmla="*/ 23 h 311"/>
                  <a:gd name="T42" fmla="*/ 13 w 310"/>
                  <a:gd name="T43" fmla="*/ 34 h 311"/>
                  <a:gd name="T44" fmla="*/ 6 w 310"/>
                  <a:gd name="T45" fmla="*/ 48 h 311"/>
                  <a:gd name="T46" fmla="*/ 1 w 310"/>
                  <a:gd name="T47" fmla="*/ 62 h 311"/>
                  <a:gd name="T48" fmla="*/ 0 w 310"/>
                  <a:gd name="T49" fmla="*/ 78 h 311"/>
                  <a:gd name="T50" fmla="*/ 1 w 310"/>
                  <a:gd name="T51" fmla="*/ 93 h 311"/>
                  <a:gd name="T52" fmla="*/ 6 w 310"/>
                  <a:gd name="T53" fmla="*/ 108 h 311"/>
                  <a:gd name="T54" fmla="*/ 13 w 310"/>
                  <a:gd name="T55" fmla="*/ 121 h 311"/>
                  <a:gd name="T56" fmla="*/ 22 w 310"/>
                  <a:gd name="T57" fmla="*/ 133 h 311"/>
                  <a:gd name="T58" fmla="*/ 34 w 310"/>
                  <a:gd name="T59" fmla="*/ 142 h 311"/>
                  <a:gd name="T60" fmla="*/ 47 w 310"/>
                  <a:gd name="T61" fmla="*/ 149 h 311"/>
                  <a:gd name="T62" fmla="*/ 61 w 310"/>
                  <a:gd name="T63" fmla="*/ 154 h 311"/>
                  <a:gd name="T64" fmla="*/ 77 w 310"/>
                  <a:gd name="T65" fmla="*/ 155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0"/>
                  <a:gd name="T100" fmla="*/ 0 h 311"/>
                  <a:gd name="T101" fmla="*/ 310 w 310"/>
                  <a:gd name="T102" fmla="*/ 311 h 3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0" h="311">
                    <a:moveTo>
                      <a:pt x="154" y="311"/>
                    </a:moveTo>
                    <a:lnTo>
                      <a:pt x="185" y="308"/>
                    </a:lnTo>
                    <a:lnTo>
                      <a:pt x="215" y="298"/>
                    </a:lnTo>
                    <a:lnTo>
                      <a:pt x="242" y="285"/>
                    </a:lnTo>
                    <a:lnTo>
                      <a:pt x="265" y="266"/>
                    </a:lnTo>
                    <a:lnTo>
                      <a:pt x="283" y="243"/>
                    </a:lnTo>
                    <a:lnTo>
                      <a:pt x="297" y="217"/>
                    </a:lnTo>
                    <a:lnTo>
                      <a:pt x="306" y="187"/>
                    </a:lnTo>
                    <a:lnTo>
                      <a:pt x="310" y="156"/>
                    </a:lnTo>
                    <a:lnTo>
                      <a:pt x="306" y="125"/>
                    </a:lnTo>
                    <a:lnTo>
                      <a:pt x="297" y="96"/>
                    </a:lnTo>
                    <a:lnTo>
                      <a:pt x="283" y="69"/>
                    </a:lnTo>
                    <a:lnTo>
                      <a:pt x="265" y="46"/>
                    </a:lnTo>
                    <a:lnTo>
                      <a:pt x="242" y="27"/>
                    </a:lnTo>
                    <a:lnTo>
                      <a:pt x="215" y="13"/>
                    </a:lnTo>
                    <a:lnTo>
                      <a:pt x="185" y="4"/>
                    </a:lnTo>
                    <a:lnTo>
                      <a:pt x="154" y="0"/>
                    </a:lnTo>
                    <a:lnTo>
                      <a:pt x="123" y="4"/>
                    </a:lnTo>
                    <a:lnTo>
                      <a:pt x="94" y="13"/>
                    </a:lnTo>
                    <a:lnTo>
                      <a:pt x="68" y="27"/>
                    </a:lnTo>
                    <a:lnTo>
                      <a:pt x="45" y="46"/>
                    </a:lnTo>
                    <a:lnTo>
                      <a:pt x="26" y="69"/>
                    </a:lnTo>
                    <a:lnTo>
                      <a:pt x="13" y="96"/>
                    </a:lnTo>
                    <a:lnTo>
                      <a:pt x="3" y="125"/>
                    </a:lnTo>
                    <a:lnTo>
                      <a:pt x="0" y="156"/>
                    </a:lnTo>
                    <a:lnTo>
                      <a:pt x="3" y="187"/>
                    </a:lnTo>
                    <a:lnTo>
                      <a:pt x="13" y="217"/>
                    </a:lnTo>
                    <a:lnTo>
                      <a:pt x="26" y="243"/>
                    </a:lnTo>
                    <a:lnTo>
                      <a:pt x="45" y="266"/>
                    </a:lnTo>
                    <a:lnTo>
                      <a:pt x="68" y="285"/>
                    </a:lnTo>
                    <a:lnTo>
                      <a:pt x="94" y="298"/>
                    </a:lnTo>
                    <a:lnTo>
                      <a:pt x="123" y="308"/>
                    </a:lnTo>
                    <a:lnTo>
                      <a:pt x="154" y="3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33" name="Freeform 360">
                <a:extLst>
                  <a:ext uri="{FF2B5EF4-FFF2-40B4-BE49-F238E27FC236}">
                    <a16:creationId xmlns:a16="http://schemas.microsoft.com/office/drawing/2014/main" id="{035CB39B-64F6-4733-A2BC-BB7A07E0C14D}"/>
                  </a:ext>
                </a:extLst>
              </p:cNvPr>
              <p:cNvSpPr>
                <a:spLocks/>
              </p:cNvSpPr>
              <p:nvPr/>
            </p:nvSpPr>
            <p:spPr bwMode="auto">
              <a:xfrm flipH="1">
                <a:off x="5206" y="1990"/>
                <a:ext cx="86" cy="85"/>
              </a:xfrm>
              <a:custGeom>
                <a:avLst/>
                <a:gdLst>
                  <a:gd name="T0" fmla="*/ 43 w 172"/>
                  <a:gd name="T1" fmla="*/ 85 h 172"/>
                  <a:gd name="T2" fmla="*/ 52 w 172"/>
                  <a:gd name="T3" fmla="*/ 84 h 172"/>
                  <a:gd name="T4" fmla="*/ 60 w 172"/>
                  <a:gd name="T5" fmla="*/ 82 h 172"/>
                  <a:gd name="T6" fmla="*/ 67 w 172"/>
                  <a:gd name="T7" fmla="*/ 78 h 172"/>
                  <a:gd name="T8" fmla="*/ 73 w 172"/>
                  <a:gd name="T9" fmla="*/ 73 h 172"/>
                  <a:gd name="T10" fmla="*/ 79 w 172"/>
                  <a:gd name="T11" fmla="*/ 66 h 172"/>
                  <a:gd name="T12" fmla="*/ 83 w 172"/>
                  <a:gd name="T13" fmla="*/ 59 h 172"/>
                  <a:gd name="T14" fmla="*/ 85 w 172"/>
                  <a:gd name="T15" fmla="*/ 51 h 172"/>
                  <a:gd name="T16" fmla="*/ 86 w 172"/>
                  <a:gd name="T17" fmla="*/ 43 h 172"/>
                  <a:gd name="T18" fmla="*/ 85 w 172"/>
                  <a:gd name="T19" fmla="*/ 34 h 172"/>
                  <a:gd name="T20" fmla="*/ 83 w 172"/>
                  <a:gd name="T21" fmla="*/ 26 h 172"/>
                  <a:gd name="T22" fmla="*/ 79 w 172"/>
                  <a:gd name="T23" fmla="*/ 19 h 172"/>
                  <a:gd name="T24" fmla="*/ 73 w 172"/>
                  <a:gd name="T25" fmla="*/ 13 h 172"/>
                  <a:gd name="T26" fmla="*/ 67 w 172"/>
                  <a:gd name="T27" fmla="*/ 7 h 172"/>
                  <a:gd name="T28" fmla="*/ 60 w 172"/>
                  <a:gd name="T29" fmla="*/ 3 h 172"/>
                  <a:gd name="T30" fmla="*/ 52 w 172"/>
                  <a:gd name="T31" fmla="*/ 1 h 172"/>
                  <a:gd name="T32" fmla="*/ 43 w 172"/>
                  <a:gd name="T33" fmla="*/ 0 h 172"/>
                  <a:gd name="T34" fmla="*/ 35 w 172"/>
                  <a:gd name="T35" fmla="*/ 1 h 172"/>
                  <a:gd name="T36" fmla="*/ 26 w 172"/>
                  <a:gd name="T37" fmla="*/ 3 h 172"/>
                  <a:gd name="T38" fmla="*/ 19 w 172"/>
                  <a:gd name="T39" fmla="*/ 7 h 172"/>
                  <a:gd name="T40" fmla="*/ 12 w 172"/>
                  <a:gd name="T41" fmla="*/ 13 h 172"/>
                  <a:gd name="T42" fmla="*/ 7 w 172"/>
                  <a:gd name="T43" fmla="*/ 19 h 172"/>
                  <a:gd name="T44" fmla="*/ 3 w 172"/>
                  <a:gd name="T45" fmla="*/ 26 h 172"/>
                  <a:gd name="T46" fmla="*/ 1 w 172"/>
                  <a:gd name="T47" fmla="*/ 34 h 172"/>
                  <a:gd name="T48" fmla="*/ 0 w 172"/>
                  <a:gd name="T49" fmla="*/ 43 h 172"/>
                  <a:gd name="T50" fmla="*/ 1 w 172"/>
                  <a:gd name="T51" fmla="*/ 51 h 172"/>
                  <a:gd name="T52" fmla="*/ 3 w 172"/>
                  <a:gd name="T53" fmla="*/ 59 h 172"/>
                  <a:gd name="T54" fmla="*/ 7 w 172"/>
                  <a:gd name="T55" fmla="*/ 66 h 172"/>
                  <a:gd name="T56" fmla="*/ 12 w 172"/>
                  <a:gd name="T57" fmla="*/ 73 h 172"/>
                  <a:gd name="T58" fmla="*/ 19 w 172"/>
                  <a:gd name="T59" fmla="*/ 78 h 172"/>
                  <a:gd name="T60" fmla="*/ 26 w 172"/>
                  <a:gd name="T61" fmla="*/ 82 h 172"/>
                  <a:gd name="T62" fmla="*/ 35 w 172"/>
                  <a:gd name="T63" fmla="*/ 84 h 172"/>
                  <a:gd name="T64" fmla="*/ 43 w 172"/>
                  <a:gd name="T65" fmla="*/ 85 h 1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2"/>
                  <a:gd name="T100" fmla="*/ 0 h 172"/>
                  <a:gd name="T101" fmla="*/ 172 w 172"/>
                  <a:gd name="T102" fmla="*/ 172 h 1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2" h="172">
                    <a:moveTo>
                      <a:pt x="86" y="172"/>
                    </a:moveTo>
                    <a:lnTo>
                      <a:pt x="104" y="170"/>
                    </a:lnTo>
                    <a:lnTo>
                      <a:pt x="120" y="165"/>
                    </a:lnTo>
                    <a:lnTo>
                      <a:pt x="134" y="157"/>
                    </a:lnTo>
                    <a:lnTo>
                      <a:pt x="146" y="147"/>
                    </a:lnTo>
                    <a:lnTo>
                      <a:pt x="157" y="134"/>
                    </a:lnTo>
                    <a:lnTo>
                      <a:pt x="165" y="119"/>
                    </a:lnTo>
                    <a:lnTo>
                      <a:pt x="170" y="103"/>
                    </a:lnTo>
                    <a:lnTo>
                      <a:pt x="172" y="86"/>
                    </a:lnTo>
                    <a:lnTo>
                      <a:pt x="170" y="68"/>
                    </a:lnTo>
                    <a:lnTo>
                      <a:pt x="165" y="52"/>
                    </a:lnTo>
                    <a:lnTo>
                      <a:pt x="157" y="38"/>
                    </a:lnTo>
                    <a:lnTo>
                      <a:pt x="146" y="26"/>
                    </a:lnTo>
                    <a:lnTo>
                      <a:pt x="134" y="15"/>
                    </a:lnTo>
                    <a:lnTo>
                      <a:pt x="120" y="7"/>
                    </a:lnTo>
                    <a:lnTo>
                      <a:pt x="104" y="2"/>
                    </a:lnTo>
                    <a:lnTo>
                      <a:pt x="86" y="0"/>
                    </a:lnTo>
                    <a:lnTo>
                      <a:pt x="69" y="2"/>
                    </a:lnTo>
                    <a:lnTo>
                      <a:pt x="53" y="7"/>
                    </a:lnTo>
                    <a:lnTo>
                      <a:pt x="38" y="15"/>
                    </a:lnTo>
                    <a:lnTo>
                      <a:pt x="25" y="26"/>
                    </a:lnTo>
                    <a:lnTo>
                      <a:pt x="15" y="38"/>
                    </a:lnTo>
                    <a:lnTo>
                      <a:pt x="7" y="52"/>
                    </a:lnTo>
                    <a:lnTo>
                      <a:pt x="2" y="68"/>
                    </a:lnTo>
                    <a:lnTo>
                      <a:pt x="0" y="86"/>
                    </a:lnTo>
                    <a:lnTo>
                      <a:pt x="2" y="103"/>
                    </a:lnTo>
                    <a:lnTo>
                      <a:pt x="7" y="119"/>
                    </a:lnTo>
                    <a:lnTo>
                      <a:pt x="15" y="134"/>
                    </a:lnTo>
                    <a:lnTo>
                      <a:pt x="25" y="147"/>
                    </a:lnTo>
                    <a:lnTo>
                      <a:pt x="38" y="157"/>
                    </a:lnTo>
                    <a:lnTo>
                      <a:pt x="53" y="165"/>
                    </a:lnTo>
                    <a:lnTo>
                      <a:pt x="69" y="170"/>
                    </a:lnTo>
                    <a:lnTo>
                      <a:pt x="86" y="172"/>
                    </a:lnTo>
                    <a:close/>
                  </a:path>
                </a:pathLst>
              </a:custGeom>
              <a:solidFill>
                <a:srgbClr val="47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34" name="Freeform 361">
                <a:extLst>
                  <a:ext uri="{FF2B5EF4-FFF2-40B4-BE49-F238E27FC236}">
                    <a16:creationId xmlns:a16="http://schemas.microsoft.com/office/drawing/2014/main" id="{D8909C1D-8E1A-4B81-A105-105285C7844C}"/>
                  </a:ext>
                </a:extLst>
              </p:cNvPr>
              <p:cNvSpPr>
                <a:spLocks/>
              </p:cNvSpPr>
              <p:nvPr/>
            </p:nvSpPr>
            <p:spPr bwMode="auto">
              <a:xfrm flipH="1">
                <a:off x="4516" y="1990"/>
                <a:ext cx="86" cy="85"/>
              </a:xfrm>
              <a:custGeom>
                <a:avLst/>
                <a:gdLst>
                  <a:gd name="T0" fmla="*/ 43 w 172"/>
                  <a:gd name="T1" fmla="*/ 85 h 172"/>
                  <a:gd name="T2" fmla="*/ 51 w 172"/>
                  <a:gd name="T3" fmla="*/ 84 h 172"/>
                  <a:gd name="T4" fmla="*/ 59 w 172"/>
                  <a:gd name="T5" fmla="*/ 82 h 172"/>
                  <a:gd name="T6" fmla="*/ 67 w 172"/>
                  <a:gd name="T7" fmla="*/ 78 h 172"/>
                  <a:gd name="T8" fmla="*/ 73 w 172"/>
                  <a:gd name="T9" fmla="*/ 73 h 172"/>
                  <a:gd name="T10" fmla="*/ 79 w 172"/>
                  <a:gd name="T11" fmla="*/ 66 h 172"/>
                  <a:gd name="T12" fmla="*/ 83 w 172"/>
                  <a:gd name="T13" fmla="*/ 59 h 172"/>
                  <a:gd name="T14" fmla="*/ 85 w 172"/>
                  <a:gd name="T15" fmla="*/ 51 h 172"/>
                  <a:gd name="T16" fmla="*/ 86 w 172"/>
                  <a:gd name="T17" fmla="*/ 43 h 172"/>
                  <a:gd name="T18" fmla="*/ 85 w 172"/>
                  <a:gd name="T19" fmla="*/ 34 h 172"/>
                  <a:gd name="T20" fmla="*/ 83 w 172"/>
                  <a:gd name="T21" fmla="*/ 26 h 172"/>
                  <a:gd name="T22" fmla="*/ 79 w 172"/>
                  <a:gd name="T23" fmla="*/ 19 h 172"/>
                  <a:gd name="T24" fmla="*/ 73 w 172"/>
                  <a:gd name="T25" fmla="*/ 13 h 172"/>
                  <a:gd name="T26" fmla="*/ 67 w 172"/>
                  <a:gd name="T27" fmla="*/ 7 h 172"/>
                  <a:gd name="T28" fmla="*/ 59 w 172"/>
                  <a:gd name="T29" fmla="*/ 3 h 172"/>
                  <a:gd name="T30" fmla="*/ 51 w 172"/>
                  <a:gd name="T31" fmla="*/ 1 h 172"/>
                  <a:gd name="T32" fmla="*/ 43 w 172"/>
                  <a:gd name="T33" fmla="*/ 0 h 172"/>
                  <a:gd name="T34" fmla="*/ 34 w 172"/>
                  <a:gd name="T35" fmla="*/ 1 h 172"/>
                  <a:gd name="T36" fmla="*/ 26 w 172"/>
                  <a:gd name="T37" fmla="*/ 3 h 172"/>
                  <a:gd name="T38" fmla="*/ 19 w 172"/>
                  <a:gd name="T39" fmla="*/ 7 h 172"/>
                  <a:gd name="T40" fmla="*/ 12 w 172"/>
                  <a:gd name="T41" fmla="*/ 13 h 172"/>
                  <a:gd name="T42" fmla="*/ 7 w 172"/>
                  <a:gd name="T43" fmla="*/ 19 h 172"/>
                  <a:gd name="T44" fmla="*/ 3 w 172"/>
                  <a:gd name="T45" fmla="*/ 26 h 172"/>
                  <a:gd name="T46" fmla="*/ 1 w 172"/>
                  <a:gd name="T47" fmla="*/ 34 h 172"/>
                  <a:gd name="T48" fmla="*/ 0 w 172"/>
                  <a:gd name="T49" fmla="*/ 43 h 172"/>
                  <a:gd name="T50" fmla="*/ 1 w 172"/>
                  <a:gd name="T51" fmla="*/ 51 h 172"/>
                  <a:gd name="T52" fmla="*/ 3 w 172"/>
                  <a:gd name="T53" fmla="*/ 59 h 172"/>
                  <a:gd name="T54" fmla="*/ 7 w 172"/>
                  <a:gd name="T55" fmla="*/ 66 h 172"/>
                  <a:gd name="T56" fmla="*/ 12 w 172"/>
                  <a:gd name="T57" fmla="*/ 73 h 172"/>
                  <a:gd name="T58" fmla="*/ 19 w 172"/>
                  <a:gd name="T59" fmla="*/ 78 h 172"/>
                  <a:gd name="T60" fmla="*/ 26 w 172"/>
                  <a:gd name="T61" fmla="*/ 82 h 172"/>
                  <a:gd name="T62" fmla="*/ 34 w 172"/>
                  <a:gd name="T63" fmla="*/ 84 h 172"/>
                  <a:gd name="T64" fmla="*/ 43 w 172"/>
                  <a:gd name="T65" fmla="*/ 85 h 1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2"/>
                  <a:gd name="T100" fmla="*/ 0 h 172"/>
                  <a:gd name="T101" fmla="*/ 172 w 172"/>
                  <a:gd name="T102" fmla="*/ 172 h 1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2" h="172">
                    <a:moveTo>
                      <a:pt x="85" y="172"/>
                    </a:moveTo>
                    <a:lnTo>
                      <a:pt x="102" y="170"/>
                    </a:lnTo>
                    <a:lnTo>
                      <a:pt x="119" y="165"/>
                    </a:lnTo>
                    <a:lnTo>
                      <a:pt x="134" y="157"/>
                    </a:lnTo>
                    <a:lnTo>
                      <a:pt x="146" y="147"/>
                    </a:lnTo>
                    <a:lnTo>
                      <a:pt x="157" y="134"/>
                    </a:lnTo>
                    <a:lnTo>
                      <a:pt x="165" y="119"/>
                    </a:lnTo>
                    <a:lnTo>
                      <a:pt x="170" y="103"/>
                    </a:lnTo>
                    <a:lnTo>
                      <a:pt x="172" y="86"/>
                    </a:lnTo>
                    <a:lnTo>
                      <a:pt x="170" y="68"/>
                    </a:lnTo>
                    <a:lnTo>
                      <a:pt x="165" y="52"/>
                    </a:lnTo>
                    <a:lnTo>
                      <a:pt x="157" y="38"/>
                    </a:lnTo>
                    <a:lnTo>
                      <a:pt x="146" y="26"/>
                    </a:lnTo>
                    <a:lnTo>
                      <a:pt x="134" y="15"/>
                    </a:lnTo>
                    <a:lnTo>
                      <a:pt x="119" y="7"/>
                    </a:lnTo>
                    <a:lnTo>
                      <a:pt x="102" y="2"/>
                    </a:lnTo>
                    <a:lnTo>
                      <a:pt x="85" y="0"/>
                    </a:lnTo>
                    <a:lnTo>
                      <a:pt x="68" y="2"/>
                    </a:lnTo>
                    <a:lnTo>
                      <a:pt x="52" y="7"/>
                    </a:lnTo>
                    <a:lnTo>
                      <a:pt x="38" y="15"/>
                    </a:lnTo>
                    <a:lnTo>
                      <a:pt x="25" y="26"/>
                    </a:lnTo>
                    <a:lnTo>
                      <a:pt x="15" y="38"/>
                    </a:lnTo>
                    <a:lnTo>
                      <a:pt x="7" y="52"/>
                    </a:lnTo>
                    <a:lnTo>
                      <a:pt x="1" y="68"/>
                    </a:lnTo>
                    <a:lnTo>
                      <a:pt x="0" y="86"/>
                    </a:lnTo>
                    <a:lnTo>
                      <a:pt x="1" y="103"/>
                    </a:lnTo>
                    <a:lnTo>
                      <a:pt x="7" y="119"/>
                    </a:lnTo>
                    <a:lnTo>
                      <a:pt x="15" y="134"/>
                    </a:lnTo>
                    <a:lnTo>
                      <a:pt x="25" y="147"/>
                    </a:lnTo>
                    <a:lnTo>
                      <a:pt x="38" y="157"/>
                    </a:lnTo>
                    <a:lnTo>
                      <a:pt x="52" y="165"/>
                    </a:lnTo>
                    <a:lnTo>
                      <a:pt x="68" y="170"/>
                    </a:lnTo>
                    <a:lnTo>
                      <a:pt x="85" y="172"/>
                    </a:lnTo>
                    <a:close/>
                  </a:path>
                </a:pathLst>
              </a:custGeom>
              <a:solidFill>
                <a:srgbClr val="47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35" name="Rectangle 362">
                <a:extLst>
                  <a:ext uri="{FF2B5EF4-FFF2-40B4-BE49-F238E27FC236}">
                    <a16:creationId xmlns:a16="http://schemas.microsoft.com/office/drawing/2014/main" id="{3521ED8E-D9AD-4610-BCDE-811DE34F37EC}"/>
                  </a:ext>
                </a:extLst>
              </p:cNvPr>
              <p:cNvSpPr>
                <a:spLocks noChangeArrowheads="1"/>
              </p:cNvSpPr>
              <p:nvPr/>
            </p:nvSpPr>
            <p:spPr bwMode="auto">
              <a:xfrm flipH="1">
                <a:off x="5162" y="2040"/>
                <a:ext cx="10"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36" name="Rectangle 363">
                <a:extLst>
                  <a:ext uri="{FF2B5EF4-FFF2-40B4-BE49-F238E27FC236}">
                    <a16:creationId xmlns:a16="http://schemas.microsoft.com/office/drawing/2014/main" id="{AFDA3CD1-B0CD-4078-8423-8B05EDE0F198}"/>
                  </a:ext>
                </a:extLst>
              </p:cNvPr>
              <p:cNvSpPr>
                <a:spLocks noChangeArrowheads="1"/>
              </p:cNvSpPr>
              <p:nvPr/>
            </p:nvSpPr>
            <p:spPr bwMode="auto">
              <a:xfrm flipH="1">
                <a:off x="4476" y="2040"/>
                <a:ext cx="11"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37" name="Freeform 364">
                <a:extLst>
                  <a:ext uri="{FF2B5EF4-FFF2-40B4-BE49-F238E27FC236}">
                    <a16:creationId xmlns:a16="http://schemas.microsoft.com/office/drawing/2014/main" id="{E37D157C-B468-41A4-8B66-964E59C0CC9C}"/>
                  </a:ext>
                </a:extLst>
              </p:cNvPr>
              <p:cNvSpPr>
                <a:spLocks/>
              </p:cNvSpPr>
              <p:nvPr/>
            </p:nvSpPr>
            <p:spPr bwMode="auto">
              <a:xfrm flipH="1">
                <a:off x="4539" y="2002"/>
                <a:ext cx="48" cy="45"/>
              </a:xfrm>
              <a:custGeom>
                <a:avLst/>
                <a:gdLst>
                  <a:gd name="T0" fmla="*/ 5 w 96"/>
                  <a:gd name="T1" fmla="*/ 32 h 88"/>
                  <a:gd name="T2" fmla="*/ 5 w 96"/>
                  <a:gd name="T3" fmla="*/ 27 h 88"/>
                  <a:gd name="T4" fmla="*/ 7 w 96"/>
                  <a:gd name="T5" fmla="*/ 21 h 88"/>
                  <a:gd name="T6" fmla="*/ 9 w 96"/>
                  <a:gd name="T7" fmla="*/ 17 h 88"/>
                  <a:gd name="T8" fmla="*/ 12 w 96"/>
                  <a:gd name="T9" fmla="*/ 13 h 88"/>
                  <a:gd name="T10" fmla="*/ 16 w 96"/>
                  <a:gd name="T11" fmla="*/ 10 h 88"/>
                  <a:gd name="T12" fmla="*/ 20 w 96"/>
                  <a:gd name="T13" fmla="*/ 8 h 88"/>
                  <a:gd name="T14" fmla="*/ 24 w 96"/>
                  <a:gd name="T15" fmla="*/ 6 h 88"/>
                  <a:gd name="T16" fmla="*/ 30 w 96"/>
                  <a:gd name="T17" fmla="*/ 6 h 88"/>
                  <a:gd name="T18" fmla="*/ 32 w 96"/>
                  <a:gd name="T19" fmla="*/ 6 h 88"/>
                  <a:gd name="T20" fmla="*/ 35 w 96"/>
                  <a:gd name="T21" fmla="*/ 6 h 88"/>
                  <a:gd name="T22" fmla="*/ 38 w 96"/>
                  <a:gd name="T23" fmla="*/ 7 h 88"/>
                  <a:gd name="T24" fmla="*/ 40 w 96"/>
                  <a:gd name="T25" fmla="*/ 8 h 88"/>
                  <a:gd name="T26" fmla="*/ 42 w 96"/>
                  <a:gd name="T27" fmla="*/ 9 h 88"/>
                  <a:gd name="T28" fmla="*/ 44 w 96"/>
                  <a:gd name="T29" fmla="*/ 10 h 88"/>
                  <a:gd name="T30" fmla="*/ 46 w 96"/>
                  <a:gd name="T31" fmla="*/ 11 h 88"/>
                  <a:gd name="T32" fmla="*/ 48 w 96"/>
                  <a:gd name="T33" fmla="*/ 13 h 88"/>
                  <a:gd name="T34" fmla="*/ 46 w 96"/>
                  <a:gd name="T35" fmla="*/ 10 h 88"/>
                  <a:gd name="T36" fmla="*/ 44 w 96"/>
                  <a:gd name="T37" fmla="*/ 8 h 88"/>
                  <a:gd name="T38" fmla="*/ 42 w 96"/>
                  <a:gd name="T39" fmla="*/ 5 h 88"/>
                  <a:gd name="T40" fmla="*/ 39 w 96"/>
                  <a:gd name="T41" fmla="*/ 4 h 88"/>
                  <a:gd name="T42" fmla="*/ 36 w 96"/>
                  <a:gd name="T43" fmla="*/ 2 h 88"/>
                  <a:gd name="T44" fmla="*/ 33 w 96"/>
                  <a:gd name="T45" fmla="*/ 1 h 88"/>
                  <a:gd name="T46" fmla="*/ 29 w 96"/>
                  <a:gd name="T47" fmla="*/ 0 h 88"/>
                  <a:gd name="T48" fmla="*/ 26 w 96"/>
                  <a:gd name="T49" fmla="*/ 0 h 88"/>
                  <a:gd name="T50" fmla="*/ 21 w 96"/>
                  <a:gd name="T51" fmla="*/ 1 h 88"/>
                  <a:gd name="T52" fmla="*/ 15 w 96"/>
                  <a:gd name="T53" fmla="*/ 2 h 88"/>
                  <a:gd name="T54" fmla="*/ 12 w 96"/>
                  <a:gd name="T55" fmla="*/ 5 h 88"/>
                  <a:gd name="T56" fmla="*/ 7 w 96"/>
                  <a:gd name="T57" fmla="*/ 8 h 88"/>
                  <a:gd name="T58" fmla="*/ 5 w 96"/>
                  <a:gd name="T59" fmla="*/ 12 h 88"/>
                  <a:gd name="T60" fmla="*/ 3 w 96"/>
                  <a:gd name="T61" fmla="*/ 16 h 88"/>
                  <a:gd name="T62" fmla="*/ 1 w 96"/>
                  <a:gd name="T63" fmla="*/ 20 h 88"/>
                  <a:gd name="T64" fmla="*/ 0 w 96"/>
                  <a:gd name="T65" fmla="*/ 26 h 88"/>
                  <a:gd name="T66" fmla="*/ 1 w 96"/>
                  <a:gd name="T67" fmla="*/ 32 h 88"/>
                  <a:gd name="T68" fmla="*/ 3 w 96"/>
                  <a:gd name="T69" fmla="*/ 36 h 88"/>
                  <a:gd name="T70" fmla="*/ 5 w 96"/>
                  <a:gd name="T71" fmla="*/ 41 h 88"/>
                  <a:gd name="T72" fmla="*/ 8 w 96"/>
                  <a:gd name="T73" fmla="*/ 45 h 88"/>
                  <a:gd name="T74" fmla="*/ 6 w 96"/>
                  <a:gd name="T75" fmla="*/ 42 h 88"/>
                  <a:gd name="T76" fmla="*/ 6 w 96"/>
                  <a:gd name="T77" fmla="*/ 39 h 88"/>
                  <a:gd name="T78" fmla="*/ 5 w 96"/>
                  <a:gd name="T79" fmla="*/ 35 h 88"/>
                  <a:gd name="T80" fmla="*/ 5 w 96"/>
                  <a:gd name="T81" fmla="*/ 32 h 8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
                  <a:gd name="T124" fmla="*/ 0 h 88"/>
                  <a:gd name="T125" fmla="*/ 96 w 96"/>
                  <a:gd name="T126" fmla="*/ 88 h 8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 h="88">
                    <a:moveTo>
                      <a:pt x="9" y="62"/>
                    </a:moveTo>
                    <a:lnTo>
                      <a:pt x="10" y="52"/>
                    </a:lnTo>
                    <a:lnTo>
                      <a:pt x="14" y="42"/>
                    </a:lnTo>
                    <a:lnTo>
                      <a:pt x="18" y="34"/>
                    </a:lnTo>
                    <a:lnTo>
                      <a:pt x="24" y="26"/>
                    </a:lnTo>
                    <a:lnTo>
                      <a:pt x="32" y="20"/>
                    </a:lnTo>
                    <a:lnTo>
                      <a:pt x="40" y="15"/>
                    </a:lnTo>
                    <a:lnTo>
                      <a:pt x="49" y="12"/>
                    </a:lnTo>
                    <a:lnTo>
                      <a:pt x="60" y="11"/>
                    </a:lnTo>
                    <a:lnTo>
                      <a:pt x="64" y="11"/>
                    </a:lnTo>
                    <a:lnTo>
                      <a:pt x="70" y="12"/>
                    </a:lnTo>
                    <a:lnTo>
                      <a:pt x="75" y="14"/>
                    </a:lnTo>
                    <a:lnTo>
                      <a:pt x="79" y="15"/>
                    </a:lnTo>
                    <a:lnTo>
                      <a:pt x="84" y="17"/>
                    </a:lnTo>
                    <a:lnTo>
                      <a:pt x="87" y="19"/>
                    </a:lnTo>
                    <a:lnTo>
                      <a:pt x="92" y="22"/>
                    </a:lnTo>
                    <a:lnTo>
                      <a:pt x="96" y="25"/>
                    </a:lnTo>
                    <a:lnTo>
                      <a:pt x="92" y="19"/>
                    </a:lnTo>
                    <a:lnTo>
                      <a:pt x="87" y="15"/>
                    </a:lnTo>
                    <a:lnTo>
                      <a:pt x="83" y="10"/>
                    </a:lnTo>
                    <a:lnTo>
                      <a:pt x="77" y="7"/>
                    </a:lnTo>
                    <a:lnTo>
                      <a:pt x="71" y="4"/>
                    </a:lnTo>
                    <a:lnTo>
                      <a:pt x="66" y="2"/>
                    </a:lnTo>
                    <a:lnTo>
                      <a:pt x="59" y="0"/>
                    </a:lnTo>
                    <a:lnTo>
                      <a:pt x="52" y="0"/>
                    </a:lnTo>
                    <a:lnTo>
                      <a:pt x="41" y="1"/>
                    </a:lnTo>
                    <a:lnTo>
                      <a:pt x="31" y="3"/>
                    </a:lnTo>
                    <a:lnTo>
                      <a:pt x="23" y="9"/>
                    </a:lnTo>
                    <a:lnTo>
                      <a:pt x="15" y="15"/>
                    </a:lnTo>
                    <a:lnTo>
                      <a:pt x="9" y="23"/>
                    </a:lnTo>
                    <a:lnTo>
                      <a:pt x="5" y="31"/>
                    </a:lnTo>
                    <a:lnTo>
                      <a:pt x="1" y="40"/>
                    </a:lnTo>
                    <a:lnTo>
                      <a:pt x="0" y="50"/>
                    </a:lnTo>
                    <a:lnTo>
                      <a:pt x="1" y="62"/>
                    </a:lnTo>
                    <a:lnTo>
                      <a:pt x="5" y="71"/>
                    </a:lnTo>
                    <a:lnTo>
                      <a:pt x="9" y="80"/>
                    </a:lnTo>
                    <a:lnTo>
                      <a:pt x="16" y="88"/>
                    </a:lnTo>
                    <a:lnTo>
                      <a:pt x="13" y="83"/>
                    </a:lnTo>
                    <a:lnTo>
                      <a:pt x="11" y="76"/>
                    </a:lnTo>
                    <a:lnTo>
                      <a:pt x="9" y="69"/>
                    </a:lnTo>
                    <a:lnTo>
                      <a:pt x="9" y="62"/>
                    </a:lnTo>
                    <a:close/>
                  </a:path>
                </a:pathLst>
              </a:custGeom>
              <a:solidFill>
                <a:srgbClr val="935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38" name="Freeform 365">
                <a:extLst>
                  <a:ext uri="{FF2B5EF4-FFF2-40B4-BE49-F238E27FC236}">
                    <a16:creationId xmlns:a16="http://schemas.microsoft.com/office/drawing/2014/main" id="{B12561D4-99AB-4B4C-8416-C8A0BB0800DB}"/>
                  </a:ext>
                </a:extLst>
              </p:cNvPr>
              <p:cNvSpPr>
                <a:spLocks/>
              </p:cNvSpPr>
              <p:nvPr/>
            </p:nvSpPr>
            <p:spPr bwMode="auto">
              <a:xfrm flipH="1">
                <a:off x="4524" y="2016"/>
                <a:ext cx="65" cy="50"/>
              </a:xfrm>
              <a:custGeom>
                <a:avLst/>
                <a:gdLst>
                  <a:gd name="T0" fmla="*/ 60 w 130"/>
                  <a:gd name="T1" fmla="*/ 17 h 102"/>
                  <a:gd name="T2" fmla="*/ 57 w 130"/>
                  <a:gd name="T3" fmla="*/ 23 h 102"/>
                  <a:gd name="T4" fmla="*/ 54 w 130"/>
                  <a:gd name="T5" fmla="*/ 28 h 102"/>
                  <a:gd name="T6" fmla="*/ 50 w 130"/>
                  <a:gd name="T7" fmla="*/ 33 h 102"/>
                  <a:gd name="T8" fmla="*/ 45 w 130"/>
                  <a:gd name="T9" fmla="*/ 37 h 102"/>
                  <a:gd name="T10" fmla="*/ 39 w 130"/>
                  <a:gd name="T11" fmla="*/ 39 h 102"/>
                  <a:gd name="T12" fmla="*/ 33 w 130"/>
                  <a:gd name="T13" fmla="*/ 41 h 102"/>
                  <a:gd name="T14" fmla="*/ 26 w 130"/>
                  <a:gd name="T15" fmla="*/ 41 h 102"/>
                  <a:gd name="T16" fmla="*/ 19 w 130"/>
                  <a:gd name="T17" fmla="*/ 40 h 102"/>
                  <a:gd name="T18" fmla="*/ 17 w 130"/>
                  <a:gd name="T19" fmla="*/ 39 h 102"/>
                  <a:gd name="T20" fmla="*/ 14 w 130"/>
                  <a:gd name="T21" fmla="*/ 38 h 102"/>
                  <a:gd name="T22" fmla="*/ 11 w 130"/>
                  <a:gd name="T23" fmla="*/ 36 h 102"/>
                  <a:gd name="T24" fmla="*/ 9 w 130"/>
                  <a:gd name="T25" fmla="*/ 34 h 102"/>
                  <a:gd name="T26" fmla="*/ 6 w 130"/>
                  <a:gd name="T27" fmla="*/ 33 h 102"/>
                  <a:gd name="T28" fmla="*/ 4 w 130"/>
                  <a:gd name="T29" fmla="*/ 30 h 102"/>
                  <a:gd name="T30" fmla="*/ 2 w 130"/>
                  <a:gd name="T31" fmla="*/ 28 h 102"/>
                  <a:gd name="T32" fmla="*/ 0 w 130"/>
                  <a:gd name="T33" fmla="*/ 26 h 102"/>
                  <a:gd name="T34" fmla="*/ 2 w 130"/>
                  <a:gd name="T35" fmla="*/ 30 h 102"/>
                  <a:gd name="T36" fmla="*/ 3 w 130"/>
                  <a:gd name="T37" fmla="*/ 34 h 102"/>
                  <a:gd name="T38" fmla="*/ 6 w 130"/>
                  <a:gd name="T39" fmla="*/ 37 h 102"/>
                  <a:gd name="T40" fmla="*/ 9 w 130"/>
                  <a:gd name="T41" fmla="*/ 40 h 102"/>
                  <a:gd name="T42" fmla="*/ 12 w 130"/>
                  <a:gd name="T43" fmla="*/ 43 h 102"/>
                  <a:gd name="T44" fmla="*/ 15 w 130"/>
                  <a:gd name="T45" fmla="*/ 45 h 102"/>
                  <a:gd name="T46" fmla="*/ 19 w 130"/>
                  <a:gd name="T47" fmla="*/ 48 h 102"/>
                  <a:gd name="T48" fmla="*/ 24 w 130"/>
                  <a:gd name="T49" fmla="*/ 49 h 102"/>
                  <a:gd name="T50" fmla="*/ 30 w 130"/>
                  <a:gd name="T51" fmla="*/ 50 h 102"/>
                  <a:gd name="T52" fmla="*/ 37 w 130"/>
                  <a:gd name="T53" fmla="*/ 49 h 102"/>
                  <a:gd name="T54" fmla="*/ 43 w 130"/>
                  <a:gd name="T55" fmla="*/ 48 h 102"/>
                  <a:gd name="T56" fmla="*/ 49 w 130"/>
                  <a:gd name="T57" fmla="*/ 45 h 102"/>
                  <a:gd name="T58" fmla="*/ 54 w 130"/>
                  <a:gd name="T59" fmla="*/ 41 h 102"/>
                  <a:gd name="T60" fmla="*/ 58 w 130"/>
                  <a:gd name="T61" fmla="*/ 37 h 102"/>
                  <a:gd name="T62" fmla="*/ 62 w 130"/>
                  <a:gd name="T63" fmla="*/ 32 h 102"/>
                  <a:gd name="T64" fmla="*/ 64 w 130"/>
                  <a:gd name="T65" fmla="*/ 25 h 102"/>
                  <a:gd name="T66" fmla="*/ 65 w 130"/>
                  <a:gd name="T67" fmla="*/ 19 h 102"/>
                  <a:gd name="T68" fmla="*/ 65 w 130"/>
                  <a:gd name="T69" fmla="*/ 12 h 102"/>
                  <a:gd name="T70" fmla="*/ 63 w 130"/>
                  <a:gd name="T71" fmla="*/ 6 h 102"/>
                  <a:gd name="T72" fmla="*/ 60 w 130"/>
                  <a:gd name="T73" fmla="*/ 0 h 102"/>
                  <a:gd name="T74" fmla="*/ 61 w 130"/>
                  <a:gd name="T75" fmla="*/ 4 h 102"/>
                  <a:gd name="T76" fmla="*/ 61 w 130"/>
                  <a:gd name="T77" fmla="*/ 8 h 102"/>
                  <a:gd name="T78" fmla="*/ 61 w 130"/>
                  <a:gd name="T79" fmla="*/ 13 h 102"/>
                  <a:gd name="T80" fmla="*/ 60 w 130"/>
                  <a:gd name="T81" fmla="*/ 17 h 1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0"/>
                  <a:gd name="T124" fmla="*/ 0 h 102"/>
                  <a:gd name="T125" fmla="*/ 130 w 130"/>
                  <a:gd name="T126" fmla="*/ 102 h 1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0" h="102">
                    <a:moveTo>
                      <a:pt x="120" y="35"/>
                    </a:moveTo>
                    <a:lnTo>
                      <a:pt x="115" y="47"/>
                    </a:lnTo>
                    <a:lnTo>
                      <a:pt x="109" y="58"/>
                    </a:lnTo>
                    <a:lnTo>
                      <a:pt x="101" y="67"/>
                    </a:lnTo>
                    <a:lnTo>
                      <a:pt x="90" y="75"/>
                    </a:lnTo>
                    <a:lnTo>
                      <a:pt x="79" y="80"/>
                    </a:lnTo>
                    <a:lnTo>
                      <a:pt x="66" y="83"/>
                    </a:lnTo>
                    <a:lnTo>
                      <a:pt x="53" y="84"/>
                    </a:lnTo>
                    <a:lnTo>
                      <a:pt x="39" y="82"/>
                    </a:lnTo>
                    <a:lnTo>
                      <a:pt x="34" y="80"/>
                    </a:lnTo>
                    <a:lnTo>
                      <a:pt x="28" y="77"/>
                    </a:lnTo>
                    <a:lnTo>
                      <a:pt x="22" y="74"/>
                    </a:lnTo>
                    <a:lnTo>
                      <a:pt x="18" y="70"/>
                    </a:lnTo>
                    <a:lnTo>
                      <a:pt x="13" y="67"/>
                    </a:lnTo>
                    <a:lnTo>
                      <a:pt x="8" y="62"/>
                    </a:lnTo>
                    <a:lnTo>
                      <a:pt x="4" y="58"/>
                    </a:lnTo>
                    <a:lnTo>
                      <a:pt x="0" y="53"/>
                    </a:lnTo>
                    <a:lnTo>
                      <a:pt x="4" y="61"/>
                    </a:lnTo>
                    <a:lnTo>
                      <a:pt x="7" y="69"/>
                    </a:lnTo>
                    <a:lnTo>
                      <a:pt x="12" y="76"/>
                    </a:lnTo>
                    <a:lnTo>
                      <a:pt x="18" y="82"/>
                    </a:lnTo>
                    <a:lnTo>
                      <a:pt x="24" y="88"/>
                    </a:lnTo>
                    <a:lnTo>
                      <a:pt x="31" y="92"/>
                    </a:lnTo>
                    <a:lnTo>
                      <a:pt x="39" y="97"/>
                    </a:lnTo>
                    <a:lnTo>
                      <a:pt x="48" y="99"/>
                    </a:lnTo>
                    <a:lnTo>
                      <a:pt x="61" y="102"/>
                    </a:lnTo>
                    <a:lnTo>
                      <a:pt x="74" y="100"/>
                    </a:lnTo>
                    <a:lnTo>
                      <a:pt x="87" y="97"/>
                    </a:lnTo>
                    <a:lnTo>
                      <a:pt x="98" y="92"/>
                    </a:lnTo>
                    <a:lnTo>
                      <a:pt x="109" y="84"/>
                    </a:lnTo>
                    <a:lnTo>
                      <a:pt x="117" y="75"/>
                    </a:lnTo>
                    <a:lnTo>
                      <a:pt x="124" y="65"/>
                    </a:lnTo>
                    <a:lnTo>
                      <a:pt x="128" y="52"/>
                    </a:lnTo>
                    <a:lnTo>
                      <a:pt x="130" y="38"/>
                    </a:lnTo>
                    <a:lnTo>
                      <a:pt x="129" y="24"/>
                    </a:lnTo>
                    <a:lnTo>
                      <a:pt x="126" y="12"/>
                    </a:lnTo>
                    <a:lnTo>
                      <a:pt x="120" y="0"/>
                    </a:lnTo>
                    <a:lnTo>
                      <a:pt x="122" y="8"/>
                    </a:lnTo>
                    <a:lnTo>
                      <a:pt x="122" y="16"/>
                    </a:lnTo>
                    <a:lnTo>
                      <a:pt x="122" y="26"/>
                    </a:lnTo>
                    <a:lnTo>
                      <a:pt x="120" y="35"/>
                    </a:lnTo>
                    <a:close/>
                  </a:path>
                </a:pathLst>
              </a:custGeom>
              <a:solidFill>
                <a:srgbClr val="2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39" name="Freeform 366">
                <a:extLst>
                  <a:ext uri="{FF2B5EF4-FFF2-40B4-BE49-F238E27FC236}">
                    <a16:creationId xmlns:a16="http://schemas.microsoft.com/office/drawing/2014/main" id="{2A879B4F-35C6-4F7F-B20C-58D2DC8BBAF1}"/>
                  </a:ext>
                </a:extLst>
              </p:cNvPr>
              <p:cNvSpPr>
                <a:spLocks/>
              </p:cNvSpPr>
              <p:nvPr/>
            </p:nvSpPr>
            <p:spPr bwMode="auto">
              <a:xfrm flipH="1">
                <a:off x="5233" y="2002"/>
                <a:ext cx="47" cy="45"/>
              </a:xfrm>
              <a:custGeom>
                <a:avLst/>
                <a:gdLst>
                  <a:gd name="T0" fmla="*/ 4 w 96"/>
                  <a:gd name="T1" fmla="*/ 32 h 88"/>
                  <a:gd name="T2" fmla="*/ 5 w 96"/>
                  <a:gd name="T3" fmla="*/ 27 h 88"/>
                  <a:gd name="T4" fmla="*/ 7 w 96"/>
                  <a:gd name="T5" fmla="*/ 21 h 88"/>
                  <a:gd name="T6" fmla="*/ 9 w 96"/>
                  <a:gd name="T7" fmla="*/ 17 h 88"/>
                  <a:gd name="T8" fmla="*/ 12 w 96"/>
                  <a:gd name="T9" fmla="*/ 13 h 88"/>
                  <a:gd name="T10" fmla="*/ 16 w 96"/>
                  <a:gd name="T11" fmla="*/ 10 h 88"/>
                  <a:gd name="T12" fmla="*/ 20 w 96"/>
                  <a:gd name="T13" fmla="*/ 8 h 88"/>
                  <a:gd name="T14" fmla="*/ 24 w 96"/>
                  <a:gd name="T15" fmla="*/ 6 h 88"/>
                  <a:gd name="T16" fmla="*/ 29 w 96"/>
                  <a:gd name="T17" fmla="*/ 6 h 88"/>
                  <a:gd name="T18" fmla="*/ 32 w 96"/>
                  <a:gd name="T19" fmla="*/ 6 h 88"/>
                  <a:gd name="T20" fmla="*/ 34 w 96"/>
                  <a:gd name="T21" fmla="*/ 6 h 88"/>
                  <a:gd name="T22" fmla="*/ 37 w 96"/>
                  <a:gd name="T23" fmla="*/ 7 h 88"/>
                  <a:gd name="T24" fmla="*/ 39 w 96"/>
                  <a:gd name="T25" fmla="*/ 8 h 88"/>
                  <a:gd name="T26" fmla="*/ 41 w 96"/>
                  <a:gd name="T27" fmla="*/ 9 h 88"/>
                  <a:gd name="T28" fmla="*/ 43 w 96"/>
                  <a:gd name="T29" fmla="*/ 10 h 88"/>
                  <a:gd name="T30" fmla="*/ 45 w 96"/>
                  <a:gd name="T31" fmla="*/ 11 h 88"/>
                  <a:gd name="T32" fmla="*/ 47 w 96"/>
                  <a:gd name="T33" fmla="*/ 13 h 88"/>
                  <a:gd name="T34" fmla="*/ 45 w 96"/>
                  <a:gd name="T35" fmla="*/ 10 h 88"/>
                  <a:gd name="T36" fmla="*/ 43 w 96"/>
                  <a:gd name="T37" fmla="*/ 8 h 88"/>
                  <a:gd name="T38" fmla="*/ 41 w 96"/>
                  <a:gd name="T39" fmla="*/ 5 h 88"/>
                  <a:gd name="T40" fmla="*/ 38 w 96"/>
                  <a:gd name="T41" fmla="*/ 4 h 88"/>
                  <a:gd name="T42" fmla="*/ 35 w 96"/>
                  <a:gd name="T43" fmla="*/ 2 h 88"/>
                  <a:gd name="T44" fmla="*/ 32 w 96"/>
                  <a:gd name="T45" fmla="*/ 1 h 88"/>
                  <a:gd name="T46" fmla="*/ 28 w 96"/>
                  <a:gd name="T47" fmla="*/ 0 h 88"/>
                  <a:gd name="T48" fmla="*/ 25 w 96"/>
                  <a:gd name="T49" fmla="*/ 0 h 88"/>
                  <a:gd name="T50" fmla="*/ 20 w 96"/>
                  <a:gd name="T51" fmla="*/ 1 h 88"/>
                  <a:gd name="T52" fmla="*/ 15 w 96"/>
                  <a:gd name="T53" fmla="*/ 2 h 88"/>
                  <a:gd name="T54" fmla="*/ 11 w 96"/>
                  <a:gd name="T55" fmla="*/ 5 h 88"/>
                  <a:gd name="T56" fmla="*/ 7 w 96"/>
                  <a:gd name="T57" fmla="*/ 8 h 88"/>
                  <a:gd name="T58" fmla="*/ 4 w 96"/>
                  <a:gd name="T59" fmla="*/ 12 h 88"/>
                  <a:gd name="T60" fmla="*/ 2 w 96"/>
                  <a:gd name="T61" fmla="*/ 16 h 88"/>
                  <a:gd name="T62" fmla="*/ 0 w 96"/>
                  <a:gd name="T63" fmla="*/ 20 h 88"/>
                  <a:gd name="T64" fmla="*/ 0 w 96"/>
                  <a:gd name="T65" fmla="*/ 26 h 88"/>
                  <a:gd name="T66" fmla="*/ 0 w 96"/>
                  <a:gd name="T67" fmla="*/ 32 h 88"/>
                  <a:gd name="T68" fmla="*/ 2 w 96"/>
                  <a:gd name="T69" fmla="*/ 36 h 88"/>
                  <a:gd name="T70" fmla="*/ 4 w 96"/>
                  <a:gd name="T71" fmla="*/ 41 h 88"/>
                  <a:gd name="T72" fmla="*/ 8 w 96"/>
                  <a:gd name="T73" fmla="*/ 45 h 88"/>
                  <a:gd name="T74" fmla="*/ 6 w 96"/>
                  <a:gd name="T75" fmla="*/ 42 h 88"/>
                  <a:gd name="T76" fmla="*/ 6 w 96"/>
                  <a:gd name="T77" fmla="*/ 39 h 88"/>
                  <a:gd name="T78" fmla="*/ 4 w 96"/>
                  <a:gd name="T79" fmla="*/ 35 h 88"/>
                  <a:gd name="T80" fmla="*/ 4 w 96"/>
                  <a:gd name="T81" fmla="*/ 32 h 8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
                  <a:gd name="T124" fmla="*/ 0 h 88"/>
                  <a:gd name="T125" fmla="*/ 96 w 96"/>
                  <a:gd name="T126" fmla="*/ 88 h 8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 h="88">
                    <a:moveTo>
                      <a:pt x="9" y="62"/>
                    </a:moveTo>
                    <a:lnTo>
                      <a:pt x="10" y="52"/>
                    </a:lnTo>
                    <a:lnTo>
                      <a:pt x="14" y="42"/>
                    </a:lnTo>
                    <a:lnTo>
                      <a:pt x="18" y="34"/>
                    </a:lnTo>
                    <a:lnTo>
                      <a:pt x="24" y="26"/>
                    </a:lnTo>
                    <a:lnTo>
                      <a:pt x="32" y="20"/>
                    </a:lnTo>
                    <a:lnTo>
                      <a:pt x="40" y="15"/>
                    </a:lnTo>
                    <a:lnTo>
                      <a:pt x="50" y="12"/>
                    </a:lnTo>
                    <a:lnTo>
                      <a:pt x="60" y="11"/>
                    </a:lnTo>
                    <a:lnTo>
                      <a:pt x="65" y="11"/>
                    </a:lnTo>
                    <a:lnTo>
                      <a:pt x="70" y="12"/>
                    </a:lnTo>
                    <a:lnTo>
                      <a:pt x="75" y="14"/>
                    </a:lnTo>
                    <a:lnTo>
                      <a:pt x="79" y="15"/>
                    </a:lnTo>
                    <a:lnTo>
                      <a:pt x="84" y="17"/>
                    </a:lnTo>
                    <a:lnTo>
                      <a:pt x="88" y="19"/>
                    </a:lnTo>
                    <a:lnTo>
                      <a:pt x="92" y="22"/>
                    </a:lnTo>
                    <a:lnTo>
                      <a:pt x="96" y="25"/>
                    </a:lnTo>
                    <a:lnTo>
                      <a:pt x="92" y="19"/>
                    </a:lnTo>
                    <a:lnTo>
                      <a:pt x="88" y="15"/>
                    </a:lnTo>
                    <a:lnTo>
                      <a:pt x="83" y="10"/>
                    </a:lnTo>
                    <a:lnTo>
                      <a:pt x="77" y="7"/>
                    </a:lnTo>
                    <a:lnTo>
                      <a:pt x="71" y="4"/>
                    </a:lnTo>
                    <a:lnTo>
                      <a:pt x="65" y="2"/>
                    </a:lnTo>
                    <a:lnTo>
                      <a:pt x="58" y="0"/>
                    </a:lnTo>
                    <a:lnTo>
                      <a:pt x="51" y="0"/>
                    </a:lnTo>
                    <a:lnTo>
                      <a:pt x="40" y="1"/>
                    </a:lnTo>
                    <a:lnTo>
                      <a:pt x="31" y="3"/>
                    </a:lnTo>
                    <a:lnTo>
                      <a:pt x="23" y="9"/>
                    </a:lnTo>
                    <a:lnTo>
                      <a:pt x="15" y="15"/>
                    </a:lnTo>
                    <a:lnTo>
                      <a:pt x="9" y="23"/>
                    </a:lnTo>
                    <a:lnTo>
                      <a:pt x="5" y="31"/>
                    </a:lnTo>
                    <a:lnTo>
                      <a:pt x="1" y="40"/>
                    </a:lnTo>
                    <a:lnTo>
                      <a:pt x="0" y="50"/>
                    </a:lnTo>
                    <a:lnTo>
                      <a:pt x="1" y="62"/>
                    </a:lnTo>
                    <a:lnTo>
                      <a:pt x="5" y="71"/>
                    </a:lnTo>
                    <a:lnTo>
                      <a:pt x="9" y="80"/>
                    </a:lnTo>
                    <a:lnTo>
                      <a:pt x="16" y="88"/>
                    </a:lnTo>
                    <a:lnTo>
                      <a:pt x="13" y="83"/>
                    </a:lnTo>
                    <a:lnTo>
                      <a:pt x="12" y="76"/>
                    </a:lnTo>
                    <a:lnTo>
                      <a:pt x="9" y="69"/>
                    </a:lnTo>
                    <a:lnTo>
                      <a:pt x="9" y="62"/>
                    </a:lnTo>
                    <a:close/>
                  </a:path>
                </a:pathLst>
              </a:custGeom>
              <a:solidFill>
                <a:srgbClr val="935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40" name="Freeform 367">
                <a:extLst>
                  <a:ext uri="{FF2B5EF4-FFF2-40B4-BE49-F238E27FC236}">
                    <a16:creationId xmlns:a16="http://schemas.microsoft.com/office/drawing/2014/main" id="{55DB6538-5141-4AA1-924B-0213D8CF1705}"/>
                  </a:ext>
                </a:extLst>
              </p:cNvPr>
              <p:cNvSpPr>
                <a:spLocks/>
              </p:cNvSpPr>
              <p:nvPr/>
            </p:nvSpPr>
            <p:spPr bwMode="auto">
              <a:xfrm flipH="1">
                <a:off x="5218" y="2016"/>
                <a:ext cx="65" cy="50"/>
              </a:xfrm>
              <a:custGeom>
                <a:avLst/>
                <a:gdLst>
                  <a:gd name="T0" fmla="*/ 60 w 131"/>
                  <a:gd name="T1" fmla="*/ 17 h 102"/>
                  <a:gd name="T2" fmla="*/ 58 w 131"/>
                  <a:gd name="T3" fmla="*/ 23 h 102"/>
                  <a:gd name="T4" fmla="*/ 54 w 131"/>
                  <a:gd name="T5" fmla="*/ 28 h 102"/>
                  <a:gd name="T6" fmla="*/ 50 w 131"/>
                  <a:gd name="T7" fmla="*/ 33 h 102"/>
                  <a:gd name="T8" fmla="*/ 45 w 131"/>
                  <a:gd name="T9" fmla="*/ 37 h 102"/>
                  <a:gd name="T10" fmla="*/ 39 w 131"/>
                  <a:gd name="T11" fmla="*/ 39 h 102"/>
                  <a:gd name="T12" fmla="*/ 33 w 131"/>
                  <a:gd name="T13" fmla="*/ 41 h 102"/>
                  <a:gd name="T14" fmla="*/ 26 w 131"/>
                  <a:gd name="T15" fmla="*/ 41 h 102"/>
                  <a:gd name="T16" fmla="*/ 20 w 131"/>
                  <a:gd name="T17" fmla="*/ 40 h 102"/>
                  <a:gd name="T18" fmla="*/ 17 w 131"/>
                  <a:gd name="T19" fmla="*/ 39 h 102"/>
                  <a:gd name="T20" fmla="*/ 13 w 131"/>
                  <a:gd name="T21" fmla="*/ 38 h 102"/>
                  <a:gd name="T22" fmla="*/ 11 w 131"/>
                  <a:gd name="T23" fmla="*/ 36 h 102"/>
                  <a:gd name="T24" fmla="*/ 8 w 131"/>
                  <a:gd name="T25" fmla="*/ 34 h 102"/>
                  <a:gd name="T26" fmla="*/ 6 w 131"/>
                  <a:gd name="T27" fmla="*/ 33 h 102"/>
                  <a:gd name="T28" fmla="*/ 4 w 131"/>
                  <a:gd name="T29" fmla="*/ 30 h 102"/>
                  <a:gd name="T30" fmla="*/ 2 w 131"/>
                  <a:gd name="T31" fmla="*/ 28 h 102"/>
                  <a:gd name="T32" fmla="*/ 0 w 131"/>
                  <a:gd name="T33" fmla="*/ 26 h 102"/>
                  <a:gd name="T34" fmla="*/ 2 w 131"/>
                  <a:gd name="T35" fmla="*/ 30 h 102"/>
                  <a:gd name="T36" fmla="*/ 3 w 131"/>
                  <a:gd name="T37" fmla="*/ 34 h 102"/>
                  <a:gd name="T38" fmla="*/ 6 w 131"/>
                  <a:gd name="T39" fmla="*/ 37 h 102"/>
                  <a:gd name="T40" fmla="*/ 9 w 131"/>
                  <a:gd name="T41" fmla="*/ 40 h 102"/>
                  <a:gd name="T42" fmla="*/ 11 w 131"/>
                  <a:gd name="T43" fmla="*/ 43 h 102"/>
                  <a:gd name="T44" fmla="*/ 15 w 131"/>
                  <a:gd name="T45" fmla="*/ 45 h 102"/>
                  <a:gd name="T46" fmla="*/ 19 w 131"/>
                  <a:gd name="T47" fmla="*/ 48 h 102"/>
                  <a:gd name="T48" fmla="*/ 24 w 131"/>
                  <a:gd name="T49" fmla="*/ 49 h 102"/>
                  <a:gd name="T50" fmla="*/ 30 w 131"/>
                  <a:gd name="T51" fmla="*/ 50 h 102"/>
                  <a:gd name="T52" fmla="*/ 37 w 131"/>
                  <a:gd name="T53" fmla="*/ 49 h 102"/>
                  <a:gd name="T54" fmla="*/ 43 w 131"/>
                  <a:gd name="T55" fmla="*/ 48 h 102"/>
                  <a:gd name="T56" fmla="*/ 49 w 131"/>
                  <a:gd name="T57" fmla="*/ 45 h 102"/>
                  <a:gd name="T58" fmla="*/ 54 w 131"/>
                  <a:gd name="T59" fmla="*/ 41 h 102"/>
                  <a:gd name="T60" fmla="*/ 58 w 131"/>
                  <a:gd name="T61" fmla="*/ 37 h 102"/>
                  <a:gd name="T62" fmla="*/ 62 w 131"/>
                  <a:gd name="T63" fmla="*/ 32 h 102"/>
                  <a:gd name="T64" fmla="*/ 64 w 131"/>
                  <a:gd name="T65" fmla="*/ 25 h 102"/>
                  <a:gd name="T66" fmla="*/ 65 w 131"/>
                  <a:gd name="T67" fmla="*/ 19 h 102"/>
                  <a:gd name="T68" fmla="*/ 64 w 131"/>
                  <a:gd name="T69" fmla="*/ 12 h 102"/>
                  <a:gd name="T70" fmla="*/ 63 w 131"/>
                  <a:gd name="T71" fmla="*/ 6 h 102"/>
                  <a:gd name="T72" fmla="*/ 60 w 131"/>
                  <a:gd name="T73" fmla="*/ 0 h 102"/>
                  <a:gd name="T74" fmla="*/ 61 w 131"/>
                  <a:gd name="T75" fmla="*/ 4 h 102"/>
                  <a:gd name="T76" fmla="*/ 61 w 131"/>
                  <a:gd name="T77" fmla="*/ 8 h 102"/>
                  <a:gd name="T78" fmla="*/ 61 w 131"/>
                  <a:gd name="T79" fmla="*/ 13 h 102"/>
                  <a:gd name="T80" fmla="*/ 60 w 131"/>
                  <a:gd name="T81" fmla="*/ 17 h 1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1"/>
                  <a:gd name="T124" fmla="*/ 0 h 102"/>
                  <a:gd name="T125" fmla="*/ 131 w 131"/>
                  <a:gd name="T126" fmla="*/ 102 h 1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1" h="102">
                    <a:moveTo>
                      <a:pt x="120" y="35"/>
                    </a:moveTo>
                    <a:lnTo>
                      <a:pt x="116" y="47"/>
                    </a:lnTo>
                    <a:lnTo>
                      <a:pt x="109" y="58"/>
                    </a:lnTo>
                    <a:lnTo>
                      <a:pt x="101" y="67"/>
                    </a:lnTo>
                    <a:lnTo>
                      <a:pt x="90" y="75"/>
                    </a:lnTo>
                    <a:lnTo>
                      <a:pt x="79" y="80"/>
                    </a:lnTo>
                    <a:lnTo>
                      <a:pt x="66" y="83"/>
                    </a:lnTo>
                    <a:lnTo>
                      <a:pt x="53" y="84"/>
                    </a:lnTo>
                    <a:lnTo>
                      <a:pt x="40" y="82"/>
                    </a:lnTo>
                    <a:lnTo>
                      <a:pt x="34" y="80"/>
                    </a:lnTo>
                    <a:lnTo>
                      <a:pt x="27" y="77"/>
                    </a:lnTo>
                    <a:lnTo>
                      <a:pt x="22" y="74"/>
                    </a:lnTo>
                    <a:lnTo>
                      <a:pt x="17" y="70"/>
                    </a:lnTo>
                    <a:lnTo>
                      <a:pt x="12" y="67"/>
                    </a:lnTo>
                    <a:lnTo>
                      <a:pt x="8" y="62"/>
                    </a:lnTo>
                    <a:lnTo>
                      <a:pt x="4" y="58"/>
                    </a:lnTo>
                    <a:lnTo>
                      <a:pt x="0" y="53"/>
                    </a:lnTo>
                    <a:lnTo>
                      <a:pt x="4" y="61"/>
                    </a:lnTo>
                    <a:lnTo>
                      <a:pt x="7" y="69"/>
                    </a:lnTo>
                    <a:lnTo>
                      <a:pt x="12" y="76"/>
                    </a:lnTo>
                    <a:lnTo>
                      <a:pt x="18" y="82"/>
                    </a:lnTo>
                    <a:lnTo>
                      <a:pt x="23" y="88"/>
                    </a:lnTo>
                    <a:lnTo>
                      <a:pt x="31" y="92"/>
                    </a:lnTo>
                    <a:lnTo>
                      <a:pt x="38" y="97"/>
                    </a:lnTo>
                    <a:lnTo>
                      <a:pt x="48" y="99"/>
                    </a:lnTo>
                    <a:lnTo>
                      <a:pt x="61" y="102"/>
                    </a:lnTo>
                    <a:lnTo>
                      <a:pt x="74" y="100"/>
                    </a:lnTo>
                    <a:lnTo>
                      <a:pt x="87" y="97"/>
                    </a:lnTo>
                    <a:lnTo>
                      <a:pt x="98" y="92"/>
                    </a:lnTo>
                    <a:lnTo>
                      <a:pt x="109" y="84"/>
                    </a:lnTo>
                    <a:lnTo>
                      <a:pt x="117" y="75"/>
                    </a:lnTo>
                    <a:lnTo>
                      <a:pt x="124" y="65"/>
                    </a:lnTo>
                    <a:lnTo>
                      <a:pt x="128" y="52"/>
                    </a:lnTo>
                    <a:lnTo>
                      <a:pt x="131" y="38"/>
                    </a:lnTo>
                    <a:lnTo>
                      <a:pt x="129" y="24"/>
                    </a:lnTo>
                    <a:lnTo>
                      <a:pt x="126" y="12"/>
                    </a:lnTo>
                    <a:lnTo>
                      <a:pt x="120" y="0"/>
                    </a:lnTo>
                    <a:lnTo>
                      <a:pt x="122" y="8"/>
                    </a:lnTo>
                    <a:lnTo>
                      <a:pt x="122" y="16"/>
                    </a:lnTo>
                    <a:lnTo>
                      <a:pt x="122" y="26"/>
                    </a:lnTo>
                    <a:lnTo>
                      <a:pt x="120" y="35"/>
                    </a:lnTo>
                    <a:close/>
                  </a:path>
                </a:pathLst>
              </a:custGeom>
              <a:solidFill>
                <a:srgbClr val="2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41" name="Freeform 368">
                <a:extLst>
                  <a:ext uri="{FF2B5EF4-FFF2-40B4-BE49-F238E27FC236}">
                    <a16:creationId xmlns:a16="http://schemas.microsoft.com/office/drawing/2014/main" id="{8F9A8CEA-378B-42BE-AFCA-12269D517FE3}"/>
                  </a:ext>
                </a:extLst>
              </p:cNvPr>
              <p:cNvSpPr>
                <a:spLocks/>
              </p:cNvSpPr>
              <p:nvPr/>
            </p:nvSpPr>
            <p:spPr bwMode="auto">
              <a:xfrm flipH="1">
                <a:off x="5308" y="1802"/>
                <a:ext cx="63" cy="156"/>
              </a:xfrm>
              <a:custGeom>
                <a:avLst/>
                <a:gdLst>
                  <a:gd name="T0" fmla="*/ 63 w 127"/>
                  <a:gd name="T1" fmla="*/ 0 h 313"/>
                  <a:gd name="T2" fmla="*/ 60 w 127"/>
                  <a:gd name="T3" fmla="*/ 2 h 313"/>
                  <a:gd name="T4" fmla="*/ 53 w 127"/>
                  <a:gd name="T5" fmla="*/ 6 h 313"/>
                  <a:gd name="T6" fmla="*/ 43 w 127"/>
                  <a:gd name="T7" fmla="*/ 14 h 313"/>
                  <a:gd name="T8" fmla="*/ 31 w 127"/>
                  <a:gd name="T9" fmla="*/ 23 h 313"/>
                  <a:gd name="T10" fmla="*/ 20 w 127"/>
                  <a:gd name="T11" fmla="*/ 34 h 313"/>
                  <a:gd name="T12" fmla="*/ 10 w 127"/>
                  <a:gd name="T13" fmla="*/ 47 h 313"/>
                  <a:gd name="T14" fmla="*/ 3 w 127"/>
                  <a:gd name="T15" fmla="*/ 60 h 313"/>
                  <a:gd name="T16" fmla="*/ 0 w 127"/>
                  <a:gd name="T17" fmla="*/ 73 h 313"/>
                  <a:gd name="T18" fmla="*/ 0 w 127"/>
                  <a:gd name="T19" fmla="*/ 106 h 313"/>
                  <a:gd name="T20" fmla="*/ 1 w 127"/>
                  <a:gd name="T21" fmla="*/ 132 h 313"/>
                  <a:gd name="T22" fmla="*/ 2 w 127"/>
                  <a:gd name="T23" fmla="*/ 150 h 313"/>
                  <a:gd name="T24" fmla="*/ 3 w 127"/>
                  <a:gd name="T25" fmla="*/ 156 h 313"/>
                  <a:gd name="T26" fmla="*/ 3 w 127"/>
                  <a:gd name="T27" fmla="*/ 143 h 313"/>
                  <a:gd name="T28" fmla="*/ 4 w 127"/>
                  <a:gd name="T29" fmla="*/ 111 h 313"/>
                  <a:gd name="T30" fmla="*/ 7 w 127"/>
                  <a:gd name="T31" fmla="*/ 76 h 313"/>
                  <a:gd name="T32" fmla="*/ 15 w 127"/>
                  <a:gd name="T33" fmla="*/ 53 h 313"/>
                  <a:gd name="T34" fmla="*/ 20 w 127"/>
                  <a:gd name="T35" fmla="*/ 47 h 313"/>
                  <a:gd name="T36" fmla="*/ 27 w 127"/>
                  <a:gd name="T37" fmla="*/ 39 h 313"/>
                  <a:gd name="T38" fmla="*/ 34 w 127"/>
                  <a:gd name="T39" fmla="*/ 30 h 313"/>
                  <a:gd name="T40" fmla="*/ 43 w 127"/>
                  <a:gd name="T41" fmla="*/ 22 h 313"/>
                  <a:gd name="T42" fmla="*/ 50 w 127"/>
                  <a:gd name="T43" fmla="*/ 13 h 313"/>
                  <a:gd name="T44" fmla="*/ 57 w 127"/>
                  <a:gd name="T45" fmla="*/ 6 h 313"/>
                  <a:gd name="T46" fmla="*/ 61 w 127"/>
                  <a:gd name="T47" fmla="*/ 2 h 313"/>
                  <a:gd name="T48" fmla="*/ 63 w 127"/>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7"/>
                  <a:gd name="T76" fmla="*/ 0 h 313"/>
                  <a:gd name="T77" fmla="*/ 127 w 127"/>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7" h="313">
                    <a:moveTo>
                      <a:pt x="127" y="0"/>
                    </a:moveTo>
                    <a:lnTo>
                      <a:pt x="121" y="4"/>
                    </a:lnTo>
                    <a:lnTo>
                      <a:pt x="107" y="13"/>
                    </a:lnTo>
                    <a:lnTo>
                      <a:pt x="86" y="28"/>
                    </a:lnTo>
                    <a:lnTo>
                      <a:pt x="63" y="47"/>
                    </a:lnTo>
                    <a:lnTo>
                      <a:pt x="40" y="69"/>
                    </a:lnTo>
                    <a:lnTo>
                      <a:pt x="20" y="94"/>
                    </a:lnTo>
                    <a:lnTo>
                      <a:pt x="6" y="121"/>
                    </a:lnTo>
                    <a:lnTo>
                      <a:pt x="0" y="147"/>
                    </a:lnTo>
                    <a:lnTo>
                      <a:pt x="1" y="212"/>
                    </a:lnTo>
                    <a:lnTo>
                      <a:pt x="3" y="265"/>
                    </a:lnTo>
                    <a:lnTo>
                      <a:pt x="5" y="300"/>
                    </a:lnTo>
                    <a:lnTo>
                      <a:pt x="6" y="313"/>
                    </a:lnTo>
                    <a:lnTo>
                      <a:pt x="6" y="286"/>
                    </a:lnTo>
                    <a:lnTo>
                      <a:pt x="8" y="223"/>
                    </a:lnTo>
                    <a:lnTo>
                      <a:pt x="15" y="153"/>
                    </a:lnTo>
                    <a:lnTo>
                      <a:pt x="30" y="106"/>
                    </a:lnTo>
                    <a:lnTo>
                      <a:pt x="40" y="94"/>
                    </a:lnTo>
                    <a:lnTo>
                      <a:pt x="54" y="78"/>
                    </a:lnTo>
                    <a:lnTo>
                      <a:pt x="69" y="61"/>
                    </a:lnTo>
                    <a:lnTo>
                      <a:pt x="86" y="44"/>
                    </a:lnTo>
                    <a:lnTo>
                      <a:pt x="101" y="27"/>
                    </a:lnTo>
                    <a:lnTo>
                      <a:pt x="114" y="13"/>
                    </a:lnTo>
                    <a:lnTo>
                      <a:pt x="123" y="4"/>
                    </a:lnTo>
                    <a:lnTo>
                      <a:pt x="127" y="0"/>
                    </a:lnTo>
                    <a:close/>
                  </a:path>
                </a:pathLst>
              </a:custGeom>
              <a:solidFill>
                <a:srgbClr val="935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42" name="Freeform 369">
                <a:extLst>
                  <a:ext uri="{FF2B5EF4-FFF2-40B4-BE49-F238E27FC236}">
                    <a16:creationId xmlns:a16="http://schemas.microsoft.com/office/drawing/2014/main" id="{AB9ED083-D7BC-4BAE-A3EF-B3C5F91BA2E6}"/>
                  </a:ext>
                </a:extLst>
              </p:cNvPr>
              <p:cNvSpPr>
                <a:spLocks/>
              </p:cNvSpPr>
              <p:nvPr/>
            </p:nvSpPr>
            <p:spPr bwMode="auto">
              <a:xfrm flipH="1">
                <a:off x="4885" y="1604"/>
                <a:ext cx="408" cy="185"/>
              </a:xfrm>
              <a:custGeom>
                <a:avLst/>
                <a:gdLst>
                  <a:gd name="T0" fmla="*/ 0 w 815"/>
                  <a:gd name="T1" fmla="*/ 185 h 370"/>
                  <a:gd name="T2" fmla="*/ 79 w 815"/>
                  <a:gd name="T3" fmla="*/ 3 h 370"/>
                  <a:gd name="T4" fmla="*/ 408 w 815"/>
                  <a:gd name="T5" fmla="*/ 0 h 370"/>
                  <a:gd name="T6" fmla="*/ 82 w 815"/>
                  <a:gd name="T7" fmla="*/ 7 h 370"/>
                  <a:gd name="T8" fmla="*/ 0 w 815"/>
                  <a:gd name="T9" fmla="*/ 185 h 370"/>
                  <a:gd name="T10" fmla="*/ 0 60000 65536"/>
                  <a:gd name="T11" fmla="*/ 0 60000 65536"/>
                  <a:gd name="T12" fmla="*/ 0 60000 65536"/>
                  <a:gd name="T13" fmla="*/ 0 60000 65536"/>
                  <a:gd name="T14" fmla="*/ 0 60000 65536"/>
                  <a:gd name="T15" fmla="*/ 0 w 815"/>
                  <a:gd name="T16" fmla="*/ 0 h 370"/>
                  <a:gd name="T17" fmla="*/ 815 w 815"/>
                  <a:gd name="T18" fmla="*/ 370 h 370"/>
                </a:gdLst>
                <a:ahLst/>
                <a:cxnLst>
                  <a:cxn ang="T10">
                    <a:pos x="T0" y="T1"/>
                  </a:cxn>
                  <a:cxn ang="T11">
                    <a:pos x="T2" y="T3"/>
                  </a:cxn>
                  <a:cxn ang="T12">
                    <a:pos x="T4" y="T5"/>
                  </a:cxn>
                  <a:cxn ang="T13">
                    <a:pos x="T6" y="T7"/>
                  </a:cxn>
                  <a:cxn ang="T14">
                    <a:pos x="T8" y="T9"/>
                  </a:cxn>
                </a:cxnLst>
                <a:rect l="T15" t="T16" r="T17" b="T18"/>
                <a:pathLst>
                  <a:path w="815" h="370">
                    <a:moveTo>
                      <a:pt x="0" y="370"/>
                    </a:moveTo>
                    <a:lnTo>
                      <a:pt x="157" y="5"/>
                    </a:lnTo>
                    <a:lnTo>
                      <a:pt x="815" y="0"/>
                    </a:lnTo>
                    <a:lnTo>
                      <a:pt x="164" y="15"/>
                    </a:lnTo>
                    <a:lnTo>
                      <a:pt x="0" y="370"/>
                    </a:lnTo>
                    <a:close/>
                  </a:path>
                </a:pathLst>
              </a:custGeom>
              <a:solidFill>
                <a:srgbClr val="935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43" name="Freeform 370">
                <a:extLst>
                  <a:ext uri="{FF2B5EF4-FFF2-40B4-BE49-F238E27FC236}">
                    <a16:creationId xmlns:a16="http://schemas.microsoft.com/office/drawing/2014/main" id="{977CDF10-10C4-458D-A772-2B77627B4D80}"/>
                  </a:ext>
                </a:extLst>
              </p:cNvPr>
              <p:cNvSpPr>
                <a:spLocks/>
              </p:cNvSpPr>
              <p:nvPr/>
            </p:nvSpPr>
            <p:spPr bwMode="auto">
              <a:xfrm flipH="1">
                <a:off x="4478" y="1918"/>
                <a:ext cx="172" cy="88"/>
              </a:xfrm>
              <a:custGeom>
                <a:avLst/>
                <a:gdLst>
                  <a:gd name="T0" fmla="*/ 16 w 346"/>
                  <a:gd name="T1" fmla="*/ 52 h 176"/>
                  <a:gd name="T2" fmla="*/ 21 w 346"/>
                  <a:gd name="T3" fmla="*/ 46 h 176"/>
                  <a:gd name="T4" fmla="*/ 27 w 346"/>
                  <a:gd name="T5" fmla="*/ 42 h 176"/>
                  <a:gd name="T6" fmla="*/ 33 w 346"/>
                  <a:gd name="T7" fmla="*/ 36 h 176"/>
                  <a:gd name="T8" fmla="*/ 40 w 346"/>
                  <a:gd name="T9" fmla="*/ 32 h 176"/>
                  <a:gd name="T10" fmla="*/ 48 w 346"/>
                  <a:gd name="T11" fmla="*/ 28 h 176"/>
                  <a:gd name="T12" fmla="*/ 55 w 346"/>
                  <a:gd name="T13" fmla="*/ 26 h 176"/>
                  <a:gd name="T14" fmla="*/ 63 w 346"/>
                  <a:gd name="T15" fmla="*/ 23 h 176"/>
                  <a:gd name="T16" fmla="*/ 71 w 346"/>
                  <a:gd name="T17" fmla="*/ 22 h 176"/>
                  <a:gd name="T18" fmla="*/ 79 w 346"/>
                  <a:gd name="T19" fmla="*/ 21 h 176"/>
                  <a:gd name="T20" fmla="*/ 87 w 346"/>
                  <a:gd name="T21" fmla="*/ 20 h 176"/>
                  <a:gd name="T22" fmla="*/ 95 w 346"/>
                  <a:gd name="T23" fmla="*/ 20 h 176"/>
                  <a:gd name="T24" fmla="*/ 104 w 346"/>
                  <a:gd name="T25" fmla="*/ 21 h 176"/>
                  <a:gd name="T26" fmla="*/ 112 w 346"/>
                  <a:gd name="T27" fmla="*/ 23 h 176"/>
                  <a:gd name="T28" fmla="*/ 120 w 346"/>
                  <a:gd name="T29" fmla="*/ 25 h 176"/>
                  <a:gd name="T30" fmla="*/ 128 w 346"/>
                  <a:gd name="T31" fmla="*/ 28 h 176"/>
                  <a:gd name="T32" fmla="*/ 135 w 346"/>
                  <a:gd name="T33" fmla="*/ 31 h 176"/>
                  <a:gd name="T34" fmla="*/ 142 w 346"/>
                  <a:gd name="T35" fmla="*/ 36 h 176"/>
                  <a:gd name="T36" fmla="*/ 149 w 346"/>
                  <a:gd name="T37" fmla="*/ 40 h 176"/>
                  <a:gd name="T38" fmla="*/ 154 w 346"/>
                  <a:gd name="T39" fmla="*/ 45 h 176"/>
                  <a:gd name="T40" fmla="*/ 159 w 346"/>
                  <a:gd name="T41" fmla="*/ 50 h 176"/>
                  <a:gd name="T42" fmla="*/ 163 w 346"/>
                  <a:gd name="T43" fmla="*/ 56 h 176"/>
                  <a:gd name="T44" fmla="*/ 167 w 346"/>
                  <a:gd name="T45" fmla="*/ 62 h 176"/>
                  <a:gd name="T46" fmla="*/ 170 w 346"/>
                  <a:gd name="T47" fmla="*/ 69 h 176"/>
                  <a:gd name="T48" fmla="*/ 172 w 346"/>
                  <a:gd name="T49" fmla="*/ 75 h 176"/>
                  <a:gd name="T50" fmla="*/ 172 w 346"/>
                  <a:gd name="T51" fmla="*/ 66 h 176"/>
                  <a:gd name="T52" fmla="*/ 170 w 346"/>
                  <a:gd name="T53" fmla="*/ 57 h 176"/>
                  <a:gd name="T54" fmla="*/ 167 w 346"/>
                  <a:gd name="T55" fmla="*/ 47 h 176"/>
                  <a:gd name="T56" fmla="*/ 163 w 346"/>
                  <a:gd name="T57" fmla="*/ 40 h 176"/>
                  <a:gd name="T58" fmla="*/ 157 w 346"/>
                  <a:gd name="T59" fmla="*/ 31 h 176"/>
                  <a:gd name="T60" fmla="*/ 150 w 346"/>
                  <a:gd name="T61" fmla="*/ 24 h 176"/>
                  <a:gd name="T62" fmla="*/ 142 w 346"/>
                  <a:gd name="T63" fmla="*/ 17 h 176"/>
                  <a:gd name="T64" fmla="*/ 133 w 346"/>
                  <a:gd name="T65" fmla="*/ 11 h 176"/>
                  <a:gd name="T66" fmla="*/ 125 w 346"/>
                  <a:gd name="T67" fmla="*/ 8 h 176"/>
                  <a:gd name="T68" fmla="*/ 117 w 346"/>
                  <a:gd name="T69" fmla="*/ 5 h 176"/>
                  <a:gd name="T70" fmla="*/ 109 w 346"/>
                  <a:gd name="T71" fmla="*/ 3 h 176"/>
                  <a:gd name="T72" fmla="*/ 101 w 346"/>
                  <a:gd name="T73" fmla="*/ 1 h 176"/>
                  <a:gd name="T74" fmla="*/ 93 w 346"/>
                  <a:gd name="T75" fmla="*/ 0 h 176"/>
                  <a:gd name="T76" fmla="*/ 85 w 346"/>
                  <a:gd name="T77" fmla="*/ 0 h 176"/>
                  <a:gd name="T78" fmla="*/ 77 w 346"/>
                  <a:gd name="T79" fmla="*/ 1 h 176"/>
                  <a:gd name="T80" fmla="*/ 68 w 346"/>
                  <a:gd name="T81" fmla="*/ 1 h 176"/>
                  <a:gd name="T82" fmla="*/ 60 w 346"/>
                  <a:gd name="T83" fmla="*/ 3 h 176"/>
                  <a:gd name="T84" fmla="*/ 53 w 346"/>
                  <a:gd name="T85" fmla="*/ 6 h 176"/>
                  <a:gd name="T86" fmla="*/ 45 w 346"/>
                  <a:gd name="T87" fmla="*/ 9 h 176"/>
                  <a:gd name="T88" fmla="*/ 38 w 346"/>
                  <a:gd name="T89" fmla="*/ 12 h 176"/>
                  <a:gd name="T90" fmla="*/ 31 w 346"/>
                  <a:gd name="T91" fmla="*/ 16 h 176"/>
                  <a:gd name="T92" fmla="*/ 25 w 346"/>
                  <a:gd name="T93" fmla="*/ 21 h 176"/>
                  <a:gd name="T94" fmla="*/ 19 w 346"/>
                  <a:gd name="T95" fmla="*/ 26 h 176"/>
                  <a:gd name="T96" fmla="*/ 14 w 346"/>
                  <a:gd name="T97" fmla="*/ 32 h 176"/>
                  <a:gd name="T98" fmla="*/ 6 w 346"/>
                  <a:gd name="T99" fmla="*/ 45 h 176"/>
                  <a:gd name="T100" fmla="*/ 1 w 346"/>
                  <a:gd name="T101" fmla="*/ 59 h 176"/>
                  <a:gd name="T102" fmla="*/ 0 w 346"/>
                  <a:gd name="T103" fmla="*/ 74 h 176"/>
                  <a:gd name="T104" fmla="*/ 2 w 346"/>
                  <a:gd name="T105" fmla="*/ 88 h 176"/>
                  <a:gd name="T106" fmla="*/ 3 w 346"/>
                  <a:gd name="T107" fmla="*/ 79 h 176"/>
                  <a:gd name="T108" fmla="*/ 6 w 346"/>
                  <a:gd name="T109" fmla="*/ 70 h 176"/>
                  <a:gd name="T110" fmla="*/ 10 w 346"/>
                  <a:gd name="T111" fmla="*/ 61 h 176"/>
                  <a:gd name="T112" fmla="*/ 16 w 346"/>
                  <a:gd name="T113" fmla="*/ 52 h 1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6"/>
                  <a:gd name="T172" fmla="*/ 0 h 176"/>
                  <a:gd name="T173" fmla="*/ 346 w 346"/>
                  <a:gd name="T174" fmla="*/ 176 h 1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6" h="176">
                    <a:moveTo>
                      <a:pt x="32" y="104"/>
                    </a:moveTo>
                    <a:lnTo>
                      <a:pt x="43" y="93"/>
                    </a:lnTo>
                    <a:lnTo>
                      <a:pt x="54" y="83"/>
                    </a:lnTo>
                    <a:lnTo>
                      <a:pt x="67" y="72"/>
                    </a:lnTo>
                    <a:lnTo>
                      <a:pt x="81" y="64"/>
                    </a:lnTo>
                    <a:lnTo>
                      <a:pt x="96" y="57"/>
                    </a:lnTo>
                    <a:lnTo>
                      <a:pt x="111" y="52"/>
                    </a:lnTo>
                    <a:lnTo>
                      <a:pt x="126" y="47"/>
                    </a:lnTo>
                    <a:lnTo>
                      <a:pt x="142" y="43"/>
                    </a:lnTo>
                    <a:lnTo>
                      <a:pt x="159" y="41"/>
                    </a:lnTo>
                    <a:lnTo>
                      <a:pt x="175" y="40"/>
                    </a:lnTo>
                    <a:lnTo>
                      <a:pt x="191" y="40"/>
                    </a:lnTo>
                    <a:lnTo>
                      <a:pt x="209" y="42"/>
                    </a:lnTo>
                    <a:lnTo>
                      <a:pt x="225" y="46"/>
                    </a:lnTo>
                    <a:lnTo>
                      <a:pt x="241" y="50"/>
                    </a:lnTo>
                    <a:lnTo>
                      <a:pt x="257" y="56"/>
                    </a:lnTo>
                    <a:lnTo>
                      <a:pt x="272" y="63"/>
                    </a:lnTo>
                    <a:lnTo>
                      <a:pt x="286" y="71"/>
                    </a:lnTo>
                    <a:lnTo>
                      <a:pt x="299" y="80"/>
                    </a:lnTo>
                    <a:lnTo>
                      <a:pt x="309" y="91"/>
                    </a:lnTo>
                    <a:lnTo>
                      <a:pt x="319" y="101"/>
                    </a:lnTo>
                    <a:lnTo>
                      <a:pt x="327" y="113"/>
                    </a:lnTo>
                    <a:lnTo>
                      <a:pt x="335" y="124"/>
                    </a:lnTo>
                    <a:lnTo>
                      <a:pt x="341" y="137"/>
                    </a:lnTo>
                    <a:lnTo>
                      <a:pt x="346" y="149"/>
                    </a:lnTo>
                    <a:lnTo>
                      <a:pt x="346" y="131"/>
                    </a:lnTo>
                    <a:lnTo>
                      <a:pt x="342" y="114"/>
                    </a:lnTo>
                    <a:lnTo>
                      <a:pt x="335" y="95"/>
                    </a:lnTo>
                    <a:lnTo>
                      <a:pt x="327" y="79"/>
                    </a:lnTo>
                    <a:lnTo>
                      <a:pt x="316" y="63"/>
                    </a:lnTo>
                    <a:lnTo>
                      <a:pt x="302" y="48"/>
                    </a:lnTo>
                    <a:lnTo>
                      <a:pt x="286" y="34"/>
                    </a:lnTo>
                    <a:lnTo>
                      <a:pt x="267" y="23"/>
                    </a:lnTo>
                    <a:lnTo>
                      <a:pt x="252" y="16"/>
                    </a:lnTo>
                    <a:lnTo>
                      <a:pt x="236" y="10"/>
                    </a:lnTo>
                    <a:lnTo>
                      <a:pt x="220" y="5"/>
                    </a:lnTo>
                    <a:lnTo>
                      <a:pt x="204" y="2"/>
                    </a:lnTo>
                    <a:lnTo>
                      <a:pt x="187" y="0"/>
                    </a:lnTo>
                    <a:lnTo>
                      <a:pt x="171" y="0"/>
                    </a:lnTo>
                    <a:lnTo>
                      <a:pt x="155" y="1"/>
                    </a:lnTo>
                    <a:lnTo>
                      <a:pt x="137" y="3"/>
                    </a:lnTo>
                    <a:lnTo>
                      <a:pt x="121" y="7"/>
                    </a:lnTo>
                    <a:lnTo>
                      <a:pt x="106" y="11"/>
                    </a:lnTo>
                    <a:lnTo>
                      <a:pt x="91" y="17"/>
                    </a:lnTo>
                    <a:lnTo>
                      <a:pt x="76" y="24"/>
                    </a:lnTo>
                    <a:lnTo>
                      <a:pt x="62" y="32"/>
                    </a:lnTo>
                    <a:lnTo>
                      <a:pt x="50" y="42"/>
                    </a:lnTo>
                    <a:lnTo>
                      <a:pt x="38" y="53"/>
                    </a:lnTo>
                    <a:lnTo>
                      <a:pt x="28" y="64"/>
                    </a:lnTo>
                    <a:lnTo>
                      <a:pt x="12" y="91"/>
                    </a:lnTo>
                    <a:lnTo>
                      <a:pt x="2" y="119"/>
                    </a:lnTo>
                    <a:lnTo>
                      <a:pt x="0" y="148"/>
                    </a:lnTo>
                    <a:lnTo>
                      <a:pt x="5" y="176"/>
                    </a:lnTo>
                    <a:lnTo>
                      <a:pt x="7" y="157"/>
                    </a:lnTo>
                    <a:lnTo>
                      <a:pt x="13" y="139"/>
                    </a:lnTo>
                    <a:lnTo>
                      <a:pt x="21" y="122"/>
                    </a:lnTo>
                    <a:lnTo>
                      <a:pt x="32" y="104"/>
                    </a:lnTo>
                    <a:close/>
                  </a:path>
                </a:pathLst>
              </a:custGeom>
              <a:solidFill>
                <a:srgbClr val="2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44" name="Freeform 371">
                <a:extLst>
                  <a:ext uri="{FF2B5EF4-FFF2-40B4-BE49-F238E27FC236}">
                    <a16:creationId xmlns:a16="http://schemas.microsoft.com/office/drawing/2014/main" id="{98AD12AB-D2F2-4258-B7D6-BF707ECD0337}"/>
                  </a:ext>
                </a:extLst>
              </p:cNvPr>
              <p:cNvSpPr>
                <a:spLocks/>
              </p:cNvSpPr>
              <p:nvPr/>
            </p:nvSpPr>
            <p:spPr bwMode="auto">
              <a:xfrm flipH="1">
                <a:off x="5164" y="1913"/>
                <a:ext cx="172" cy="88"/>
              </a:xfrm>
              <a:custGeom>
                <a:avLst/>
                <a:gdLst>
                  <a:gd name="T0" fmla="*/ 16 w 346"/>
                  <a:gd name="T1" fmla="*/ 52 h 176"/>
                  <a:gd name="T2" fmla="*/ 21 w 346"/>
                  <a:gd name="T3" fmla="*/ 47 h 176"/>
                  <a:gd name="T4" fmla="*/ 27 w 346"/>
                  <a:gd name="T5" fmla="*/ 42 h 176"/>
                  <a:gd name="T6" fmla="*/ 33 w 346"/>
                  <a:gd name="T7" fmla="*/ 37 h 176"/>
                  <a:gd name="T8" fmla="*/ 40 w 346"/>
                  <a:gd name="T9" fmla="*/ 33 h 176"/>
                  <a:gd name="T10" fmla="*/ 48 w 346"/>
                  <a:gd name="T11" fmla="*/ 29 h 176"/>
                  <a:gd name="T12" fmla="*/ 55 w 346"/>
                  <a:gd name="T13" fmla="*/ 26 h 176"/>
                  <a:gd name="T14" fmla="*/ 63 w 346"/>
                  <a:gd name="T15" fmla="*/ 24 h 176"/>
                  <a:gd name="T16" fmla="*/ 71 w 346"/>
                  <a:gd name="T17" fmla="*/ 22 h 176"/>
                  <a:gd name="T18" fmla="*/ 79 w 346"/>
                  <a:gd name="T19" fmla="*/ 21 h 176"/>
                  <a:gd name="T20" fmla="*/ 87 w 346"/>
                  <a:gd name="T21" fmla="*/ 21 h 176"/>
                  <a:gd name="T22" fmla="*/ 95 w 346"/>
                  <a:gd name="T23" fmla="*/ 21 h 176"/>
                  <a:gd name="T24" fmla="*/ 104 w 346"/>
                  <a:gd name="T25" fmla="*/ 22 h 176"/>
                  <a:gd name="T26" fmla="*/ 112 w 346"/>
                  <a:gd name="T27" fmla="*/ 23 h 176"/>
                  <a:gd name="T28" fmla="*/ 120 w 346"/>
                  <a:gd name="T29" fmla="*/ 25 h 176"/>
                  <a:gd name="T30" fmla="*/ 128 w 346"/>
                  <a:gd name="T31" fmla="*/ 28 h 176"/>
                  <a:gd name="T32" fmla="*/ 135 w 346"/>
                  <a:gd name="T33" fmla="*/ 32 h 176"/>
                  <a:gd name="T34" fmla="*/ 142 w 346"/>
                  <a:gd name="T35" fmla="*/ 36 h 176"/>
                  <a:gd name="T36" fmla="*/ 149 w 346"/>
                  <a:gd name="T37" fmla="*/ 41 h 176"/>
                  <a:gd name="T38" fmla="*/ 154 w 346"/>
                  <a:gd name="T39" fmla="*/ 45 h 176"/>
                  <a:gd name="T40" fmla="*/ 159 w 346"/>
                  <a:gd name="T41" fmla="*/ 51 h 176"/>
                  <a:gd name="T42" fmla="*/ 164 w 346"/>
                  <a:gd name="T43" fmla="*/ 56 h 176"/>
                  <a:gd name="T44" fmla="*/ 167 w 346"/>
                  <a:gd name="T45" fmla="*/ 63 h 176"/>
                  <a:gd name="T46" fmla="*/ 170 w 346"/>
                  <a:gd name="T47" fmla="*/ 69 h 176"/>
                  <a:gd name="T48" fmla="*/ 172 w 346"/>
                  <a:gd name="T49" fmla="*/ 75 h 176"/>
                  <a:gd name="T50" fmla="*/ 172 w 346"/>
                  <a:gd name="T51" fmla="*/ 66 h 176"/>
                  <a:gd name="T52" fmla="*/ 170 w 346"/>
                  <a:gd name="T53" fmla="*/ 57 h 176"/>
                  <a:gd name="T54" fmla="*/ 167 w 346"/>
                  <a:gd name="T55" fmla="*/ 48 h 176"/>
                  <a:gd name="T56" fmla="*/ 163 w 346"/>
                  <a:gd name="T57" fmla="*/ 40 h 176"/>
                  <a:gd name="T58" fmla="*/ 157 w 346"/>
                  <a:gd name="T59" fmla="*/ 32 h 176"/>
                  <a:gd name="T60" fmla="*/ 150 w 346"/>
                  <a:gd name="T61" fmla="*/ 24 h 176"/>
                  <a:gd name="T62" fmla="*/ 142 w 346"/>
                  <a:gd name="T63" fmla="*/ 18 h 176"/>
                  <a:gd name="T64" fmla="*/ 133 w 346"/>
                  <a:gd name="T65" fmla="*/ 11 h 176"/>
                  <a:gd name="T66" fmla="*/ 126 w 346"/>
                  <a:gd name="T67" fmla="*/ 8 h 176"/>
                  <a:gd name="T68" fmla="*/ 117 w 346"/>
                  <a:gd name="T69" fmla="*/ 6 h 176"/>
                  <a:gd name="T70" fmla="*/ 109 w 346"/>
                  <a:gd name="T71" fmla="*/ 3 h 176"/>
                  <a:gd name="T72" fmla="*/ 101 w 346"/>
                  <a:gd name="T73" fmla="*/ 1 h 176"/>
                  <a:gd name="T74" fmla="*/ 93 w 346"/>
                  <a:gd name="T75" fmla="*/ 0 h 176"/>
                  <a:gd name="T76" fmla="*/ 85 w 346"/>
                  <a:gd name="T77" fmla="*/ 0 h 176"/>
                  <a:gd name="T78" fmla="*/ 77 w 346"/>
                  <a:gd name="T79" fmla="*/ 1 h 176"/>
                  <a:gd name="T80" fmla="*/ 68 w 346"/>
                  <a:gd name="T81" fmla="*/ 2 h 176"/>
                  <a:gd name="T82" fmla="*/ 60 w 346"/>
                  <a:gd name="T83" fmla="*/ 3 h 176"/>
                  <a:gd name="T84" fmla="*/ 53 w 346"/>
                  <a:gd name="T85" fmla="*/ 6 h 176"/>
                  <a:gd name="T86" fmla="*/ 45 w 346"/>
                  <a:gd name="T87" fmla="*/ 9 h 176"/>
                  <a:gd name="T88" fmla="*/ 38 w 346"/>
                  <a:gd name="T89" fmla="*/ 12 h 176"/>
                  <a:gd name="T90" fmla="*/ 31 w 346"/>
                  <a:gd name="T91" fmla="*/ 17 h 176"/>
                  <a:gd name="T92" fmla="*/ 25 w 346"/>
                  <a:gd name="T93" fmla="*/ 22 h 176"/>
                  <a:gd name="T94" fmla="*/ 19 w 346"/>
                  <a:gd name="T95" fmla="*/ 26 h 176"/>
                  <a:gd name="T96" fmla="*/ 14 w 346"/>
                  <a:gd name="T97" fmla="*/ 33 h 176"/>
                  <a:gd name="T98" fmla="*/ 6 w 346"/>
                  <a:gd name="T99" fmla="*/ 45 h 176"/>
                  <a:gd name="T100" fmla="*/ 1 w 346"/>
                  <a:gd name="T101" fmla="*/ 60 h 176"/>
                  <a:gd name="T102" fmla="*/ 0 w 346"/>
                  <a:gd name="T103" fmla="*/ 75 h 176"/>
                  <a:gd name="T104" fmla="*/ 2 w 346"/>
                  <a:gd name="T105" fmla="*/ 88 h 176"/>
                  <a:gd name="T106" fmla="*/ 3 w 346"/>
                  <a:gd name="T107" fmla="*/ 79 h 176"/>
                  <a:gd name="T108" fmla="*/ 6 w 346"/>
                  <a:gd name="T109" fmla="*/ 70 h 176"/>
                  <a:gd name="T110" fmla="*/ 10 w 346"/>
                  <a:gd name="T111" fmla="*/ 61 h 176"/>
                  <a:gd name="T112" fmla="*/ 16 w 346"/>
                  <a:gd name="T113" fmla="*/ 52 h 1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6"/>
                  <a:gd name="T172" fmla="*/ 0 h 176"/>
                  <a:gd name="T173" fmla="*/ 346 w 346"/>
                  <a:gd name="T174" fmla="*/ 176 h 1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6" h="176">
                    <a:moveTo>
                      <a:pt x="33" y="105"/>
                    </a:moveTo>
                    <a:lnTo>
                      <a:pt x="43" y="94"/>
                    </a:lnTo>
                    <a:lnTo>
                      <a:pt x="54" y="83"/>
                    </a:lnTo>
                    <a:lnTo>
                      <a:pt x="67" y="73"/>
                    </a:lnTo>
                    <a:lnTo>
                      <a:pt x="81" y="65"/>
                    </a:lnTo>
                    <a:lnTo>
                      <a:pt x="96" y="58"/>
                    </a:lnTo>
                    <a:lnTo>
                      <a:pt x="111" y="52"/>
                    </a:lnTo>
                    <a:lnTo>
                      <a:pt x="126" y="48"/>
                    </a:lnTo>
                    <a:lnTo>
                      <a:pt x="142" y="44"/>
                    </a:lnTo>
                    <a:lnTo>
                      <a:pt x="159" y="42"/>
                    </a:lnTo>
                    <a:lnTo>
                      <a:pt x="175" y="41"/>
                    </a:lnTo>
                    <a:lnTo>
                      <a:pt x="191" y="41"/>
                    </a:lnTo>
                    <a:lnTo>
                      <a:pt x="209" y="43"/>
                    </a:lnTo>
                    <a:lnTo>
                      <a:pt x="225" y="46"/>
                    </a:lnTo>
                    <a:lnTo>
                      <a:pt x="241" y="51"/>
                    </a:lnTo>
                    <a:lnTo>
                      <a:pt x="257" y="57"/>
                    </a:lnTo>
                    <a:lnTo>
                      <a:pt x="272" y="64"/>
                    </a:lnTo>
                    <a:lnTo>
                      <a:pt x="286" y="72"/>
                    </a:lnTo>
                    <a:lnTo>
                      <a:pt x="299" y="81"/>
                    </a:lnTo>
                    <a:lnTo>
                      <a:pt x="310" y="91"/>
                    </a:lnTo>
                    <a:lnTo>
                      <a:pt x="319" y="102"/>
                    </a:lnTo>
                    <a:lnTo>
                      <a:pt x="329" y="113"/>
                    </a:lnTo>
                    <a:lnTo>
                      <a:pt x="335" y="126"/>
                    </a:lnTo>
                    <a:lnTo>
                      <a:pt x="341" y="137"/>
                    </a:lnTo>
                    <a:lnTo>
                      <a:pt x="346" y="150"/>
                    </a:lnTo>
                    <a:lnTo>
                      <a:pt x="346" y="132"/>
                    </a:lnTo>
                    <a:lnTo>
                      <a:pt x="342" y="114"/>
                    </a:lnTo>
                    <a:lnTo>
                      <a:pt x="335" y="96"/>
                    </a:lnTo>
                    <a:lnTo>
                      <a:pt x="327" y="80"/>
                    </a:lnTo>
                    <a:lnTo>
                      <a:pt x="316" y="64"/>
                    </a:lnTo>
                    <a:lnTo>
                      <a:pt x="302" y="49"/>
                    </a:lnTo>
                    <a:lnTo>
                      <a:pt x="286" y="35"/>
                    </a:lnTo>
                    <a:lnTo>
                      <a:pt x="268" y="23"/>
                    </a:lnTo>
                    <a:lnTo>
                      <a:pt x="253" y="16"/>
                    </a:lnTo>
                    <a:lnTo>
                      <a:pt x="236" y="11"/>
                    </a:lnTo>
                    <a:lnTo>
                      <a:pt x="220" y="6"/>
                    </a:lnTo>
                    <a:lnTo>
                      <a:pt x="204" y="3"/>
                    </a:lnTo>
                    <a:lnTo>
                      <a:pt x="187" y="0"/>
                    </a:lnTo>
                    <a:lnTo>
                      <a:pt x="171" y="0"/>
                    </a:lnTo>
                    <a:lnTo>
                      <a:pt x="155" y="2"/>
                    </a:lnTo>
                    <a:lnTo>
                      <a:pt x="137" y="4"/>
                    </a:lnTo>
                    <a:lnTo>
                      <a:pt x="121" y="7"/>
                    </a:lnTo>
                    <a:lnTo>
                      <a:pt x="106" y="12"/>
                    </a:lnTo>
                    <a:lnTo>
                      <a:pt x="91" y="18"/>
                    </a:lnTo>
                    <a:lnTo>
                      <a:pt x="76" y="25"/>
                    </a:lnTo>
                    <a:lnTo>
                      <a:pt x="62" y="33"/>
                    </a:lnTo>
                    <a:lnTo>
                      <a:pt x="50" y="43"/>
                    </a:lnTo>
                    <a:lnTo>
                      <a:pt x="38" y="53"/>
                    </a:lnTo>
                    <a:lnTo>
                      <a:pt x="28" y="65"/>
                    </a:lnTo>
                    <a:lnTo>
                      <a:pt x="12" y="91"/>
                    </a:lnTo>
                    <a:lnTo>
                      <a:pt x="3" y="120"/>
                    </a:lnTo>
                    <a:lnTo>
                      <a:pt x="0" y="149"/>
                    </a:lnTo>
                    <a:lnTo>
                      <a:pt x="5" y="176"/>
                    </a:lnTo>
                    <a:lnTo>
                      <a:pt x="7" y="158"/>
                    </a:lnTo>
                    <a:lnTo>
                      <a:pt x="13" y="140"/>
                    </a:lnTo>
                    <a:lnTo>
                      <a:pt x="21" y="122"/>
                    </a:lnTo>
                    <a:lnTo>
                      <a:pt x="33" y="105"/>
                    </a:lnTo>
                    <a:close/>
                  </a:path>
                </a:pathLst>
              </a:custGeom>
              <a:solidFill>
                <a:srgbClr val="2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45" name="Freeform 372">
                <a:extLst>
                  <a:ext uri="{FF2B5EF4-FFF2-40B4-BE49-F238E27FC236}">
                    <a16:creationId xmlns:a16="http://schemas.microsoft.com/office/drawing/2014/main" id="{7DE75EE8-94F9-4A21-AC80-D9C861DFEFCA}"/>
                  </a:ext>
                </a:extLst>
              </p:cNvPr>
              <p:cNvSpPr>
                <a:spLocks/>
              </p:cNvSpPr>
              <p:nvPr/>
            </p:nvSpPr>
            <p:spPr bwMode="auto">
              <a:xfrm flipH="1">
                <a:off x="4430" y="2038"/>
                <a:ext cx="29" cy="28"/>
              </a:xfrm>
              <a:custGeom>
                <a:avLst/>
                <a:gdLst>
                  <a:gd name="T0" fmla="*/ 14 w 57"/>
                  <a:gd name="T1" fmla="*/ 28 h 57"/>
                  <a:gd name="T2" fmla="*/ 20 w 57"/>
                  <a:gd name="T3" fmla="*/ 27 h 57"/>
                  <a:gd name="T4" fmla="*/ 25 w 57"/>
                  <a:gd name="T5" fmla="*/ 24 h 57"/>
                  <a:gd name="T6" fmla="*/ 28 w 57"/>
                  <a:gd name="T7" fmla="*/ 19 h 57"/>
                  <a:gd name="T8" fmla="*/ 29 w 57"/>
                  <a:gd name="T9" fmla="*/ 14 h 57"/>
                  <a:gd name="T10" fmla="*/ 28 w 57"/>
                  <a:gd name="T11" fmla="*/ 8 h 57"/>
                  <a:gd name="T12" fmla="*/ 25 w 57"/>
                  <a:gd name="T13" fmla="*/ 4 h 57"/>
                  <a:gd name="T14" fmla="*/ 20 w 57"/>
                  <a:gd name="T15" fmla="*/ 1 h 57"/>
                  <a:gd name="T16" fmla="*/ 14 w 57"/>
                  <a:gd name="T17" fmla="*/ 0 h 57"/>
                  <a:gd name="T18" fmla="*/ 9 w 57"/>
                  <a:gd name="T19" fmla="*/ 1 h 57"/>
                  <a:gd name="T20" fmla="*/ 4 w 57"/>
                  <a:gd name="T21" fmla="*/ 4 h 57"/>
                  <a:gd name="T22" fmla="*/ 1 w 57"/>
                  <a:gd name="T23" fmla="*/ 8 h 57"/>
                  <a:gd name="T24" fmla="*/ 0 w 57"/>
                  <a:gd name="T25" fmla="*/ 14 h 57"/>
                  <a:gd name="T26" fmla="*/ 1 w 57"/>
                  <a:gd name="T27" fmla="*/ 19 h 57"/>
                  <a:gd name="T28" fmla="*/ 4 w 57"/>
                  <a:gd name="T29" fmla="*/ 24 h 57"/>
                  <a:gd name="T30" fmla="*/ 9 w 57"/>
                  <a:gd name="T31" fmla="*/ 27 h 57"/>
                  <a:gd name="T32" fmla="*/ 14 w 57"/>
                  <a:gd name="T33" fmla="*/ 28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7"/>
                  <a:gd name="T53" fmla="*/ 57 w 57"/>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7">
                    <a:moveTo>
                      <a:pt x="28" y="57"/>
                    </a:moveTo>
                    <a:lnTo>
                      <a:pt x="40" y="54"/>
                    </a:lnTo>
                    <a:lnTo>
                      <a:pt x="49" y="48"/>
                    </a:lnTo>
                    <a:lnTo>
                      <a:pt x="55" y="39"/>
                    </a:lnTo>
                    <a:lnTo>
                      <a:pt x="57" y="29"/>
                    </a:lnTo>
                    <a:lnTo>
                      <a:pt x="55" y="17"/>
                    </a:lnTo>
                    <a:lnTo>
                      <a:pt x="49" y="8"/>
                    </a:lnTo>
                    <a:lnTo>
                      <a:pt x="40" y="2"/>
                    </a:lnTo>
                    <a:lnTo>
                      <a:pt x="28" y="0"/>
                    </a:lnTo>
                    <a:lnTo>
                      <a:pt x="17" y="2"/>
                    </a:lnTo>
                    <a:lnTo>
                      <a:pt x="8" y="8"/>
                    </a:lnTo>
                    <a:lnTo>
                      <a:pt x="2" y="17"/>
                    </a:lnTo>
                    <a:lnTo>
                      <a:pt x="0" y="29"/>
                    </a:lnTo>
                    <a:lnTo>
                      <a:pt x="2" y="39"/>
                    </a:lnTo>
                    <a:lnTo>
                      <a:pt x="8" y="48"/>
                    </a:lnTo>
                    <a:lnTo>
                      <a:pt x="17" y="54"/>
                    </a:lnTo>
                    <a:lnTo>
                      <a:pt x="28"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46" name="Rectangle 373">
                <a:extLst>
                  <a:ext uri="{FF2B5EF4-FFF2-40B4-BE49-F238E27FC236}">
                    <a16:creationId xmlns:a16="http://schemas.microsoft.com/office/drawing/2014/main" id="{E7958B4A-5405-4215-B3F9-1651C32C09D9}"/>
                  </a:ext>
                </a:extLst>
              </p:cNvPr>
              <p:cNvSpPr>
                <a:spLocks noChangeArrowheads="1"/>
              </p:cNvSpPr>
              <p:nvPr/>
            </p:nvSpPr>
            <p:spPr bwMode="auto">
              <a:xfrm flipH="1">
                <a:off x="4280" y="1991"/>
                <a:ext cx="36" cy="41"/>
              </a:xfrm>
              <a:prstGeom prst="rect">
                <a:avLst/>
              </a:prstGeom>
              <a:solidFill>
                <a:srgbClr val="47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47" name="Freeform 374">
                <a:extLst>
                  <a:ext uri="{FF2B5EF4-FFF2-40B4-BE49-F238E27FC236}">
                    <a16:creationId xmlns:a16="http://schemas.microsoft.com/office/drawing/2014/main" id="{1CA61F81-742D-4D42-BEC4-7CCDFE4F6CD1}"/>
                  </a:ext>
                </a:extLst>
              </p:cNvPr>
              <p:cNvSpPr>
                <a:spLocks/>
              </p:cNvSpPr>
              <p:nvPr/>
            </p:nvSpPr>
            <p:spPr bwMode="auto">
              <a:xfrm flipH="1">
                <a:off x="5176" y="1673"/>
                <a:ext cx="84" cy="115"/>
              </a:xfrm>
              <a:custGeom>
                <a:avLst/>
                <a:gdLst>
                  <a:gd name="T0" fmla="*/ 0 w 167"/>
                  <a:gd name="T1" fmla="*/ 114 h 230"/>
                  <a:gd name="T2" fmla="*/ 41 w 167"/>
                  <a:gd name="T3" fmla="*/ 2 h 230"/>
                  <a:gd name="T4" fmla="*/ 84 w 167"/>
                  <a:gd name="T5" fmla="*/ 0 h 230"/>
                  <a:gd name="T6" fmla="*/ 84 w 167"/>
                  <a:gd name="T7" fmla="*/ 18 h 230"/>
                  <a:gd name="T8" fmla="*/ 84 w 167"/>
                  <a:gd name="T9" fmla="*/ 56 h 230"/>
                  <a:gd name="T10" fmla="*/ 84 w 167"/>
                  <a:gd name="T11" fmla="*/ 95 h 230"/>
                  <a:gd name="T12" fmla="*/ 84 w 167"/>
                  <a:gd name="T13" fmla="*/ 114 h 230"/>
                  <a:gd name="T14" fmla="*/ 81 w 167"/>
                  <a:gd name="T15" fmla="*/ 115 h 230"/>
                  <a:gd name="T16" fmla="*/ 71 w 167"/>
                  <a:gd name="T17" fmla="*/ 115 h 230"/>
                  <a:gd name="T18" fmla="*/ 58 w 167"/>
                  <a:gd name="T19" fmla="*/ 115 h 230"/>
                  <a:gd name="T20" fmla="*/ 43 w 167"/>
                  <a:gd name="T21" fmla="*/ 115 h 230"/>
                  <a:gd name="T22" fmla="*/ 27 w 167"/>
                  <a:gd name="T23" fmla="*/ 115 h 230"/>
                  <a:gd name="T24" fmla="*/ 14 w 167"/>
                  <a:gd name="T25" fmla="*/ 115 h 230"/>
                  <a:gd name="T26" fmla="*/ 4 w 167"/>
                  <a:gd name="T27" fmla="*/ 114 h 230"/>
                  <a:gd name="T28" fmla="*/ 0 w 167"/>
                  <a:gd name="T29" fmla="*/ 114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7"/>
                  <a:gd name="T46" fmla="*/ 0 h 230"/>
                  <a:gd name="T47" fmla="*/ 167 w 167"/>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7" h="230">
                    <a:moveTo>
                      <a:pt x="0" y="228"/>
                    </a:moveTo>
                    <a:lnTo>
                      <a:pt x="81" y="3"/>
                    </a:lnTo>
                    <a:lnTo>
                      <a:pt x="167" y="0"/>
                    </a:lnTo>
                    <a:lnTo>
                      <a:pt x="167" y="35"/>
                    </a:lnTo>
                    <a:lnTo>
                      <a:pt x="167" y="112"/>
                    </a:lnTo>
                    <a:lnTo>
                      <a:pt x="167" y="190"/>
                    </a:lnTo>
                    <a:lnTo>
                      <a:pt x="167" y="228"/>
                    </a:lnTo>
                    <a:lnTo>
                      <a:pt x="161" y="229"/>
                    </a:lnTo>
                    <a:lnTo>
                      <a:pt x="141" y="230"/>
                    </a:lnTo>
                    <a:lnTo>
                      <a:pt x="115" y="230"/>
                    </a:lnTo>
                    <a:lnTo>
                      <a:pt x="85" y="230"/>
                    </a:lnTo>
                    <a:lnTo>
                      <a:pt x="53" y="229"/>
                    </a:lnTo>
                    <a:lnTo>
                      <a:pt x="27" y="229"/>
                    </a:lnTo>
                    <a:lnTo>
                      <a:pt x="7" y="228"/>
                    </a:lnTo>
                    <a:lnTo>
                      <a:pt x="0" y="228"/>
                    </a:lnTo>
                    <a:close/>
                  </a:path>
                </a:pathLst>
              </a:custGeom>
              <a:solidFill>
                <a:srgbClr val="7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48" name="Freeform 375">
                <a:extLst>
                  <a:ext uri="{FF2B5EF4-FFF2-40B4-BE49-F238E27FC236}">
                    <a16:creationId xmlns:a16="http://schemas.microsoft.com/office/drawing/2014/main" id="{FBF0ED0C-4162-489B-8282-D450C174EFCC}"/>
                  </a:ext>
                </a:extLst>
              </p:cNvPr>
              <p:cNvSpPr>
                <a:spLocks/>
              </p:cNvSpPr>
              <p:nvPr/>
            </p:nvSpPr>
            <p:spPr bwMode="auto">
              <a:xfrm flipH="1">
                <a:off x="4584" y="1943"/>
                <a:ext cx="371" cy="80"/>
              </a:xfrm>
              <a:custGeom>
                <a:avLst/>
                <a:gdLst>
                  <a:gd name="T0" fmla="*/ 0 w 743"/>
                  <a:gd name="T1" fmla="*/ 79 h 159"/>
                  <a:gd name="T2" fmla="*/ 303 w 743"/>
                  <a:gd name="T3" fmla="*/ 80 h 159"/>
                  <a:gd name="T4" fmla="*/ 304 w 743"/>
                  <a:gd name="T5" fmla="*/ 77 h 159"/>
                  <a:gd name="T6" fmla="*/ 305 w 743"/>
                  <a:gd name="T7" fmla="*/ 70 h 159"/>
                  <a:gd name="T8" fmla="*/ 308 w 743"/>
                  <a:gd name="T9" fmla="*/ 59 h 159"/>
                  <a:gd name="T10" fmla="*/ 314 w 743"/>
                  <a:gd name="T11" fmla="*/ 46 h 159"/>
                  <a:gd name="T12" fmla="*/ 323 w 743"/>
                  <a:gd name="T13" fmla="*/ 34 h 159"/>
                  <a:gd name="T14" fmla="*/ 334 w 743"/>
                  <a:gd name="T15" fmla="*/ 21 h 159"/>
                  <a:gd name="T16" fmla="*/ 350 w 743"/>
                  <a:gd name="T17" fmla="*/ 11 h 159"/>
                  <a:gd name="T18" fmla="*/ 371 w 743"/>
                  <a:gd name="T19" fmla="*/ 3 h 159"/>
                  <a:gd name="T20" fmla="*/ 371 w 743"/>
                  <a:gd name="T21" fmla="*/ 2 h 159"/>
                  <a:gd name="T22" fmla="*/ 367 w 743"/>
                  <a:gd name="T23" fmla="*/ 0 h 159"/>
                  <a:gd name="T24" fmla="*/ 359 w 743"/>
                  <a:gd name="T25" fmla="*/ 0 h 159"/>
                  <a:gd name="T26" fmla="*/ 348 w 743"/>
                  <a:gd name="T27" fmla="*/ 3 h 159"/>
                  <a:gd name="T28" fmla="*/ 335 w 743"/>
                  <a:gd name="T29" fmla="*/ 10 h 159"/>
                  <a:gd name="T30" fmla="*/ 322 w 743"/>
                  <a:gd name="T31" fmla="*/ 22 h 159"/>
                  <a:gd name="T32" fmla="*/ 308 w 743"/>
                  <a:gd name="T33" fmla="*/ 42 h 159"/>
                  <a:gd name="T34" fmla="*/ 294 w 743"/>
                  <a:gd name="T35" fmla="*/ 71 h 159"/>
                  <a:gd name="T36" fmla="*/ 291 w 743"/>
                  <a:gd name="T37" fmla="*/ 72 h 159"/>
                  <a:gd name="T38" fmla="*/ 281 w 743"/>
                  <a:gd name="T39" fmla="*/ 72 h 159"/>
                  <a:gd name="T40" fmla="*/ 266 w 743"/>
                  <a:gd name="T41" fmla="*/ 73 h 159"/>
                  <a:gd name="T42" fmla="*/ 247 w 743"/>
                  <a:gd name="T43" fmla="*/ 74 h 159"/>
                  <a:gd name="T44" fmla="*/ 225 w 743"/>
                  <a:gd name="T45" fmla="*/ 75 h 159"/>
                  <a:gd name="T46" fmla="*/ 200 w 743"/>
                  <a:gd name="T47" fmla="*/ 75 h 159"/>
                  <a:gd name="T48" fmla="*/ 174 w 743"/>
                  <a:gd name="T49" fmla="*/ 76 h 159"/>
                  <a:gd name="T50" fmla="*/ 147 w 743"/>
                  <a:gd name="T51" fmla="*/ 76 h 159"/>
                  <a:gd name="T52" fmla="*/ 119 w 743"/>
                  <a:gd name="T53" fmla="*/ 77 h 159"/>
                  <a:gd name="T54" fmla="*/ 92 w 743"/>
                  <a:gd name="T55" fmla="*/ 77 h 159"/>
                  <a:gd name="T56" fmla="*/ 68 w 743"/>
                  <a:gd name="T57" fmla="*/ 78 h 159"/>
                  <a:gd name="T58" fmla="*/ 46 w 743"/>
                  <a:gd name="T59" fmla="*/ 79 h 159"/>
                  <a:gd name="T60" fmla="*/ 27 w 743"/>
                  <a:gd name="T61" fmla="*/ 79 h 159"/>
                  <a:gd name="T62" fmla="*/ 12 w 743"/>
                  <a:gd name="T63" fmla="*/ 79 h 159"/>
                  <a:gd name="T64" fmla="*/ 3 w 743"/>
                  <a:gd name="T65" fmla="*/ 79 h 159"/>
                  <a:gd name="T66" fmla="*/ 0 w 743"/>
                  <a:gd name="T67" fmla="*/ 79 h 1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3"/>
                  <a:gd name="T103" fmla="*/ 0 h 159"/>
                  <a:gd name="T104" fmla="*/ 743 w 743"/>
                  <a:gd name="T105" fmla="*/ 159 h 1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3" h="159">
                    <a:moveTo>
                      <a:pt x="0" y="158"/>
                    </a:moveTo>
                    <a:lnTo>
                      <a:pt x="607" y="159"/>
                    </a:lnTo>
                    <a:lnTo>
                      <a:pt x="608" y="153"/>
                    </a:lnTo>
                    <a:lnTo>
                      <a:pt x="611" y="139"/>
                    </a:lnTo>
                    <a:lnTo>
                      <a:pt x="617" y="118"/>
                    </a:lnTo>
                    <a:lnTo>
                      <a:pt x="629" y="92"/>
                    </a:lnTo>
                    <a:lnTo>
                      <a:pt x="646" y="67"/>
                    </a:lnTo>
                    <a:lnTo>
                      <a:pt x="669" y="42"/>
                    </a:lnTo>
                    <a:lnTo>
                      <a:pt x="701" y="21"/>
                    </a:lnTo>
                    <a:lnTo>
                      <a:pt x="742" y="6"/>
                    </a:lnTo>
                    <a:lnTo>
                      <a:pt x="743" y="4"/>
                    </a:lnTo>
                    <a:lnTo>
                      <a:pt x="734" y="0"/>
                    </a:lnTo>
                    <a:lnTo>
                      <a:pt x="719" y="0"/>
                    </a:lnTo>
                    <a:lnTo>
                      <a:pt x="697" y="5"/>
                    </a:lnTo>
                    <a:lnTo>
                      <a:pt x="671" y="19"/>
                    </a:lnTo>
                    <a:lnTo>
                      <a:pt x="644" y="44"/>
                    </a:lnTo>
                    <a:lnTo>
                      <a:pt x="616" y="84"/>
                    </a:lnTo>
                    <a:lnTo>
                      <a:pt x="588" y="142"/>
                    </a:lnTo>
                    <a:lnTo>
                      <a:pt x="582" y="143"/>
                    </a:lnTo>
                    <a:lnTo>
                      <a:pt x="562" y="144"/>
                    </a:lnTo>
                    <a:lnTo>
                      <a:pt x="533" y="146"/>
                    </a:lnTo>
                    <a:lnTo>
                      <a:pt x="495" y="148"/>
                    </a:lnTo>
                    <a:lnTo>
                      <a:pt x="451" y="149"/>
                    </a:lnTo>
                    <a:lnTo>
                      <a:pt x="401" y="150"/>
                    </a:lnTo>
                    <a:lnTo>
                      <a:pt x="348" y="151"/>
                    </a:lnTo>
                    <a:lnTo>
                      <a:pt x="294" y="152"/>
                    </a:lnTo>
                    <a:lnTo>
                      <a:pt x="238" y="153"/>
                    </a:lnTo>
                    <a:lnTo>
                      <a:pt x="185" y="154"/>
                    </a:lnTo>
                    <a:lnTo>
                      <a:pt x="136" y="156"/>
                    </a:lnTo>
                    <a:lnTo>
                      <a:pt x="92" y="157"/>
                    </a:lnTo>
                    <a:lnTo>
                      <a:pt x="54" y="157"/>
                    </a:lnTo>
                    <a:lnTo>
                      <a:pt x="25" y="158"/>
                    </a:lnTo>
                    <a:lnTo>
                      <a:pt x="7" y="158"/>
                    </a:lnTo>
                    <a:lnTo>
                      <a:pt x="0" y="158"/>
                    </a:lnTo>
                    <a:close/>
                  </a:path>
                </a:pathLst>
              </a:custGeom>
              <a:solidFill>
                <a:srgbClr val="935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49" name="Freeform 376">
                <a:extLst>
                  <a:ext uri="{FF2B5EF4-FFF2-40B4-BE49-F238E27FC236}">
                    <a16:creationId xmlns:a16="http://schemas.microsoft.com/office/drawing/2014/main" id="{21A5AE7A-875D-4DA8-B4CC-1E527EEEA061}"/>
                  </a:ext>
                </a:extLst>
              </p:cNvPr>
              <p:cNvSpPr>
                <a:spLocks/>
              </p:cNvSpPr>
              <p:nvPr/>
            </p:nvSpPr>
            <p:spPr bwMode="auto">
              <a:xfrm flipH="1">
                <a:off x="4334" y="1604"/>
                <a:ext cx="161" cy="415"/>
              </a:xfrm>
              <a:custGeom>
                <a:avLst/>
                <a:gdLst>
                  <a:gd name="T0" fmla="*/ 0 w 324"/>
                  <a:gd name="T1" fmla="*/ 3 h 830"/>
                  <a:gd name="T2" fmla="*/ 161 w 324"/>
                  <a:gd name="T3" fmla="*/ 0 h 830"/>
                  <a:gd name="T4" fmla="*/ 157 w 324"/>
                  <a:gd name="T5" fmla="*/ 415 h 830"/>
                  <a:gd name="T6" fmla="*/ 148 w 324"/>
                  <a:gd name="T7" fmla="*/ 13 h 830"/>
                  <a:gd name="T8" fmla="*/ 0 w 324"/>
                  <a:gd name="T9" fmla="*/ 3 h 830"/>
                  <a:gd name="T10" fmla="*/ 0 60000 65536"/>
                  <a:gd name="T11" fmla="*/ 0 60000 65536"/>
                  <a:gd name="T12" fmla="*/ 0 60000 65536"/>
                  <a:gd name="T13" fmla="*/ 0 60000 65536"/>
                  <a:gd name="T14" fmla="*/ 0 60000 65536"/>
                  <a:gd name="T15" fmla="*/ 0 w 324"/>
                  <a:gd name="T16" fmla="*/ 0 h 830"/>
                  <a:gd name="T17" fmla="*/ 324 w 324"/>
                  <a:gd name="T18" fmla="*/ 830 h 830"/>
                </a:gdLst>
                <a:ahLst/>
                <a:cxnLst>
                  <a:cxn ang="T10">
                    <a:pos x="T0" y="T1"/>
                  </a:cxn>
                  <a:cxn ang="T11">
                    <a:pos x="T2" y="T3"/>
                  </a:cxn>
                  <a:cxn ang="T12">
                    <a:pos x="T4" y="T5"/>
                  </a:cxn>
                  <a:cxn ang="T13">
                    <a:pos x="T6" y="T7"/>
                  </a:cxn>
                  <a:cxn ang="T14">
                    <a:pos x="T8" y="T9"/>
                  </a:cxn>
                </a:cxnLst>
                <a:rect l="T15" t="T16" r="T17" b="T18"/>
                <a:pathLst>
                  <a:path w="324" h="830">
                    <a:moveTo>
                      <a:pt x="0" y="5"/>
                    </a:moveTo>
                    <a:lnTo>
                      <a:pt x="324" y="0"/>
                    </a:lnTo>
                    <a:lnTo>
                      <a:pt x="315" y="830"/>
                    </a:lnTo>
                    <a:lnTo>
                      <a:pt x="298" y="26"/>
                    </a:lnTo>
                    <a:lnTo>
                      <a:pt x="0" y="5"/>
                    </a:lnTo>
                    <a:close/>
                  </a:path>
                </a:pathLst>
              </a:custGeom>
              <a:solidFill>
                <a:srgbClr val="935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50" name="Freeform 377">
                <a:extLst>
                  <a:ext uri="{FF2B5EF4-FFF2-40B4-BE49-F238E27FC236}">
                    <a16:creationId xmlns:a16="http://schemas.microsoft.com/office/drawing/2014/main" id="{A4F00517-85AE-4726-8092-B87B39D5B99F}"/>
                  </a:ext>
                </a:extLst>
              </p:cNvPr>
              <p:cNvSpPr>
                <a:spLocks/>
              </p:cNvSpPr>
              <p:nvPr/>
            </p:nvSpPr>
            <p:spPr bwMode="auto">
              <a:xfrm flipH="1">
                <a:off x="5351" y="1984"/>
                <a:ext cx="49" cy="45"/>
              </a:xfrm>
              <a:custGeom>
                <a:avLst/>
                <a:gdLst>
                  <a:gd name="T0" fmla="*/ 2 w 97"/>
                  <a:gd name="T1" fmla="*/ 45 h 90"/>
                  <a:gd name="T2" fmla="*/ 1 w 97"/>
                  <a:gd name="T3" fmla="*/ 39 h 90"/>
                  <a:gd name="T4" fmla="*/ 0 w 97"/>
                  <a:gd name="T5" fmla="*/ 25 h 90"/>
                  <a:gd name="T6" fmla="*/ 1 w 97"/>
                  <a:gd name="T7" fmla="*/ 11 h 90"/>
                  <a:gd name="T8" fmla="*/ 4 w 97"/>
                  <a:gd name="T9" fmla="*/ 3 h 90"/>
                  <a:gd name="T10" fmla="*/ 8 w 97"/>
                  <a:gd name="T11" fmla="*/ 1 h 90"/>
                  <a:gd name="T12" fmla="*/ 14 w 97"/>
                  <a:gd name="T13" fmla="*/ 1 h 90"/>
                  <a:gd name="T14" fmla="*/ 21 w 97"/>
                  <a:gd name="T15" fmla="*/ 1 h 90"/>
                  <a:gd name="T16" fmla="*/ 29 w 97"/>
                  <a:gd name="T17" fmla="*/ 0 h 90"/>
                  <a:gd name="T18" fmla="*/ 37 w 97"/>
                  <a:gd name="T19" fmla="*/ 0 h 90"/>
                  <a:gd name="T20" fmla="*/ 43 w 97"/>
                  <a:gd name="T21" fmla="*/ 1 h 90"/>
                  <a:gd name="T22" fmla="*/ 47 w 97"/>
                  <a:gd name="T23" fmla="*/ 1 h 90"/>
                  <a:gd name="T24" fmla="*/ 49 w 97"/>
                  <a:gd name="T25" fmla="*/ 1 h 90"/>
                  <a:gd name="T26" fmla="*/ 47 w 97"/>
                  <a:gd name="T27" fmla="*/ 1 h 90"/>
                  <a:gd name="T28" fmla="*/ 43 w 97"/>
                  <a:gd name="T29" fmla="*/ 1 h 90"/>
                  <a:gd name="T30" fmla="*/ 37 w 97"/>
                  <a:gd name="T31" fmla="*/ 3 h 90"/>
                  <a:gd name="T32" fmla="*/ 31 w 97"/>
                  <a:gd name="T33" fmla="*/ 3 h 90"/>
                  <a:gd name="T34" fmla="*/ 23 w 97"/>
                  <a:gd name="T35" fmla="*/ 5 h 90"/>
                  <a:gd name="T36" fmla="*/ 17 w 97"/>
                  <a:gd name="T37" fmla="*/ 5 h 90"/>
                  <a:gd name="T38" fmla="*/ 12 w 97"/>
                  <a:gd name="T39" fmla="*/ 6 h 90"/>
                  <a:gd name="T40" fmla="*/ 10 w 97"/>
                  <a:gd name="T41" fmla="*/ 7 h 90"/>
                  <a:gd name="T42" fmla="*/ 5 w 97"/>
                  <a:gd name="T43" fmla="*/ 15 h 90"/>
                  <a:gd name="T44" fmla="*/ 3 w 97"/>
                  <a:gd name="T45" fmla="*/ 27 h 90"/>
                  <a:gd name="T46" fmla="*/ 2 w 97"/>
                  <a:gd name="T47" fmla="*/ 40 h 90"/>
                  <a:gd name="T48" fmla="*/ 2 w 97"/>
                  <a:gd name="T49" fmla="*/ 45 h 9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7"/>
                  <a:gd name="T76" fmla="*/ 0 h 90"/>
                  <a:gd name="T77" fmla="*/ 97 w 97"/>
                  <a:gd name="T78" fmla="*/ 90 h 9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7" h="90">
                    <a:moveTo>
                      <a:pt x="3" y="90"/>
                    </a:moveTo>
                    <a:lnTo>
                      <a:pt x="2" y="78"/>
                    </a:lnTo>
                    <a:lnTo>
                      <a:pt x="0" y="51"/>
                    </a:lnTo>
                    <a:lnTo>
                      <a:pt x="1" y="23"/>
                    </a:lnTo>
                    <a:lnTo>
                      <a:pt x="8" y="6"/>
                    </a:lnTo>
                    <a:lnTo>
                      <a:pt x="16" y="3"/>
                    </a:lnTo>
                    <a:lnTo>
                      <a:pt x="28" y="1"/>
                    </a:lnTo>
                    <a:lnTo>
                      <a:pt x="42" y="1"/>
                    </a:lnTo>
                    <a:lnTo>
                      <a:pt x="58" y="0"/>
                    </a:lnTo>
                    <a:lnTo>
                      <a:pt x="73" y="0"/>
                    </a:lnTo>
                    <a:lnTo>
                      <a:pt x="86" y="1"/>
                    </a:lnTo>
                    <a:lnTo>
                      <a:pt x="94" y="1"/>
                    </a:lnTo>
                    <a:lnTo>
                      <a:pt x="97" y="1"/>
                    </a:lnTo>
                    <a:lnTo>
                      <a:pt x="94" y="1"/>
                    </a:lnTo>
                    <a:lnTo>
                      <a:pt x="86" y="2"/>
                    </a:lnTo>
                    <a:lnTo>
                      <a:pt x="74" y="5"/>
                    </a:lnTo>
                    <a:lnTo>
                      <a:pt x="61" y="7"/>
                    </a:lnTo>
                    <a:lnTo>
                      <a:pt x="46" y="9"/>
                    </a:lnTo>
                    <a:lnTo>
                      <a:pt x="33" y="10"/>
                    </a:lnTo>
                    <a:lnTo>
                      <a:pt x="24" y="13"/>
                    </a:lnTo>
                    <a:lnTo>
                      <a:pt x="19" y="14"/>
                    </a:lnTo>
                    <a:lnTo>
                      <a:pt x="10" y="30"/>
                    </a:lnTo>
                    <a:lnTo>
                      <a:pt x="5" y="55"/>
                    </a:lnTo>
                    <a:lnTo>
                      <a:pt x="3" y="79"/>
                    </a:lnTo>
                    <a:lnTo>
                      <a:pt x="3" y="90"/>
                    </a:lnTo>
                    <a:close/>
                  </a:path>
                </a:pathLst>
              </a:custGeom>
              <a:solidFill>
                <a:srgbClr val="935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51" name="Rectangle 378">
                <a:extLst>
                  <a:ext uri="{FF2B5EF4-FFF2-40B4-BE49-F238E27FC236}">
                    <a16:creationId xmlns:a16="http://schemas.microsoft.com/office/drawing/2014/main" id="{E59B9283-9E9A-4FD4-99DC-E2FD5AA53703}"/>
                  </a:ext>
                </a:extLst>
              </p:cNvPr>
              <p:cNvSpPr>
                <a:spLocks noChangeArrowheads="1"/>
              </p:cNvSpPr>
              <p:nvPr/>
            </p:nvSpPr>
            <p:spPr bwMode="auto">
              <a:xfrm flipH="1">
                <a:off x="5060" y="1671"/>
                <a:ext cx="80" cy="114"/>
              </a:xfrm>
              <a:prstGeom prst="rect">
                <a:avLst/>
              </a:prstGeom>
              <a:solidFill>
                <a:srgbClr val="7F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52" name="Freeform 379">
                <a:extLst>
                  <a:ext uri="{FF2B5EF4-FFF2-40B4-BE49-F238E27FC236}">
                    <a16:creationId xmlns:a16="http://schemas.microsoft.com/office/drawing/2014/main" id="{DE254D61-8789-4DE8-9D6E-B3A7C3C3B9D3}"/>
                  </a:ext>
                </a:extLst>
              </p:cNvPr>
              <p:cNvSpPr>
                <a:spLocks/>
              </p:cNvSpPr>
              <p:nvPr/>
            </p:nvSpPr>
            <p:spPr bwMode="auto">
              <a:xfrm flipH="1">
                <a:off x="5070" y="1678"/>
                <a:ext cx="64" cy="106"/>
              </a:xfrm>
              <a:custGeom>
                <a:avLst/>
                <a:gdLst>
                  <a:gd name="T0" fmla="*/ 64 w 126"/>
                  <a:gd name="T1" fmla="*/ 0 h 211"/>
                  <a:gd name="T2" fmla="*/ 63 w 126"/>
                  <a:gd name="T3" fmla="*/ 0 h 211"/>
                  <a:gd name="T4" fmla="*/ 59 w 126"/>
                  <a:gd name="T5" fmla="*/ 1 h 211"/>
                  <a:gd name="T6" fmla="*/ 54 w 126"/>
                  <a:gd name="T7" fmla="*/ 3 h 211"/>
                  <a:gd name="T8" fmla="*/ 48 w 126"/>
                  <a:gd name="T9" fmla="*/ 6 h 211"/>
                  <a:gd name="T10" fmla="*/ 41 w 126"/>
                  <a:gd name="T11" fmla="*/ 10 h 211"/>
                  <a:gd name="T12" fmla="*/ 33 w 126"/>
                  <a:gd name="T13" fmla="*/ 17 h 211"/>
                  <a:gd name="T14" fmla="*/ 25 w 126"/>
                  <a:gd name="T15" fmla="*/ 26 h 211"/>
                  <a:gd name="T16" fmla="*/ 18 w 126"/>
                  <a:gd name="T17" fmla="*/ 38 h 211"/>
                  <a:gd name="T18" fmla="*/ 14 w 126"/>
                  <a:gd name="T19" fmla="*/ 49 h 211"/>
                  <a:gd name="T20" fmla="*/ 13 w 126"/>
                  <a:gd name="T21" fmla="*/ 56 h 211"/>
                  <a:gd name="T22" fmla="*/ 16 w 126"/>
                  <a:gd name="T23" fmla="*/ 60 h 211"/>
                  <a:gd name="T24" fmla="*/ 21 w 126"/>
                  <a:gd name="T25" fmla="*/ 61 h 211"/>
                  <a:gd name="T26" fmla="*/ 27 w 126"/>
                  <a:gd name="T27" fmla="*/ 61 h 211"/>
                  <a:gd name="T28" fmla="*/ 33 w 126"/>
                  <a:gd name="T29" fmla="*/ 60 h 211"/>
                  <a:gd name="T30" fmla="*/ 37 w 126"/>
                  <a:gd name="T31" fmla="*/ 59 h 211"/>
                  <a:gd name="T32" fmla="*/ 39 w 126"/>
                  <a:gd name="T33" fmla="*/ 58 h 211"/>
                  <a:gd name="T34" fmla="*/ 0 w 126"/>
                  <a:gd name="T35" fmla="*/ 106 h 211"/>
                  <a:gd name="T36" fmla="*/ 59 w 126"/>
                  <a:gd name="T37" fmla="*/ 66 h 211"/>
                  <a:gd name="T38" fmla="*/ 60 w 126"/>
                  <a:gd name="T39" fmla="*/ 63 h 211"/>
                  <a:gd name="T40" fmla="*/ 61 w 126"/>
                  <a:gd name="T41" fmla="*/ 56 h 211"/>
                  <a:gd name="T42" fmla="*/ 59 w 126"/>
                  <a:gd name="T43" fmla="*/ 47 h 211"/>
                  <a:gd name="T44" fmla="*/ 54 w 126"/>
                  <a:gd name="T45" fmla="*/ 40 h 211"/>
                  <a:gd name="T46" fmla="*/ 51 w 126"/>
                  <a:gd name="T47" fmla="*/ 37 h 211"/>
                  <a:gd name="T48" fmla="*/ 50 w 126"/>
                  <a:gd name="T49" fmla="*/ 33 h 211"/>
                  <a:gd name="T50" fmla="*/ 50 w 126"/>
                  <a:gd name="T51" fmla="*/ 28 h 211"/>
                  <a:gd name="T52" fmla="*/ 51 w 126"/>
                  <a:gd name="T53" fmla="*/ 22 h 211"/>
                  <a:gd name="T54" fmla="*/ 52 w 126"/>
                  <a:gd name="T55" fmla="*/ 16 h 211"/>
                  <a:gd name="T56" fmla="*/ 56 w 126"/>
                  <a:gd name="T57" fmla="*/ 10 h 211"/>
                  <a:gd name="T58" fmla="*/ 59 w 126"/>
                  <a:gd name="T59" fmla="*/ 5 h 211"/>
                  <a:gd name="T60" fmla="*/ 64 w 126"/>
                  <a:gd name="T61" fmla="*/ 0 h 21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
                  <a:gd name="T94" fmla="*/ 0 h 211"/>
                  <a:gd name="T95" fmla="*/ 126 w 126"/>
                  <a:gd name="T96" fmla="*/ 211 h 21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 h="211">
                    <a:moveTo>
                      <a:pt x="126" y="0"/>
                    </a:moveTo>
                    <a:lnTo>
                      <a:pt x="124" y="0"/>
                    </a:lnTo>
                    <a:lnTo>
                      <a:pt x="117" y="2"/>
                    </a:lnTo>
                    <a:lnTo>
                      <a:pt x="107" y="5"/>
                    </a:lnTo>
                    <a:lnTo>
                      <a:pt x="94" y="11"/>
                    </a:lnTo>
                    <a:lnTo>
                      <a:pt x="80" y="20"/>
                    </a:lnTo>
                    <a:lnTo>
                      <a:pt x="64" y="34"/>
                    </a:lnTo>
                    <a:lnTo>
                      <a:pt x="49" y="51"/>
                    </a:lnTo>
                    <a:lnTo>
                      <a:pt x="35" y="76"/>
                    </a:lnTo>
                    <a:lnTo>
                      <a:pt x="27" y="97"/>
                    </a:lnTo>
                    <a:lnTo>
                      <a:pt x="26" y="111"/>
                    </a:lnTo>
                    <a:lnTo>
                      <a:pt x="32" y="119"/>
                    </a:lnTo>
                    <a:lnTo>
                      <a:pt x="42" y="122"/>
                    </a:lnTo>
                    <a:lnTo>
                      <a:pt x="54" y="122"/>
                    </a:lnTo>
                    <a:lnTo>
                      <a:pt x="64" y="119"/>
                    </a:lnTo>
                    <a:lnTo>
                      <a:pt x="72" y="117"/>
                    </a:lnTo>
                    <a:lnTo>
                      <a:pt x="76" y="116"/>
                    </a:lnTo>
                    <a:lnTo>
                      <a:pt x="0" y="211"/>
                    </a:lnTo>
                    <a:lnTo>
                      <a:pt x="117" y="131"/>
                    </a:lnTo>
                    <a:lnTo>
                      <a:pt x="118" y="125"/>
                    </a:lnTo>
                    <a:lnTo>
                      <a:pt x="120" y="111"/>
                    </a:lnTo>
                    <a:lnTo>
                      <a:pt x="117" y="94"/>
                    </a:lnTo>
                    <a:lnTo>
                      <a:pt x="107" y="80"/>
                    </a:lnTo>
                    <a:lnTo>
                      <a:pt x="101" y="73"/>
                    </a:lnTo>
                    <a:lnTo>
                      <a:pt x="98" y="65"/>
                    </a:lnTo>
                    <a:lnTo>
                      <a:pt x="98" y="55"/>
                    </a:lnTo>
                    <a:lnTo>
                      <a:pt x="100" y="43"/>
                    </a:lnTo>
                    <a:lnTo>
                      <a:pt x="103" y="32"/>
                    </a:lnTo>
                    <a:lnTo>
                      <a:pt x="110" y="20"/>
                    </a:lnTo>
                    <a:lnTo>
                      <a:pt x="117" y="10"/>
                    </a:lnTo>
                    <a:lnTo>
                      <a:pt x="126" y="0"/>
                    </a:lnTo>
                    <a:close/>
                  </a:path>
                </a:pathLst>
              </a:custGeom>
              <a:solidFill>
                <a:srgbClr val="BF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53" name="Freeform 380">
                <a:extLst>
                  <a:ext uri="{FF2B5EF4-FFF2-40B4-BE49-F238E27FC236}">
                    <a16:creationId xmlns:a16="http://schemas.microsoft.com/office/drawing/2014/main" id="{7AEED4C3-8A03-42B3-87C1-7AC991991929}"/>
                  </a:ext>
                </a:extLst>
              </p:cNvPr>
              <p:cNvSpPr>
                <a:spLocks/>
              </p:cNvSpPr>
              <p:nvPr/>
            </p:nvSpPr>
            <p:spPr bwMode="auto">
              <a:xfrm flipH="1">
                <a:off x="4405" y="1649"/>
                <a:ext cx="66" cy="91"/>
              </a:xfrm>
              <a:custGeom>
                <a:avLst/>
                <a:gdLst>
                  <a:gd name="T0" fmla="*/ 33 w 133"/>
                  <a:gd name="T1" fmla="*/ 91 h 182"/>
                  <a:gd name="T2" fmla="*/ 35 w 133"/>
                  <a:gd name="T3" fmla="*/ 91 h 182"/>
                  <a:gd name="T4" fmla="*/ 39 w 133"/>
                  <a:gd name="T5" fmla="*/ 89 h 182"/>
                  <a:gd name="T6" fmla="*/ 44 w 133"/>
                  <a:gd name="T7" fmla="*/ 87 h 182"/>
                  <a:gd name="T8" fmla="*/ 50 w 133"/>
                  <a:gd name="T9" fmla="*/ 83 h 182"/>
                  <a:gd name="T10" fmla="*/ 55 w 133"/>
                  <a:gd name="T11" fmla="*/ 79 h 182"/>
                  <a:gd name="T12" fmla="*/ 60 w 133"/>
                  <a:gd name="T13" fmla="*/ 73 h 182"/>
                  <a:gd name="T14" fmla="*/ 64 w 133"/>
                  <a:gd name="T15" fmla="*/ 66 h 182"/>
                  <a:gd name="T16" fmla="*/ 66 w 133"/>
                  <a:gd name="T17" fmla="*/ 58 h 182"/>
                  <a:gd name="T18" fmla="*/ 66 w 133"/>
                  <a:gd name="T19" fmla="*/ 33 h 182"/>
                  <a:gd name="T20" fmla="*/ 66 w 133"/>
                  <a:gd name="T21" fmla="*/ 25 h 182"/>
                  <a:gd name="T22" fmla="*/ 66 w 133"/>
                  <a:gd name="T23" fmla="*/ 17 h 182"/>
                  <a:gd name="T24" fmla="*/ 64 w 133"/>
                  <a:gd name="T25" fmla="*/ 11 h 182"/>
                  <a:gd name="T26" fmla="*/ 59 w 133"/>
                  <a:gd name="T27" fmla="*/ 11 h 182"/>
                  <a:gd name="T28" fmla="*/ 55 w 133"/>
                  <a:gd name="T29" fmla="*/ 11 h 182"/>
                  <a:gd name="T30" fmla="*/ 51 w 133"/>
                  <a:gd name="T31" fmla="*/ 11 h 182"/>
                  <a:gd name="T32" fmla="*/ 48 w 133"/>
                  <a:gd name="T33" fmla="*/ 11 h 182"/>
                  <a:gd name="T34" fmla="*/ 44 w 133"/>
                  <a:gd name="T35" fmla="*/ 9 h 182"/>
                  <a:gd name="T36" fmla="*/ 41 w 133"/>
                  <a:gd name="T37" fmla="*/ 8 h 182"/>
                  <a:gd name="T38" fmla="*/ 37 w 133"/>
                  <a:gd name="T39" fmla="*/ 6 h 182"/>
                  <a:gd name="T40" fmla="*/ 35 w 133"/>
                  <a:gd name="T41" fmla="*/ 3 h 182"/>
                  <a:gd name="T42" fmla="*/ 33 w 133"/>
                  <a:gd name="T43" fmla="*/ 0 h 182"/>
                  <a:gd name="T44" fmla="*/ 33 w 133"/>
                  <a:gd name="T45" fmla="*/ 0 h 182"/>
                  <a:gd name="T46" fmla="*/ 30 w 133"/>
                  <a:gd name="T47" fmla="*/ 3 h 182"/>
                  <a:gd name="T48" fmla="*/ 27 w 133"/>
                  <a:gd name="T49" fmla="*/ 6 h 182"/>
                  <a:gd name="T50" fmla="*/ 24 w 133"/>
                  <a:gd name="T51" fmla="*/ 8 h 182"/>
                  <a:gd name="T52" fmla="*/ 21 w 133"/>
                  <a:gd name="T53" fmla="*/ 10 h 182"/>
                  <a:gd name="T54" fmla="*/ 17 w 133"/>
                  <a:gd name="T55" fmla="*/ 11 h 182"/>
                  <a:gd name="T56" fmla="*/ 13 w 133"/>
                  <a:gd name="T57" fmla="*/ 11 h 182"/>
                  <a:gd name="T58" fmla="*/ 10 w 133"/>
                  <a:gd name="T59" fmla="*/ 12 h 182"/>
                  <a:gd name="T60" fmla="*/ 6 w 133"/>
                  <a:gd name="T61" fmla="*/ 12 h 182"/>
                  <a:gd name="T62" fmla="*/ 2 w 133"/>
                  <a:gd name="T63" fmla="*/ 11 h 182"/>
                  <a:gd name="T64" fmla="*/ 0 w 133"/>
                  <a:gd name="T65" fmla="*/ 14 h 182"/>
                  <a:gd name="T66" fmla="*/ 0 w 133"/>
                  <a:gd name="T67" fmla="*/ 19 h 182"/>
                  <a:gd name="T68" fmla="*/ 0 w 133"/>
                  <a:gd name="T69" fmla="*/ 23 h 182"/>
                  <a:gd name="T70" fmla="*/ 0 w 133"/>
                  <a:gd name="T71" fmla="*/ 58 h 182"/>
                  <a:gd name="T72" fmla="*/ 1 w 133"/>
                  <a:gd name="T73" fmla="*/ 65 h 182"/>
                  <a:gd name="T74" fmla="*/ 5 w 133"/>
                  <a:gd name="T75" fmla="*/ 71 h 182"/>
                  <a:gd name="T76" fmla="*/ 10 w 133"/>
                  <a:gd name="T77" fmla="*/ 77 h 182"/>
                  <a:gd name="T78" fmla="*/ 16 w 133"/>
                  <a:gd name="T79" fmla="*/ 81 h 182"/>
                  <a:gd name="T80" fmla="*/ 22 w 133"/>
                  <a:gd name="T81" fmla="*/ 85 h 182"/>
                  <a:gd name="T82" fmla="*/ 27 w 133"/>
                  <a:gd name="T83" fmla="*/ 89 h 182"/>
                  <a:gd name="T84" fmla="*/ 31 w 133"/>
                  <a:gd name="T85" fmla="*/ 91 h 182"/>
                  <a:gd name="T86" fmla="*/ 33 w 133"/>
                  <a:gd name="T87" fmla="*/ 91 h 182"/>
                  <a:gd name="T88" fmla="*/ 33 w 133"/>
                  <a:gd name="T89" fmla="*/ 91 h 1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3"/>
                  <a:gd name="T136" fmla="*/ 0 h 182"/>
                  <a:gd name="T137" fmla="*/ 133 w 133"/>
                  <a:gd name="T138" fmla="*/ 182 h 1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3" h="182">
                    <a:moveTo>
                      <a:pt x="66" y="182"/>
                    </a:moveTo>
                    <a:lnTo>
                      <a:pt x="70" y="181"/>
                    </a:lnTo>
                    <a:lnTo>
                      <a:pt x="78" y="177"/>
                    </a:lnTo>
                    <a:lnTo>
                      <a:pt x="88" y="173"/>
                    </a:lnTo>
                    <a:lnTo>
                      <a:pt x="100" y="166"/>
                    </a:lnTo>
                    <a:lnTo>
                      <a:pt x="111" y="157"/>
                    </a:lnTo>
                    <a:lnTo>
                      <a:pt x="121" y="145"/>
                    </a:lnTo>
                    <a:lnTo>
                      <a:pt x="129" y="131"/>
                    </a:lnTo>
                    <a:lnTo>
                      <a:pt x="132" y="116"/>
                    </a:lnTo>
                    <a:lnTo>
                      <a:pt x="132" y="66"/>
                    </a:lnTo>
                    <a:lnTo>
                      <a:pt x="133" y="50"/>
                    </a:lnTo>
                    <a:lnTo>
                      <a:pt x="132" y="33"/>
                    </a:lnTo>
                    <a:lnTo>
                      <a:pt x="128" y="23"/>
                    </a:lnTo>
                    <a:lnTo>
                      <a:pt x="118" y="23"/>
                    </a:lnTo>
                    <a:lnTo>
                      <a:pt x="111" y="23"/>
                    </a:lnTo>
                    <a:lnTo>
                      <a:pt x="103" y="22"/>
                    </a:lnTo>
                    <a:lnTo>
                      <a:pt x="96" y="21"/>
                    </a:lnTo>
                    <a:lnTo>
                      <a:pt x="89" y="18"/>
                    </a:lnTo>
                    <a:lnTo>
                      <a:pt x="82" y="16"/>
                    </a:lnTo>
                    <a:lnTo>
                      <a:pt x="75" y="12"/>
                    </a:lnTo>
                    <a:lnTo>
                      <a:pt x="71" y="7"/>
                    </a:lnTo>
                    <a:lnTo>
                      <a:pt x="66" y="0"/>
                    </a:lnTo>
                    <a:lnTo>
                      <a:pt x="61" y="7"/>
                    </a:lnTo>
                    <a:lnTo>
                      <a:pt x="55" y="13"/>
                    </a:lnTo>
                    <a:lnTo>
                      <a:pt x="49" y="16"/>
                    </a:lnTo>
                    <a:lnTo>
                      <a:pt x="42" y="20"/>
                    </a:lnTo>
                    <a:lnTo>
                      <a:pt x="35" y="22"/>
                    </a:lnTo>
                    <a:lnTo>
                      <a:pt x="27" y="23"/>
                    </a:lnTo>
                    <a:lnTo>
                      <a:pt x="20" y="24"/>
                    </a:lnTo>
                    <a:lnTo>
                      <a:pt x="13" y="24"/>
                    </a:lnTo>
                    <a:lnTo>
                      <a:pt x="4" y="23"/>
                    </a:lnTo>
                    <a:lnTo>
                      <a:pt x="0" y="28"/>
                    </a:lnTo>
                    <a:lnTo>
                      <a:pt x="0" y="37"/>
                    </a:lnTo>
                    <a:lnTo>
                      <a:pt x="0" y="46"/>
                    </a:lnTo>
                    <a:lnTo>
                      <a:pt x="0" y="116"/>
                    </a:lnTo>
                    <a:lnTo>
                      <a:pt x="3" y="130"/>
                    </a:lnTo>
                    <a:lnTo>
                      <a:pt x="11" y="142"/>
                    </a:lnTo>
                    <a:lnTo>
                      <a:pt x="21" y="153"/>
                    </a:lnTo>
                    <a:lnTo>
                      <a:pt x="33" y="162"/>
                    </a:lnTo>
                    <a:lnTo>
                      <a:pt x="44" y="170"/>
                    </a:lnTo>
                    <a:lnTo>
                      <a:pt x="55" y="177"/>
                    </a:lnTo>
                    <a:lnTo>
                      <a:pt x="63" y="181"/>
                    </a:lnTo>
                    <a:lnTo>
                      <a:pt x="66" y="182"/>
                    </a:lnTo>
                    <a:close/>
                  </a:path>
                </a:pathLst>
              </a:custGeom>
              <a:solidFill>
                <a:srgbClr val="9E9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8" name="Line 381">
              <a:extLst>
                <a:ext uri="{FF2B5EF4-FFF2-40B4-BE49-F238E27FC236}">
                  <a16:creationId xmlns:a16="http://schemas.microsoft.com/office/drawing/2014/main" id="{7022BB5A-06DC-4A02-97E0-1D020E133091}"/>
                </a:ext>
              </a:extLst>
            </p:cNvPr>
            <p:cNvSpPr>
              <a:spLocks noChangeShapeType="1"/>
            </p:cNvSpPr>
            <p:nvPr/>
          </p:nvSpPr>
          <p:spPr bwMode="auto">
            <a:xfrm>
              <a:off x="8089900" y="5486400"/>
              <a:ext cx="668338" cy="1588"/>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9" name="Line 382">
              <a:extLst>
                <a:ext uri="{FF2B5EF4-FFF2-40B4-BE49-F238E27FC236}">
                  <a16:creationId xmlns:a16="http://schemas.microsoft.com/office/drawing/2014/main" id="{94B1B703-DE0B-407F-BBA0-4C3736BEA73C}"/>
                </a:ext>
              </a:extLst>
            </p:cNvPr>
            <p:cNvSpPr>
              <a:spLocks noChangeShapeType="1"/>
            </p:cNvSpPr>
            <p:nvPr/>
          </p:nvSpPr>
          <p:spPr bwMode="auto">
            <a:xfrm>
              <a:off x="3189289" y="5503864"/>
              <a:ext cx="752475" cy="1587"/>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0" name="Line 383">
              <a:extLst>
                <a:ext uri="{FF2B5EF4-FFF2-40B4-BE49-F238E27FC236}">
                  <a16:creationId xmlns:a16="http://schemas.microsoft.com/office/drawing/2014/main" id="{E8200FB1-88E3-45A2-A487-AE1CBF7D5299}"/>
                </a:ext>
              </a:extLst>
            </p:cNvPr>
            <p:cNvSpPr>
              <a:spLocks noChangeShapeType="1"/>
            </p:cNvSpPr>
            <p:nvPr/>
          </p:nvSpPr>
          <p:spPr bwMode="auto">
            <a:xfrm>
              <a:off x="4730750" y="5503864"/>
              <a:ext cx="1169988" cy="1587"/>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1" name="Line 384">
              <a:extLst>
                <a:ext uri="{FF2B5EF4-FFF2-40B4-BE49-F238E27FC236}">
                  <a16:creationId xmlns:a16="http://schemas.microsoft.com/office/drawing/2014/main" id="{C9F18AF2-0F51-4570-B210-D1DE481F6A9F}"/>
                </a:ext>
              </a:extLst>
            </p:cNvPr>
            <p:cNvSpPr>
              <a:spLocks noChangeShapeType="1"/>
            </p:cNvSpPr>
            <p:nvPr/>
          </p:nvSpPr>
          <p:spPr bwMode="auto">
            <a:xfrm>
              <a:off x="6489701" y="5486400"/>
              <a:ext cx="752475" cy="1588"/>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400"/>
            </a:p>
          </p:txBody>
        </p:sp>
        <p:grpSp>
          <p:nvGrpSpPr>
            <p:cNvPr id="12" name="Group 385">
              <a:extLst>
                <a:ext uri="{FF2B5EF4-FFF2-40B4-BE49-F238E27FC236}">
                  <a16:creationId xmlns:a16="http://schemas.microsoft.com/office/drawing/2014/main" id="{383CE31F-5EC8-41B5-868D-3E68B6B0EB0D}"/>
                </a:ext>
              </a:extLst>
            </p:cNvPr>
            <p:cNvGrpSpPr>
              <a:grpSpLocks/>
            </p:cNvGrpSpPr>
            <p:nvPr/>
          </p:nvGrpSpPr>
          <p:grpSpPr bwMode="auto">
            <a:xfrm>
              <a:off x="5803902" y="5003801"/>
              <a:ext cx="684264" cy="1084752"/>
              <a:chOff x="2688" y="3168"/>
              <a:chExt cx="393" cy="572"/>
            </a:xfrm>
          </p:grpSpPr>
          <p:grpSp>
            <p:nvGrpSpPr>
              <p:cNvPr id="417" name="Group 386">
                <a:extLst>
                  <a:ext uri="{FF2B5EF4-FFF2-40B4-BE49-F238E27FC236}">
                    <a16:creationId xmlns:a16="http://schemas.microsoft.com/office/drawing/2014/main" id="{7B00CF55-1169-43FB-A203-C9D68078EB1D}"/>
                  </a:ext>
                </a:extLst>
              </p:cNvPr>
              <p:cNvGrpSpPr>
                <a:grpSpLocks/>
              </p:cNvGrpSpPr>
              <p:nvPr/>
            </p:nvGrpSpPr>
            <p:grpSpPr bwMode="auto">
              <a:xfrm>
                <a:off x="2688" y="3168"/>
                <a:ext cx="372" cy="342"/>
                <a:chOff x="3612" y="1914"/>
                <a:chExt cx="289" cy="238"/>
              </a:xfrm>
            </p:grpSpPr>
            <p:sp>
              <p:nvSpPr>
                <p:cNvPr id="419" name="Rectangle 387">
                  <a:extLst>
                    <a:ext uri="{FF2B5EF4-FFF2-40B4-BE49-F238E27FC236}">
                      <a16:creationId xmlns:a16="http://schemas.microsoft.com/office/drawing/2014/main" id="{725EFFC2-295F-4835-99A8-23359CD846B6}"/>
                    </a:ext>
                  </a:extLst>
                </p:cNvPr>
                <p:cNvSpPr>
                  <a:spLocks noChangeArrowheads="1"/>
                </p:cNvSpPr>
                <p:nvPr/>
              </p:nvSpPr>
              <p:spPr bwMode="auto">
                <a:xfrm>
                  <a:off x="3648" y="2016"/>
                  <a:ext cx="145" cy="136"/>
                </a:xfrm>
                <a:prstGeom prst="rect">
                  <a:avLst/>
                </a:prstGeom>
                <a:solidFill>
                  <a:srgbClr val="6E55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20" name="Freeform 388">
                  <a:extLst>
                    <a:ext uri="{FF2B5EF4-FFF2-40B4-BE49-F238E27FC236}">
                      <a16:creationId xmlns:a16="http://schemas.microsoft.com/office/drawing/2014/main" id="{CFA19A02-4384-4263-A203-648DA4DA500A}"/>
                    </a:ext>
                  </a:extLst>
                </p:cNvPr>
                <p:cNvSpPr>
                  <a:spLocks/>
                </p:cNvSpPr>
                <p:nvPr/>
              </p:nvSpPr>
              <p:spPr bwMode="auto">
                <a:xfrm>
                  <a:off x="3648" y="1948"/>
                  <a:ext cx="217" cy="68"/>
                </a:xfrm>
                <a:custGeom>
                  <a:avLst/>
                  <a:gdLst>
                    <a:gd name="T0" fmla="*/ 0 w 250"/>
                    <a:gd name="T1" fmla="*/ 68 h 79"/>
                    <a:gd name="T2" fmla="*/ 72 w 250"/>
                    <a:gd name="T3" fmla="*/ 0 h 79"/>
                    <a:gd name="T4" fmla="*/ 217 w 250"/>
                    <a:gd name="T5" fmla="*/ 0 h 79"/>
                    <a:gd name="T6" fmla="*/ 145 w 250"/>
                    <a:gd name="T7" fmla="*/ 68 h 79"/>
                    <a:gd name="T8" fmla="*/ 0 w 250"/>
                    <a:gd name="T9" fmla="*/ 68 h 79"/>
                    <a:gd name="T10" fmla="*/ 0 60000 65536"/>
                    <a:gd name="T11" fmla="*/ 0 60000 65536"/>
                    <a:gd name="T12" fmla="*/ 0 60000 65536"/>
                    <a:gd name="T13" fmla="*/ 0 60000 65536"/>
                    <a:gd name="T14" fmla="*/ 0 60000 65536"/>
                    <a:gd name="T15" fmla="*/ 0 w 250"/>
                    <a:gd name="T16" fmla="*/ 0 h 79"/>
                    <a:gd name="T17" fmla="*/ 250 w 250"/>
                    <a:gd name="T18" fmla="*/ 79 h 79"/>
                  </a:gdLst>
                  <a:ahLst/>
                  <a:cxnLst>
                    <a:cxn ang="T10">
                      <a:pos x="T0" y="T1"/>
                    </a:cxn>
                    <a:cxn ang="T11">
                      <a:pos x="T2" y="T3"/>
                    </a:cxn>
                    <a:cxn ang="T12">
                      <a:pos x="T4" y="T5"/>
                    </a:cxn>
                    <a:cxn ang="T13">
                      <a:pos x="T6" y="T7"/>
                    </a:cxn>
                    <a:cxn ang="T14">
                      <a:pos x="T8" y="T9"/>
                    </a:cxn>
                  </a:cxnLst>
                  <a:rect l="T15" t="T16" r="T17" b="T18"/>
                  <a:pathLst>
                    <a:path w="250" h="79">
                      <a:moveTo>
                        <a:pt x="0" y="79"/>
                      </a:moveTo>
                      <a:lnTo>
                        <a:pt x="83" y="0"/>
                      </a:lnTo>
                      <a:lnTo>
                        <a:pt x="250" y="0"/>
                      </a:lnTo>
                      <a:lnTo>
                        <a:pt x="167" y="79"/>
                      </a:lnTo>
                      <a:lnTo>
                        <a:pt x="0" y="79"/>
                      </a:lnTo>
                      <a:close/>
                    </a:path>
                  </a:pathLst>
                </a:custGeom>
                <a:solidFill>
                  <a:srgbClr val="E1C8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21" name="Freeform 389">
                  <a:extLst>
                    <a:ext uri="{FF2B5EF4-FFF2-40B4-BE49-F238E27FC236}">
                      <a16:creationId xmlns:a16="http://schemas.microsoft.com/office/drawing/2014/main" id="{AF35CE14-3940-4444-B6B2-1929DE57D2BC}"/>
                    </a:ext>
                  </a:extLst>
                </p:cNvPr>
                <p:cNvSpPr>
                  <a:spLocks/>
                </p:cNvSpPr>
                <p:nvPr/>
              </p:nvSpPr>
              <p:spPr bwMode="auto">
                <a:xfrm>
                  <a:off x="3793" y="1948"/>
                  <a:ext cx="72" cy="204"/>
                </a:xfrm>
                <a:custGeom>
                  <a:avLst/>
                  <a:gdLst>
                    <a:gd name="T0" fmla="*/ 0 w 83"/>
                    <a:gd name="T1" fmla="*/ 204 h 236"/>
                    <a:gd name="T2" fmla="*/ 72 w 83"/>
                    <a:gd name="T3" fmla="*/ 136 h 236"/>
                    <a:gd name="T4" fmla="*/ 72 w 83"/>
                    <a:gd name="T5" fmla="*/ 0 h 236"/>
                    <a:gd name="T6" fmla="*/ 0 w 83"/>
                    <a:gd name="T7" fmla="*/ 68 h 236"/>
                    <a:gd name="T8" fmla="*/ 0 w 83"/>
                    <a:gd name="T9" fmla="*/ 204 h 236"/>
                    <a:gd name="T10" fmla="*/ 0 60000 65536"/>
                    <a:gd name="T11" fmla="*/ 0 60000 65536"/>
                    <a:gd name="T12" fmla="*/ 0 60000 65536"/>
                    <a:gd name="T13" fmla="*/ 0 60000 65536"/>
                    <a:gd name="T14" fmla="*/ 0 60000 65536"/>
                    <a:gd name="T15" fmla="*/ 0 w 83"/>
                    <a:gd name="T16" fmla="*/ 0 h 236"/>
                    <a:gd name="T17" fmla="*/ 83 w 83"/>
                    <a:gd name="T18" fmla="*/ 236 h 236"/>
                  </a:gdLst>
                  <a:ahLst/>
                  <a:cxnLst>
                    <a:cxn ang="T10">
                      <a:pos x="T0" y="T1"/>
                    </a:cxn>
                    <a:cxn ang="T11">
                      <a:pos x="T2" y="T3"/>
                    </a:cxn>
                    <a:cxn ang="T12">
                      <a:pos x="T4" y="T5"/>
                    </a:cxn>
                    <a:cxn ang="T13">
                      <a:pos x="T6" y="T7"/>
                    </a:cxn>
                    <a:cxn ang="T14">
                      <a:pos x="T8" y="T9"/>
                    </a:cxn>
                  </a:cxnLst>
                  <a:rect l="T15" t="T16" r="T17" b="T18"/>
                  <a:pathLst>
                    <a:path w="83" h="236">
                      <a:moveTo>
                        <a:pt x="0" y="236"/>
                      </a:moveTo>
                      <a:lnTo>
                        <a:pt x="83" y="157"/>
                      </a:lnTo>
                      <a:lnTo>
                        <a:pt x="83" y="0"/>
                      </a:lnTo>
                      <a:lnTo>
                        <a:pt x="0" y="79"/>
                      </a:lnTo>
                      <a:lnTo>
                        <a:pt x="0" y="236"/>
                      </a:lnTo>
                      <a:close/>
                    </a:path>
                  </a:pathLst>
                </a:custGeom>
                <a:solidFill>
                  <a:srgbClr val="997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22" name="Freeform 390">
                  <a:extLst>
                    <a:ext uri="{FF2B5EF4-FFF2-40B4-BE49-F238E27FC236}">
                      <a16:creationId xmlns:a16="http://schemas.microsoft.com/office/drawing/2014/main" id="{784EE2FB-0683-4CD0-A6AF-09A044D745E2}"/>
                    </a:ext>
                  </a:extLst>
                </p:cNvPr>
                <p:cNvSpPr>
                  <a:spLocks/>
                </p:cNvSpPr>
                <p:nvPr/>
              </p:nvSpPr>
              <p:spPr bwMode="auto">
                <a:xfrm>
                  <a:off x="3793" y="1931"/>
                  <a:ext cx="108" cy="85"/>
                </a:xfrm>
                <a:custGeom>
                  <a:avLst/>
                  <a:gdLst>
                    <a:gd name="T0" fmla="*/ 0 w 125"/>
                    <a:gd name="T1" fmla="*/ 85 h 98"/>
                    <a:gd name="T2" fmla="*/ 49 w 125"/>
                    <a:gd name="T3" fmla="*/ 59 h 98"/>
                    <a:gd name="T4" fmla="*/ 108 w 125"/>
                    <a:gd name="T5" fmla="*/ 0 h 98"/>
                    <a:gd name="T6" fmla="*/ 72 w 125"/>
                    <a:gd name="T7" fmla="*/ 16 h 98"/>
                    <a:gd name="T8" fmla="*/ 0 w 125"/>
                    <a:gd name="T9" fmla="*/ 85 h 98"/>
                    <a:gd name="T10" fmla="*/ 0 60000 65536"/>
                    <a:gd name="T11" fmla="*/ 0 60000 65536"/>
                    <a:gd name="T12" fmla="*/ 0 60000 65536"/>
                    <a:gd name="T13" fmla="*/ 0 60000 65536"/>
                    <a:gd name="T14" fmla="*/ 0 60000 65536"/>
                    <a:gd name="T15" fmla="*/ 0 w 125"/>
                    <a:gd name="T16" fmla="*/ 0 h 98"/>
                    <a:gd name="T17" fmla="*/ 125 w 125"/>
                    <a:gd name="T18" fmla="*/ 98 h 98"/>
                  </a:gdLst>
                  <a:ahLst/>
                  <a:cxnLst>
                    <a:cxn ang="T10">
                      <a:pos x="T0" y="T1"/>
                    </a:cxn>
                    <a:cxn ang="T11">
                      <a:pos x="T2" y="T3"/>
                    </a:cxn>
                    <a:cxn ang="T12">
                      <a:pos x="T4" y="T5"/>
                    </a:cxn>
                    <a:cxn ang="T13">
                      <a:pos x="T6" y="T7"/>
                    </a:cxn>
                    <a:cxn ang="T14">
                      <a:pos x="T8" y="T9"/>
                    </a:cxn>
                  </a:cxnLst>
                  <a:rect l="T15" t="T16" r="T17" b="T18"/>
                  <a:pathLst>
                    <a:path w="125" h="98">
                      <a:moveTo>
                        <a:pt x="0" y="98"/>
                      </a:moveTo>
                      <a:lnTo>
                        <a:pt x="57" y="68"/>
                      </a:lnTo>
                      <a:lnTo>
                        <a:pt x="125" y="0"/>
                      </a:lnTo>
                      <a:lnTo>
                        <a:pt x="83" y="19"/>
                      </a:lnTo>
                      <a:lnTo>
                        <a:pt x="0" y="98"/>
                      </a:lnTo>
                      <a:close/>
                    </a:path>
                  </a:pathLst>
                </a:custGeom>
                <a:solidFill>
                  <a:srgbClr val="E1C8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23" name="Freeform 391">
                  <a:extLst>
                    <a:ext uri="{FF2B5EF4-FFF2-40B4-BE49-F238E27FC236}">
                      <a16:creationId xmlns:a16="http://schemas.microsoft.com/office/drawing/2014/main" id="{69A4D904-CE4E-4B35-95C6-E316A2CB7132}"/>
                    </a:ext>
                  </a:extLst>
                </p:cNvPr>
                <p:cNvSpPr>
                  <a:spLocks/>
                </p:cNvSpPr>
                <p:nvPr/>
              </p:nvSpPr>
              <p:spPr bwMode="auto">
                <a:xfrm>
                  <a:off x="3612" y="1931"/>
                  <a:ext cx="108" cy="85"/>
                </a:xfrm>
                <a:custGeom>
                  <a:avLst/>
                  <a:gdLst>
                    <a:gd name="T0" fmla="*/ 108 w 125"/>
                    <a:gd name="T1" fmla="*/ 16 h 98"/>
                    <a:gd name="T2" fmla="*/ 72 w 125"/>
                    <a:gd name="T3" fmla="*/ 0 h 98"/>
                    <a:gd name="T4" fmla="*/ 0 w 125"/>
                    <a:gd name="T5" fmla="*/ 68 h 98"/>
                    <a:gd name="T6" fmla="*/ 36 w 125"/>
                    <a:gd name="T7" fmla="*/ 85 h 98"/>
                    <a:gd name="T8" fmla="*/ 108 w 125"/>
                    <a:gd name="T9" fmla="*/ 16 h 98"/>
                    <a:gd name="T10" fmla="*/ 0 60000 65536"/>
                    <a:gd name="T11" fmla="*/ 0 60000 65536"/>
                    <a:gd name="T12" fmla="*/ 0 60000 65536"/>
                    <a:gd name="T13" fmla="*/ 0 60000 65536"/>
                    <a:gd name="T14" fmla="*/ 0 60000 65536"/>
                    <a:gd name="T15" fmla="*/ 0 w 125"/>
                    <a:gd name="T16" fmla="*/ 0 h 98"/>
                    <a:gd name="T17" fmla="*/ 125 w 125"/>
                    <a:gd name="T18" fmla="*/ 98 h 98"/>
                  </a:gdLst>
                  <a:ahLst/>
                  <a:cxnLst>
                    <a:cxn ang="T10">
                      <a:pos x="T0" y="T1"/>
                    </a:cxn>
                    <a:cxn ang="T11">
                      <a:pos x="T2" y="T3"/>
                    </a:cxn>
                    <a:cxn ang="T12">
                      <a:pos x="T4" y="T5"/>
                    </a:cxn>
                    <a:cxn ang="T13">
                      <a:pos x="T6" y="T7"/>
                    </a:cxn>
                    <a:cxn ang="T14">
                      <a:pos x="T8" y="T9"/>
                    </a:cxn>
                  </a:cxnLst>
                  <a:rect l="T15" t="T16" r="T17" b="T18"/>
                  <a:pathLst>
                    <a:path w="125" h="98">
                      <a:moveTo>
                        <a:pt x="125" y="19"/>
                      </a:moveTo>
                      <a:lnTo>
                        <a:pt x="83" y="0"/>
                      </a:lnTo>
                      <a:lnTo>
                        <a:pt x="0" y="78"/>
                      </a:lnTo>
                      <a:lnTo>
                        <a:pt x="42" y="98"/>
                      </a:lnTo>
                      <a:lnTo>
                        <a:pt x="125" y="19"/>
                      </a:lnTo>
                      <a:close/>
                    </a:path>
                  </a:pathLst>
                </a:custGeom>
                <a:solidFill>
                  <a:srgbClr val="997600"/>
                </a:solidFill>
                <a:ln w="3175">
                  <a:solidFill>
                    <a:srgbClr val="000000"/>
                  </a:solidFill>
                  <a:round/>
                  <a:headEnd/>
                  <a:tailEnd/>
                </a:ln>
              </p:spPr>
              <p:txBody>
                <a:bodyPr/>
                <a:lstStyle/>
                <a:p>
                  <a:endParaRPr lang="zh-CN" altLang="en-US" sz="2400"/>
                </a:p>
              </p:txBody>
            </p:sp>
            <p:sp>
              <p:nvSpPr>
                <p:cNvPr id="424" name="Freeform 392">
                  <a:extLst>
                    <a:ext uri="{FF2B5EF4-FFF2-40B4-BE49-F238E27FC236}">
                      <a16:creationId xmlns:a16="http://schemas.microsoft.com/office/drawing/2014/main" id="{0475676A-787F-46AF-B681-3E87BF9B2611}"/>
                    </a:ext>
                  </a:extLst>
                </p:cNvPr>
                <p:cNvSpPr>
                  <a:spLocks/>
                </p:cNvSpPr>
                <p:nvPr/>
              </p:nvSpPr>
              <p:spPr bwMode="auto">
                <a:xfrm>
                  <a:off x="3720" y="1948"/>
                  <a:ext cx="145" cy="68"/>
                </a:xfrm>
                <a:custGeom>
                  <a:avLst/>
                  <a:gdLst>
                    <a:gd name="T0" fmla="*/ 0 w 167"/>
                    <a:gd name="T1" fmla="*/ 0 h 79"/>
                    <a:gd name="T2" fmla="*/ 73 w 167"/>
                    <a:gd name="T3" fmla="*/ 68 h 79"/>
                    <a:gd name="T4" fmla="*/ 145 w 167"/>
                    <a:gd name="T5" fmla="*/ 0 h 79"/>
                    <a:gd name="T6" fmla="*/ 0 w 167"/>
                    <a:gd name="T7" fmla="*/ 0 h 79"/>
                    <a:gd name="T8" fmla="*/ 0 60000 65536"/>
                    <a:gd name="T9" fmla="*/ 0 60000 65536"/>
                    <a:gd name="T10" fmla="*/ 0 60000 65536"/>
                    <a:gd name="T11" fmla="*/ 0 60000 65536"/>
                    <a:gd name="T12" fmla="*/ 0 w 167"/>
                    <a:gd name="T13" fmla="*/ 0 h 79"/>
                    <a:gd name="T14" fmla="*/ 167 w 167"/>
                    <a:gd name="T15" fmla="*/ 79 h 79"/>
                  </a:gdLst>
                  <a:ahLst/>
                  <a:cxnLst>
                    <a:cxn ang="T8">
                      <a:pos x="T0" y="T1"/>
                    </a:cxn>
                    <a:cxn ang="T9">
                      <a:pos x="T2" y="T3"/>
                    </a:cxn>
                    <a:cxn ang="T10">
                      <a:pos x="T4" y="T5"/>
                    </a:cxn>
                    <a:cxn ang="T11">
                      <a:pos x="T6" y="T7"/>
                    </a:cxn>
                  </a:cxnLst>
                  <a:rect l="T12" t="T13" r="T14" b="T15"/>
                  <a:pathLst>
                    <a:path w="167" h="79">
                      <a:moveTo>
                        <a:pt x="0" y="0"/>
                      </a:moveTo>
                      <a:lnTo>
                        <a:pt x="84" y="79"/>
                      </a:lnTo>
                      <a:lnTo>
                        <a:pt x="167"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25" name="Freeform 393">
                  <a:extLst>
                    <a:ext uri="{FF2B5EF4-FFF2-40B4-BE49-F238E27FC236}">
                      <a16:creationId xmlns:a16="http://schemas.microsoft.com/office/drawing/2014/main" id="{93706EE4-08FB-48D5-A89D-4BA57045506B}"/>
                    </a:ext>
                  </a:extLst>
                </p:cNvPr>
                <p:cNvSpPr>
                  <a:spLocks/>
                </p:cNvSpPr>
                <p:nvPr/>
              </p:nvSpPr>
              <p:spPr bwMode="auto">
                <a:xfrm>
                  <a:off x="3630" y="1982"/>
                  <a:ext cx="163" cy="34"/>
                </a:xfrm>
                <a:custGeom>
                  <a:avLst/>
                  <a:gdLst>
                    <a:gd name="T0" fmla="*/ 18 w 188"/>
                    <a:gd name="T1" fmla="*/ 34 h 39"/>
                    <a:gd name="T2" fmla="*/ 0 w 188"/>
                    <a:gd name="T3" fmla="*/ 0 h 39"/>
                    <a:gd name="T4" fmla="*/ 140 w 188"/>
                    <a:gd name="T5" fmla="*/ 0 h 39"/>
                    <a:gd name="T6" fmla="*/ 163 w 188"/>
                    <a:gd name="T7" fmla="*/ 34 h 39"/>
                    <a:gd name="T8" fmla="*/ 18 w 188"/>
                    <a:gd name="T9" fmla="*/ 34 h 39"/>
                    <a:gd name="T10" fmla="*/ 0 60000 65536"/>
                    <a:gd name="T11" fmla="*/ 0 60000 65536"/>
                    <a:gd name="T12" fmla="*/ 0 60000 65536"/>
                    <a:gd name="T13" fmla="*/ 0 60000 65536"/>
                    <a:gd name="T14" fmla="*/ 0 60000 65536"/>
                    <a:gd name="T15" fmla="*/ 0 w 188"/>
                    <a:gd name="T16" fmla="*/ 0 h 39"/>
                    <a:gd name="T17" fmla="*/ 188 w 188"/>
                    <a:gd name="T18" fmla="*/ 39 h 39"/>
                  </a:gdLst>
                  <a:ahLst/>
                  <a:cxnLst>
                    <a:cxn ang="T10">
                      <a:pos x="T0" y="T1"/>
                    </a:cxn>
                    <a:cxn ang="T11">
                      <a:pos x="T2" y="T3"/>
                    </a:cxn>
                    <a:cxn ang="T12">
                      <a:pos x="T4" y="T5"/>
                    </a:cxn>
                    <a:cxn ang="T13">
                      <a:pos x="T6" y="T7"/>
                    </a:cxn>
                    <a:cxn ang="T14">
                      <a:pos x="T8" y="T9"/>
                    </a:cxn>
                  </a:cxnLst>
                  <a:rect l="T15" t="T16" r="T17" b="T18"/>
                  <a:pathLst>
                    <a:path w="188" h="39">
                      <a:moveTo>
                        <a:pt x="21" y="39"/>
                      </a:moveTo>
                      <a:lnTo>
                        <a:pt x="0" y="0"/>
                      </a:lnTo>
                      <a:lnTo>
                        <a:pt x="162" y="0"/>
                      </a:lnTo>
                      <a:lnTo>
                        <a:pt x="188" y="39"/>
                      </a:lnTo>
                      <a:lnTo>
                        <a:pt x="21" y="39"/>
                      </a:lnTo>
                      <a:close/>
                    </a:path>
                  </a:pathLst>
                </a:custGeom>
                <a:solidFill>
                  <a:srgbClr val="6E55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26" name="Freeform 394">
                  <a:extLst>
                    <a:ext uri="{FF2B5EF4-FFF2-40B4-BE49-F238E27FC236}">
                      <a16:creationId xmlns:a16="http://schemas.microsoft.com/office/drawing/2014/main" id="{41201F57-12B0-4C91-B88D-AF90E8A416E7}"/>
                    </a:ext>
                  </a:extLst>
                </p:cNvPr>
                <p:cNvSpPr>
                  <a:spLocks/>
                </p:cNvSpPr>
                <p:nvPr/>
              </p:nvSpPr>
              <p:spPr bwMode="auto">
                <a:xfrm>
                  <a:off x="3720" y="1914"/>
                  <a:ext cx="163" cy="34"/>
                </a:xfrm>
                <a:custGeom>
                  <a:avLst/>
                  <a:gdLst>
                    <a:gd name="T0" fmla="*/ 145 w 188"/>
                    <a:gd name="T1" fmla="*/ 34 h 39"/>
                    <a:gd name="T2" fmla="*/ 163 w 188"/>
                    <a:gd name="T3" fmla="*/ 0 h 39"/>
                    <a:gd name="T4" fmla="*/ 18 w 188"/>
                    <a:gd name="T5" fmla="*/ 0 h 39"/>
                    <a:gd name="T6" fmla="*/ 0 w 188"/>
                    <a:gd name="T7" fmla="*/ 34 h 39"/>
                    <a:gd name="T8" fmla="*/ 145 w 188"/>
                    <a:gd name="T9" fmla="*/ 34 h 39"/>
                    <a:gd name="T10" fmla="*/ 0 60000 65536"/>
                    <a:gd name="T11" fmla="*/ 0 60000 65536"/>
                    <a:gd name="T12" fmla="*/ 0 60000 65536"/>
                    <a:gd name="T13" fmla="*/ 0 60000 65536"/>
                    <a:gd name="T14" fmla="*/ 0 60000 65536"/>
                    <a:gd name="T15" fmla="*/ 0 w 188"/>
                    <a:gd name="T16" fmla="*/ 0 h 39"/>
                    <a:gd name="T17" fmla="*/ 188 w 188"/>
                    <a:gd name="T18" fmla="*/ 39 h 39"/>
                  </a:gdLst>
                  <a:ahLst/>
                  <a:cxnLst>
                    <a:cxn ang="T10">
                      <a:pos x="T0" y="T1"/>
                    </a:cxn>
                    <a:cxn ang="T11">
                      <a:pos x="T2" y="T3"/>
                    </a:cxn>
                    <a:cxn ang="T12">
                      <a:pos x="T4" y="T5"/>
                    </a:cxn>
                    <a:cxn ang="T13">
                      <a:pos x="T6" y="T7"/>
                    </a:cxn>
                    <a:cxn ang="T14">
                      <a:pos x="T8" y="T9"/>
                    </a:cxn>
                  </a:cxnLst>
                  <a:rect l="T15" t="T16" r="T17" b="T18"/>
                  <a:pathLst>
                    <a:path w="188" h="39">
                      <a:moveTo>
                        <a:pt x="167" y="39"/>
                      </a:moveTo>
                      <a:lnTo>
                        <a:pt x="188" y="0"/>
                      </a:lnTo>
                      <a:lnTo>
                        <a:pt x="21" y="0"/>
                      </a:lnTo>
                      <a:lnTo>
                        <a:pt x="0" y="39"/>
                      </a:lnTo>
                      <a:lnTo>
                        <a:pt x="167" y="39"/>
                      </a:lnTo>
                      <a:close/>
                    </a:path>
                  </a:pathLst>
                </a:custGeom>
                <a:solidFill>
                  <a:srgbClr val="997600"/>
                </a:solidFill>
                <a:ln w="3175">
                  <a:solidFill>
                    <a:srgbClr val="000000"/>
                  </a:solidFill>
                  <a:round/>
                  <a:headEnd/>
                  <a:tailEnd/>
                </a:ln>
              </p:spPr>
              <p:txBody>
                <a:bodyPr/>
                <a:lstStyle/>
                <a:p>
                  <a:endParaRPr lang="zh-CN" altLang="en-US" sz="2400"/>
                </a:p>
              </p:txBody>
            </p:sp>
          </p:grpSp>
          <p:sp>
            <p:nvSpPr>
              <p:cNvPr id="418" name="Text Box 395">
                <a:extLst>
                  <a:ext uri="{FF2B5EF4-FFF2-40B4-BE49-F238E27FC236}">
                    <a16:creationId xmlns:a16="http://schemas.microsoft.com/office/drawing/2014/main" id="{CD17EF78-9C93-4834-A62F-BA18C937A158}"/>
                  </a:ext>
                </a:extLst>
              </p:cNvPr>
              <p:cNvSpPr txBox="1">
                <a:spLocks noChangeArrowheads="1"/>
              </p:cNvSpPr>
              <p:nvPr/>
            </p:nvSpPr>
            <p:spPr bwMode="auto">
              <a:xfrm>
                <a:off x="2688" y="3578"/>
                <a:ext cx="39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600" b="1" dirty="0"/>
                  <a:t>打包</a:t>
                </a:r>
                <a:endParaRPr kumimoji="0" lang="en-US" altLang="ko-KR" sz="1600" b="1" dirty="0"/>
              </a:p>
            </p:txBody>
          </p:sp>
        </p:grpSp>
        <p:grpSp>
          <p:nvGrpSpPr>
            <p:cNvPr id="13" name="Group 396">
              <a:extLst>
                <a:ext uri="{FF2B5EF4-FFF2-40B4-BE49-F238E27FC236}">
                  <a16:creationId xmlns:a16="http://schemas.microsoft.com/office/drawing/2014/main" id="{12CC2057-5FFF-486C-9C65-448825567799}"/>
                </a:ext>
              </a:extLst>
            </p:cNvPr>
            <p:cNvGrpSpPr>
              <a:grpSpLocks/>
            </p:cNvGrpSpPr>
            <p:nvPr/>
          </p:nvGrpSpPr>
          <p:grpSpPr bwMode="auto">
            <a:xfrm>
              <a:off x="7376290" y="5091117"/>
              <a:ext cx="685045" cy="968775"/>
              <a:chOff x="3680" y="3216"/>
              <a:chExt cx="394" cy="511"/>
            </a:xfrm>
          </p:grpSpPr>
          <p:grpSp>
            <p:nvGrpSpPr>
              <p:cNvPr id="408" name="Group 397">
                <a:extLst>
                  <a:ext uri="{FF2B5EF4-FFF2-40B4-BE49-F238E27FC236}">
                    <a16:creationId xmlns:a16="http://schemas.microsoft.com/office/drawing/2014/main" id="{23E73269-0D3F-4286-B1CE-514BE386A520}"/>
                  </a:ext>
                </a:extLst>
              </p:cNvPr>
              <p:cNvGrpSpPr>
                <a:grpSpLocks/>
              </p:cNvGrpSpPr>
              <p:nvPr/>
            </p:nvGrpSpPr>
            <p:grpSpPr bwMode="auto">
              <a:xfrm>
                <a:off x="3696" y="3216"/>
                <a:ext cx="336" cy="336"/>
                <a:chOff x="2740" y="2917"/>
                <a:chExt cx="624" cy="548"/>
              </a:xfrm>
            </p:grpSpPr>
            <p:sp>
              <p:nvSpPr>
                <p:cNvPr id="410" name="Freeform 398">
                  <a:extLst>
                    <a:ext uri="{FF2B5EF4-FFF2-40B4-BE49-F238E27FC236}">
                      <a16:creationId xmlns:a16="http://schemas.microsoft.com/office/drawing/2014/main" id="{369163EE-A416-432D-A09C-E2C3151713CD}"/>
                    </a:ext>
                  </a:extLst>
                </p:cNvPr>
                <p:cNvSpPr>
                  <a:spLocks/>
                </p:cNvSpPr>
                <p:nvPr/>
              </p:nvSpPr>
              <p:spPr bwMode="auto">
                <a:xfrm>
                  <a:off x="3024" y="2976"/>
                  <a:ext cx="340" cy="489"/>
                </a:xfrm>
                <a:custGeom>
                  <a:avLst/>
                  <a:gdLst>
                    <a:gd name="T0" fmla="*/ 0 w 2469"/>
                    <a:gd name="T1" fmla="*/ 489 h 3546"/>
                    <a:gd name="T2" fmla="*/ 0 w 2469"/>
                    <a:gd name="T3" fmla="*/ 108 h 3546"/>
                    <a:gd name="T4" fmla="*/ 340 w 2469"/>
                    <a:gd name="T5" fmla="*/ 0 h 3546"/>
                    <a:gd name="T6" fmla="*/ 340 w 2469"/>
                    <a:gd name="T7" fmla="*/ 317 h 3546"/>
                    <a:gd name="T8" fmla="*/ 0 w 2469"/>
                    <a:gd name="T9" fmla="*/ 489 h 3546"/>
                    <a:gd name="T10" fmla="*/ 0 w 2469"/>
                    <a:gd name="T11" fmla="*/ 489 h 3546"/>
                    <a:gd name="T12" fmla="*/ 0 w 2469"/>
                    <a:gd name="T13" fmla="*/ 489 h 3546"/>
                    <a:gd name="T14" fmla="*/ 0 60000 65536"/>
                    <a:gd name="T15" fmla="*/ 0 60000 65536"/>
                    <a:gd name="T16" fmla="*/ 0 60000 65536"/>
                    <a:gd name="T17" fmla="*/ 0 60000 65536"/>
                    <a:gd name="T18" fmla="*/ 0 60000 65536"/>
                    <a:gd name="T19" fmla="*/ 0 60000 65536"/>
                    <a:gd name="T20" fmla="*/ 0 60000 65536"/>
                    <a:gd name="T21" fmla="*/ 0 w 2469"/>
                    <a:gd name="T22" fmla="*/ 0 h 3546"/>
                    <a:gd name="T23" fmla="*/ 2469 w 2469"/>
                    <a:gd name="T24" fmla="*/ 3546 h 35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9" h="3546">
                      <a:moveTo>
                        <a:pt x="0" y="3546"/>
                      </a:moveTo>
                      <a:lnTo>
                        <a:pt x="0" y="783"/>
                      </a:lnTo>
                      <a:lnTo>
                        <a:pt x="2469" y="0"/>
                      </a:lnTo>
                      <a:lnTo>
                        <a:pt x="2469" y="2297"/>
                      </a:lnTo>
                      <a:lnTo>
                        <a:pt x="0" y="3546"/>
                      </a:lnTo>
                      <a:close/>
                    </a:path>
                  </a:pathLst>
                </a:custGeom>
                <a:solidFill>
                  <a:srgbClr val="997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11" name="Freeform 399">
                  <a:extLst>
                    <a:ext uri="{FF2B5EF4-FFF2-40B4-BE49-F238E27FC236}">
                      <a16:creationId xmlns:a16="http://schemas.microsoft.com/office/drawing/2014/main" id="{80037A30-7819-4152-B8F8-AF28FDAD8CF2}"/>
                    </a:ext>
                  </a:extLst>
                </p:cNvPr>
                <p:cNvSpPr>
                  <a:spLocks/>
                </p:cNvSpPr>
                <p:nvPr/>
              </p:nvSpPr>
              <p:spPr bwMode="auto">
                <a:xfrm>
                  <a:off x="2740" y="3003"/>
                  <a:ext cx="284" cy="462"/>
                </a:xfrm>
                <a:custGeom>
                  <a:avLst/>
                  <a:gdLst>
                    <a:gd name="T0" fmla="*/ 284 w 2061"/>
                    <a:gd name="T1" fmla="*/ 462 h 3349"/>
                    <a:gd name="T2" fmla="*/ 0 w 2061"/>
                    <a:gd name="T3" fmla="*/ 334 h 3349"/>
                    <a:gd name="T4" fmla="*/ 0 w 2061"/>
                    <a:gd name="T5" fmla="*/ 0 h 3349"/>
                    <a:gd name="T6" fmla="*/ 284 w 2061"/>
                    <a:gd name="T7" fmla="*/ 81 h 3349"/>
                    <a:gd name="T8" fmla="*/ 284 w 2061"/>
                    <a:gd name="T9" fmla="*/ 462 h 3349"/>
                    <a:gd name="T10" fmla="*/ 284 w 2061"/>
                    <a:gd name="T11" fmla="*/ 462 h 3349"/>
                    <a:gd name="T12" fmla="*/ 284 w 2061"/>
                    <a:gd name="T13" fmla="*/ 462 h 3349"/>
                    <a:gd name="T14" fmla="*/ 0 60000 65536"/>
                    <a:gd name="T15" fmla="*/ 0 60000 65536"/>
                    <a:gd name="T16" fmla="*/ 0 60000 65536"/>
                    <a:gd name="T17" fmla="*/ 0 60000 65536"/>
                    <a:gd name="T18" fmla="*/ 0 60000 65536"/>
                    <a:gd name="T19" fmla="*/ 0 60000 65536"/>
                    <a:gd name="T20" fmla="*/ 0 60000 65536"/>
                    <a:gd name="T21" fmla="*/ 0 w 2061"/>
                    <a:gd name="T22" fmla="*/ 0 h 3349"/>
                    <a:gd name="T23" fmla="*/ 2061 w 2061"/>
                    <a:gd name="T24" fmla="*/ 3349 h 33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1" h="3349">
                      <a:moveTo>
                        <a:pt x="2061" y="3349"/>
                      </a:moveTo>
                      <a:lnTo>
                        <a:pt x="0" y="2422"/>
                      </a:lnTo>
                      <a:lnTo>
                        <a:pt x="0" y="0"/>
                      </a:lnTo>
                      <a:lnTo>
                        <a:pt x="2061" y="586"/>
                      </a:lnTo>
                      <a:lnTo>
                        <a:pt x="2061" y="3349"/>
                      </a:lnTo>
                      <a:close/>
                    </a:path>
                  </a:pathLst>
                </a:custGeom>
                <a:solidFill>
                  <a:srgbClr val="6E55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12" name="Freeform 400">
                  <a:extLst>
                    <a:ext uri="{FF2B5EF4-FFF2-40B4-BE49-F238E27FC236}">
                      <a16:creationId xmlns:a16="http://schemas.microsoft.com/office/drawing/2014/main" id="{CC79DC6A-A174-4003-A8CA-D4D816413149}"/>
                    </a:ext>
                  </a:extLst>
                </p:cNvPr>
                <p:cNvSpPr>
                  <a:spLocks/>
                </p:cNvSpPr>
                <p:nvPr/>
              </p:nvSpPr>
              <p:spPr bwMode="auto">
                <a:xfrm>
                  <a:off x="2740" y="2917"/>
                  <a:ext cx="624" cy="167"/>
                </a:xfrm>
                <a:custGeom>
                  <a:avLst/>
                  <a:gdLst>
                    <a:gd name="T0" fmla="*/ 284 w 4526"/>
                    <a:gd name="T1" fmla="*/ 167 h 1210"/>
                    <a:gd name="T2" fmla="*/ 624 w 4526"/>
                    <a:gd name="T3" fmla="*/ 59 h 1210"/>
                    <a:gd name="T4" fmla="*/ 338 w 4526"/>
                    <a:gd name="T5" fmla="*/ 0 h 1210"/>
                    <a:gd name="T6" fmla="*/ 0 w 4526"/>
                    <a:gd name="T7" fmla="*/ 86 h 1210"/>
                    <a:gd name="T8" fmla="*/ 284 w 4526"/>
                    <a:gd name="T9" fmla="*/ 167 h 1210"/>
                    <a:gd name="T10" fmla="*/ 284 w 4526"/>
                    <a:gd name="T11" fmla="*/ 167 h 1210"/>
                    <a:gd name="T12" fmla="*/ 284 w 4526"/>
                    <a:gd name="T13" fmla="*/ 167 h 1210"/>
                    <a:gd name="T14" fmla="*/ 0 60000 65536"/>
                    <a:gd name="T15" fmla="*/ 0 60000 65536"/>
                    <a:gd name="T16" fmla="*/ 0 60000 65536"/>
                    <a:gd name="T17" fmla="*/ 0 60000 65536"/>
                    <a:gd name="T18" fmla="*/ 0 60000 65536"/>
                    <a:gd name="T19" fmla="*/ 0 60000 65536"/>
                    <a:gd name="T20" fmla="*/ 0 60000 65536"/>
                    <a:gd name="T21" fmla="*/ 0 w 4526"/>
                    <a:gd name="T22" fmla="*/ 0 h 1210"/>
                    <a:gd name="T23" fmla="*/ 4526 w 4526"/>
                    <a:gd name="T24" fmla="*/ 1210 h 12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26" h="1210">
                      <a:moveTo>
                        <a:pt x="2057" y="1210"/>
                      </a:moveTo>
                      <a:lnTo>
                        <a:pt x="4526" y="427"/>
                      </a:lnTo>
                      <a:lnTo>
                        <a:pt x="2449" y="0"/>
                      </a:lnTo>
                      <a:lnTo>
                        <a:pt x="0" y="624"/>
                      </a:lnTo>
                      <a:lnTo>
                        <a:pt x="2057" y="1210"/>
                      </a:lnTo>
                      <a:close/>
                    </a:path>
                  </a:pathLst>
                </a:custGeom>
                <a:solidFill>
                  <a:srgbClr val="C7B1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13" name="Freeform 401">
                  <a:extLst>
                    <a:ext uri="{FF2B5EF4-FFF2-40B4-BE49-F238E27FC236}">
                      <a16:creationId xmlns:a16="http://schemas.microsoft.com/office/drawing/2014/main" id="{94362A67-8A55-4365-9C2C-B31BD991DE89}"/>
                    </a:ext>
                  </a:extLst>
                </p:cNvPr>
                <p:cNvSpPr>
                  <a:spLocks/>
                </p:cNvSpPr>
                <p:nvPr/>
              </p:nvSpPr>
              <p:spPr bwMode="auto">
                <a:xfrm>
                  <a:off x="2882" y="2947"/>
                  <a:ext cx="482" cy="137"/>
                </a:xfrm>
                <a:custGeom>
                  <a:avLst/>
                  <a:gdLst>
                    <a:gd name="T0" fmla="*/ 142 w 3497"/>
                    <a:gd name="T1" fmla="*/ 137 h 997"/>
                    <a:gd name="T2" fmla="*/ 482 w 3497"/>
                    <a:gd name="T3" fmla="*/ 29 h 997"/>
                    <a:gd name="T4" fmla="*/ 339 w 3497"/>
                    <a:gd name="T5" fmla="*/ 0 h 997"/>
                    <a:gd name="T6" fmla="*/ 0 w 3497"/>
                    <a:gd name="T7" fmla="*/ 97 h 997"/>
                    <a:gd name="T8" fmla="*/ 142 w 3497"/>
                    <a:gd name="T9" fmla="*/ 137 h 997"/>
                    <a:gd name="T10" fmla="*/ 142 w 3497"/>
                    <a:gd name="T11" fmla="*/ 137 h 997"/>
                    <a:gd name="T12" fmla="*/ 142 w 3497"/>
                    <a:gd name="T13" fmla="*/ 137 h 997"/>
                    <a:gd name="T14" fmla="*/ 0 60000 65536"/>
                    <a:gd name="T15" fmla="*/ 0 60000 65536"/>
                    <a:gd name="T16" fmla="*/ 0 60000 65536"/>
                    <a:gd name="T17" fmla="*/ 0 60000 65536"/>
                    <a:gd name="T18" fmla="*/ 0 60000 65536"/>
                    <a:gd name="T19" fmla="*/ 0 60000 65536"/>
                    <a:gd name="T20" fmla="*/ 0 60000 65536"/>
                    <a:gd name="T21" fmla="*/ 0 w 3497"/>
                    <a:gd name="T22" fmla="*/ 0 h 997"/>
                    <a:gd name="T23" fmla="*/ 3497 w 3497"/>
                    <a:gd name="T24" fmla="*/ 997 h 9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97" h="997">
                      <a:moveTo>
                        <a:pt x="1028" y="997"/>
                      </a:moveTo>
                      <a:lnTo>
                        <a:pt x="3497" y="214"/>
                      </a:lnTo>
                      <a:lnTo>
                        <a:pt x="2458" y="0"/>
                      </a:lnTo>
                      <a:lnTo>
                        <a:pt x="0" y="704"/>
                      </a:lnTo>
                      <a:lnTo>
                        <a:pt x="1028" y="997"/>
                      </a:lnTo>
                      <a:close/>
                    </a:path>
                  </a:pathLst>
                </a:custGeom>
                <a:solidFill>
                  <a:srgbClr val="E1C8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14" name="Freeform 402">
                  <a:extLst>
                    <a:ext uri="{FF2B5EF4-FFF2-40B4-BE49-F238E27FC236}">
                      <a16:creationId xmlns:a16="http://schemas.microsoft.com/office/drawing/2014/main" id="{2DB9F817-A006-42EF-AE97-FF1663487755}"/>
                    </a:ext>
                  </a:extLst>
                </p:cNvPr>
                <p:cNvSpPr>
                  <a:spLocks/>
                </p:cNvSpPr>
                <p:nvPr/>
              </p:nvSpPr>
              <p:spPr bwMode="auto">
                <a:xfrm>
                  <a:off x="2833" y="2939"/>
                  <a:ext cx="428" cy="214"/>
                </a:xfrm>
                <a:custGeom>
                  <a:avLst/>
                  <a:gdLst>
                    <a:gd name="T0" fmla="*/ 428 w 3108"/>
                    <a:gd name="T1" fmla="*/ 17 h 1549"/>
                    <a:gd name="T2" fmla="*/ 93 w 3108"/>
                    <a:gd name="T3" fmla="*/ 118 h 1549"/>
                    <a:gd name="T4" fmla="*/ 93 w 3108"/>
                    <a:gd name="T5" fmla="*/ 209 h 1549"/>
                    <a:gd name="T6" fmla="*/ 66 w 3108"/>
                    <a:gd name="T7" fmla="*/ 207 h 1549"/>
                    <a:gd name="T8" fmla="*/ 64 w 3108"/>
                    <a:gd name="T9" fmla="*/ 207 h 1549"/>
                    <a:gd name="T10" fmla="*/ 62 w 3108"/>
                    <a:gd name="T11" fmla="*/ 207 h 1549"/>
                    <a:gd name="T12" fmla="*/ 61 w 3108"/>
                    <a:gd name="T13" fmla="*/ 208 h 1549"/>
                    <a:gd name="T14" fmla="*/ 59 w 3108"/>
                    <a:gd name="T15" fmla="*/ 209 h 1549"/>
                    <a:gd name="T16" fmla="*/ 57 w 3108"/>
                    <a:gd name="T17" fmla="*/ 211 h 1549"/>
                    <a:gd name="T18" fmla="*/ 56 w 3108"/>
                    <a:gd name="T19" fmla="*/ 212 h 1549"/>
                    <a:gd name="T20" fmla="*/ 55 w 3108"/>
                    <a:gd name="T21" fmla="*/ 213 h 1549"/>
                    <a:gd name="T22" fmla="*/ 54 w 3108"/>
                    <a:gd name="T23" fmla="*/ 214 h 1549"/>
                    <a:gd name="T24" fmla="*/ 39 w 3108"/>
                    <a:gd name="T25" fmla="*/ 214 h 1549"/>
                    <a:gd name="T26" fmla="*/ 38 w 3108"/>
                    <a:gd name="T27" fmla="*/ 213 h 1549"/>
                    <a:gd name="T28" fmla="*/ 37 w 3108"/>
                    <a:gd name="T29" fmla="*/ 211 h 1549"/>
                    <a:gd name="T30" fmla="*/ 34 w 3108"/>
                    <a:gd name="T31" fmla="*/ 209 h 1549"/>
                    <a:gd name="T32" fmla="*/ 32 w 3108"/>
                    <a:gd name="T33" fmla="*/ 208 h 1549"/>
                    <a:gd name="T34" fmla="*/ 29 w 3108"/>
                    <a:gd name="T35" fmla="*/ 205 h 1549"/>
                    <a:gd name="T36" fmla="*/ 26 w 3108"/>
                    <a:gd name="T37" fmla="*/ 203 h 1549"/>
                    <a:gd name="T38" fmla="*/ 23 w 3108"/>
                    <a:gd name="T39" fmla="*/ 201 h 1549"/>
                    <a:gd name="T40" fmla="*/ 22 w 3108"/>
                    <a:gd name="T41" fmla="*/ 199 h 1549"/>
                    <a:gd name="T42" fmla="*/ 19 w 3108"/>
                    <a:gd name="T43" fmla="*/ 199 h 1549"/>
                    <a:gd name="T44" fmla="*/ 17 w 3108"/>
                    <a:gd name="T45" fmla="*/ 199 h 1549"/>
                    <a:gd name="T46" fmla="*/ 14 w 3108"/>
                    <a:gd name="T47" fmla="*/ 198 h 1549"/>
                    <a:gd name="T48" fmla="*/ 11 w 3108"/>
                    <a:gd name="T49" fmla="*/ 198 h 1549"/>
                    <a:gd name="T50" fmla="*/ 9 w 3108"/>
                    <a:gd name="T51" fmla="*/ 197 h 1549"/>
                    <a:gd name="T52" fmla="*/ 6 w 3108"/>
                    <a:gd name="T53" fmla="*/ 197 h 1549"/>
                    <a:gd name="T54" fmla="*/ 3 w 3108"/>
                    <a:gd name="T55" fmla="*/ 197 h 1549"/>
                    <a:gd name="T56" fmla="*/ 0 w 3108"/>
                    <a:gd name="T57" fmla="*/ 197 h 1549"/>
                    <a:gd name="T58" fmla="*/ 0 w 3108"/>
                    <a:gd name="T59" fmla="*/ 96 h 1549"/>
                    <a:gd name="T60" fmla="*/ 347 w 3108"/>
                    <a:gd name="T61" fmla="*/ 0 h 1549"/>
                    <a:gd name="T62" fmla="*/ 428 w 3108"/>
                    <a:gd name="T63" fmla="*/ 17 h 1549"/>
                    <a:gd name="T64" fmla="*/ 428 w 3108"/>
                    <a:gd name="T65" fmla="*/ 17 h 1549"/>
                    <a:gd name="T66" fmla="*/ 428 w 3108"/>
                    <a:gd name="T67" fmla="*/ 17 h 15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08"/>
                    <a:gd name="T103" fmla="*/ 0 h 1549"/>
                    <a:gd name="T104" fmla="*/ 3108 w 3108"/>
                    <a:gd name="T105" fmla="*/ 1549 h 154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08" h="1549">
                      <a:moveTo>
                        <a:pt x="3106" y="124"/>
                      </a:moveTo>
                      <a:lnTo>
                        <a:pt x="674" y="855"/>
                      </a:lnTo>
                      <a:lnTo>
                        <a:pt x="676" y="1512"/>
                      </a:lnTo>
                      <a:lnTo>
                        <a:pt x="480" y="1495"/>
                      </a:lnTo>
                      <a:lnTo>
                        <a:pt x="467" y="1497"/>
                      </a:lnTo>
                      <a:lnTo>
                        <a:pt x="453" y="1501"/>
                      </a:lnTo>
                      <a:lnTo>
                        <a:pt x="442" y="1507"/>
                      </a:lnTo>
                      <a:lnTo>
                        <a:pt x="428" y="1516"/>
                      </a:lnTo>
                      <a:lnTo>
                        <a:pt x="416" y="1524"/>
                      </a:lnTo>
                      <a:lnTo>
                        <a:pt x="407" y="1534"/>
                      </a:lnTo>
                      <a:lnTo>
                        <a:pt x="399" y="1542"/>
                      </a:lnTo>
                      <a:lnTo>
                        <a:pt x="391" y="1549"/>
                      </a:lnTo>
                      <a:lnTo>
                        <a:pt x="285" y="1549"/>
                      </a:lnTo>
                      <a:lnTo>
                        <a:pt x="279" y="1540"/>
                      </a:lnTo>
                      <a:lnTo>
                        <a:pt x="267" y="1530"/>
                      </a:lnTo>
                      <a:lnTo>
                        <a:pt x="250" y="1516"/>
                      </a:lnTo>
                      <a:lnTo>
                        <a:pt x="230" y="1503"/>
                      </a:lnTo>
                      <a:lnTo>
                        <a:pt x="209" y="1487"/>
                      </a:lnTo>
                      <a:lnTo>
                        <a:pt x="188" y="1470"/>
                      </a:lnTo>
                      <a:lnTo>
                        <a:pt x="170" y="1454"/>
                      </a:lnTo>
                      <a:lnTo>
                        <a:pt x="160" y="1441"/>
                      </a:lnTo>
                      <a:lnTo>
                        <a:pt x="139" y="1441"/>
                      </a:lnTo>
                      <a:lnTo>
                        <a:pt x="122" y="1439"/>
                      </a:lnTo>
                      <a:lnTo>
                        <a:pt x="100" y="1435"/>
                      </a:lnTo>
                      <a:lnTo>
                        <a:pt x="81" y="1433"/>
                      </a:lnTo>
                      <a:lnTo>
                        <a:pt x="62" y="1429"/>
                      </a:lnTo>
                      <a:lnTo>
                        <a:pt x="40" y="1427"/>
                      </a:lnTo>
                      <a:lnTo>
                        <a:pt x="21" y="1423"/>
                      </a:lnTo>
                      <a:lnTo>
                        <a:pt x="0" y="1423"/>
                      </a:lnTo>
                      <a:lnTo>
                        <a:pt x="1" y="694"/>
                      </a:lnTo>
                      <a:lnTo>
                        <a:pt x="2523" y="0"/>
                      </a:lnTo>
                      <a:lnTo>
                        <a:pt x="3108" y="126"/>
                      </a:lnTo>
                      <a:lnTo>
                        <a:pt x="3106" y="124"/>
                      </a:lnTo>
                      <a:close/>
                    </a:path>
                  </a:pathLst>
                </a:custGeom>
                <a:solidFill>
                  <a:srgbClr val="AB78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15" name="Freeform 403">
                  <a:extLst>
                    <a:ext uri="{FF2B5EF4-FFF2-40B4-BE49-F238E27FC236}">
                      <a16:creationId xmlns:a16="http://schemas.microsoft.com/office/drawing/2014/main" id="{37D0280F-80F8-41E6-91F3-594821905521}"/>
                    </a:ext>
                  </a:extLst>
                </p:cNvPr>
                <p:cNvSpPr>
                  <a:spLocks/>
                </p:cNvSpPr>
                <p:nvPr/>
              </p:nvSpPr>
              <p:spPr bwMode="auto">
                <a:xfrm>
                  <a:off x="2833" y="3035"/>
                  <a:ext cx="93" cy="118"/>
                </a:xfrm>
                <a:custGeom>
                  <a:avLst/>
                  <a:gdLst>
                    <a:gd name="T0" fmla="*/ 93 w 676"/>
                    <a:gd name="T1" fmla="*/ 22 h 855"/>
                    <a:gd name="T2" fmla="*/ 93 w 676"/>
                    <a:gd name="T3" fmla="*/ 113 h 855"/>
                    <a:gd name="T4" fmla="*/ 66 w 676"/>
                    <a:gd name="T5" fmla="*/ 111 h 855"/>
                    <a:gd name="T6" fmla="*/ 64 w 676"/>
                    <a:gd name="T7" fmla="*/ 111 h 855"/>
                    <a:gd name="T8" fmla="*/ 62 w 676"/>
                    <a:gd name="T9" fmla="*/ 111 h 855"/>
                    <a:gd name="T10" fmla="*/ 61 w 676"/>
                    <a:gd name="T11" fmla="*/ 112 h 855"/>
                    <a:gd name="T12" fmla="*/ 59 w 676"/>
                    <a:gd name="T13" fmla="*/ 113 h 855"/>
                    <a:gd name="T14" fmla="*/ 57 w 676"/>
                    <a:gd name="T15" fmla="*/ 115 h 855"/>
                    <a:gd name="T16" fmla="*/ 56 w 676"/>
                    <a:gd name="T17" fmla="*/ 116 h 855"/>
                    <a:gd name="T18" fmla="*/ 55 w 676"/>
                    <a:gd name="T19" fmla="*/ 117 h 855"/>
                    <a:gd name="T20" fmla="*/ 54 w 676"/>
                    <a:gd name="T21" fmla="*/ 118 h 855"/>
                    <a:gd name="T22" fmla="*/ 39 w 676"/>
                    <a:gd name="T23" fmla="*/ 118 h 855"/>
                    <a:gd name="T24" fmla="*/ 38 w 676"/>
                    <a:gd name="T25" fmla="*/ 117 h 855"/>
                    <a:gd name="T26" fmla="*/ 37 w 676"/>
                    <a:gd name="T27" fmla="*/ 115 h 855"/>
                    <a:gd name="T28" fmla="*/ 34 w 676"/>
                    <a:gd name="T29" fmla="*/ 113 h 855"/>
                    <a:gd name="T30" fmla="*/ 32 w 676"/>
                    <a:gd name="T31" fmla="*/ 112 h 855"/>
                    <a:gd name="T32" fmla="*/ 29 w 676"/>
                    <a:gd name="T33" fmla="*/ 109 h 855"/>
                    <a:gd name="T34" fmla="*/ 26 w 676"/>
                    <a:gd name="T35" fmla="*/ 107 h 855"/>
                    <a:gd name="T36" fmla="*/ 23 w 676"/>
                    <a:gd name="T37" fmla="*/ 105 h 855"/>
                    <a:gd name="T38" fmla="*/ 22 w 676"/>
                    <a:gd name="T39" fmla="*/ 103 h 855"/>
                    <a:gd name="T40" fmla="*/ 19 w 676"/>
                    <a:gd name="T41" fmla="*/ 103 h 855"/>
                    <a:gd name="T42" fmla="*/ 17 w 676"/>
                    <a:gd name="T43" fmla="*/ 103 h 855"/>
                    <a:gd name="T44" fmla="*/ 14 w 676"/>
                    <a:gd name="T45" fmla="*/ 102 h 855"/>
                    <a:gd name="T46" fmla="*/ 11 w 676"/>
                    <a:gd name="T47" fmla="*/ 102 h 855"/>
                    <a:gd name="T48" fmla="*/ 9 w 676"/>
                    <a:gd name="T49" fmla="*/ 101 h 855"/>
                    <a:gd name="T50" fmla="*/ 6 w 676"/>
                    <a:gd name="T51" fmla="*/ 101 h 855"/>
                    <a:gd name="T52" fmla="*/ 3 w 676"/>
                    <a:gd name="T53" fmla="*/ 101 h 855"/>
                    <a:gd name="T54" fmla="*/ 0 w 676"/>
                    <a:gd name="T55" fmla="*/ 101 h 855"/>
                    <a:gd name="T56" fmla="*/ 0 w 676"/>
                    <a:gd name="T57" fmla="*/ 0 h 855"/>
                    <a:gd name="T58" fmla="*/ 93 w 676"/>
                    <a:gd name="T59" fmla="*/ 22 h 855"/>
                    <a:gd name="T60" fmla="*/ 93 w 676"/>
                    <a:gd name="T61" fmla="*/ 22 h 855"/>
                    <a:gd name="T62" fmla="*/ 93 w 676"/>
                    <a:gd name="T63" fmla="*/ 22 h 8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6"/>
                    <a:gd name="T97" fmla="*/ 0 h 855"/>
                    <a:gd name="T98" fmla="*/ 676 w 676"/>
                    <a:gd name="T99" fmla="*/ 855 h 8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6" h="855">
                      <a:moveTo>
                        <a:pt x="674" y="161"/>
                      </a:moveTo>
                      <a:lnTo>
                        <a:pt x="676" y="818"/>
                      </a:lnTo>
                      <a:lnTo>
                        <a:pt x="480" y="801"/>
                      </a:lnTo>
                      <a:lnTo>
                        <a:pt x="467" y="803"/>
                      </a:lnTo>
                      <a:lnTo>
                        <a:pt x="453" y="807"/>
                      </a:lnTo>
                      <a:lnTo>
                        <a:pt x="442" y="813"/>
                      </a:lnTo>
                      <a:lnTo>
                        <a:pt x="428" y="822"/>
                      </a:lnTo>
                      <a:lnTo>
                        <a:pt x="416" y="830"/>
                      </a:lnTo>
                      <a:lnTo>
                        <a:pt x="407" y="840"/>
                      </a:lnTo>
                      <a:lnTo>
                        <a:pt x="399" y="848"/>
                      </a:lnTo>
                      <a:lnTo>
                        <a:pt x="391" y="855"/>
                      </a:lnTo>
                      <a:lnTo>
                        <a:pt x="285" y="855"/>
                      </a:lnTo>
                      <a:lnTo>
                        <a:pt x="279" y="846"/>
                      </a:lnTo>
                      <a:lnTo>
                        <a:pt x="267" y="836"/>
                      </a:lnTo>
                      <a:lnTo>
                        <a:pt x="250" y="822"/>
                      </a:lnTo>
                      <a:lnTo>
                        <a:pt x="230" y="809"/>
                      </a:lnTo>
                      <a:lnTo>
                        <a:pt x="209" y="793"/>
                      </a:lnTo>
                      <a:lnTo>
                        <a:pt x="188" y="776"/>
                      </a:lnTo>
                      <a:lnTo>
                        <a:pt x="170" y="760"/>
                      </a:lnTo>
                      <a:lnTo>
                        <a:pt x="160" y="747"/>
                      </a:lnTo>
                      <a:lnTo>
                        <a:pt x="139" y="747"/>
                      </a:lnTo>
                      <a:lnTo>
                        <a:pt x="122" y="745"/>
                      </a:lnTo>
                      <a:lnTo>
                        <a:pt x="100" y="741"/>
                      </a:lnTo>
                      <a:lnTo>
                        <a:pt x="81" y="739"/>
                      </a:lnTo>
                      <a:lnTo>
                        <a:pt x="62" y="735"/>
                      </a:lnTo>
                      <a:lnTo>
                        <a:pt x="40" y="733"/>
                      </a:lnTo>
                      <a:lnTo>
                        <a:pt x="21" y="729"/>
                      </a:lnTo>
                      <a:lnTo>
                        <a:pt x="0" y="729"/>
                      </a:lnTo>
                      <a:lnTo>
                        <a:pt x="1" y="0"/>
                      </a:lnTo>
                      <a:lnTo>
                        <a:pt x="674" y="161"/>
                      </a:lnTo>
                      <a:close/>
                    </a:path>
                  </a:pathLst>
                </a:custGeom>
                <a:solidFill>
                  <a:srgbClr val="5537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16" name="Line 404">
                  <a:extLst>
                    <a:ext uri="{FF2B5EF4-FFF2-40B4-BE49-F238E27FC236}">
                      <a16:creationId xmlns:a16="http://schemas.microsoft.com/office/drawing/2014/main" id="{894C217A-9261-408F-ABE4-227F8E748BBD}"/>
                    </a:ext>
                  </a:extLst>
                </p:cNvPr>
                <p:cNvSpPr>
                  <a:spLocks noChangeShapeType="1"/>
                </p:cNvSpPr>
                <p:nvPr/>
              </p:nvSpPr>
              <p:spPr bwMode="auto">
                <a:xfrm flipV="1">
                  <a:off x="2882" y="2947"/>
                  <a:ext cx="339" cy="9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grpSp>
          <p:sp>
            <p:nvSpPr>
              <p:cNvPr id="409" name="Text Box 405">
                <a:extLst>
                  <a:ext uri="{FF2B5EF4-FFF2-40B4-BE49-F238E27FC236}">
                    <a16:creationId xmlns:a16="http://schemas.microsoft.com/office/drawing/2014/main" id="{4F1D118D-3041-415D-A688-736A27A748FB}"/>
                  </a:ext>
                </a:extLst>
              </p:cNvPr>
              <p:cNvSpPr txBox="1">
                <a:spLocks noChangeArrowheads="1"/>
              </p:cNvSpPr>
              <p:nvPr/>
            </p:nvSpPr>
            <p:spPr bwMode="auto">
              <a:xfrm>
                <a:off x="3680" y="3564"/>
                <a:ext cx="39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600" b="1" dirty="0"/>
                  <a:t>发货</a:t>
                </a:r>
                <a:endParaRPr kumimoji="0" lang="en-US" altLang="ko-KR" sz="1600" b="1" dirty="0"/>
              </a:p>
            </p:txBody>
          </p:sp>
        </p:grpSp>
        <p:grpSp>
          <p:nvGrpSpPr>
            <p:cNvPr id="14" name="Group 406">
              <a:extLst>
                <a:ext uri="{FF2B5EF4-FFF2-40B4-BE49-F238E27FC236}">
                  <a16:creationId xmlns:a16="http://schemas.microsoft.com/office/drawing/2014/main" id="{67100542-A856-46DE-A1ED-B44BC7D9641F}"/>
                </a:ext>
              </a:extLst>
            </p:cNvPr>
            <p:cNvGrpSpPr>
              <a:grpSpLocks/>
            </p:cNvGrpSpPr>
            <p:nvPr/>
          </p:nvGrpSpPr>
          <p:grpSpPr bwMode="auto">
            <a:xfrm>
              <a:off x="1873251" y="4700588"/>
              <a:ext cx="1241425" cy="1323273"/>
              <a:chOff x="1248" y="1872"/>
              <a:chExt cx="912" cy="928"/>
            </a:xfrm>
          </p:grpSpPr>
          <p:grpSp>
            <p:nvGrpSpPr>
              <p:cNvPr id="214" name="Group 407">
                <a:extLst>
                  <a:ext uri="{FF2B5EF4-FFF2-40B4-BE49-F238E27FC236}">
                    <a16:creationId xmlns:a16="http://schemas.microsoft.com/office/drawing/2014/main" id="{4CF1CE74-F893-4F4E-841A-AF75EB8B3456}"/>
                  </a:ext>
                </a:extLst>
              </p:cNvPr>
              <p:cNvGrpSpPr>
                <a:grpSpLocks/>
              </p:cNvGrpSpPr>
              <p:nvPr/>
            </p:nvGrpSpPr>
            <p:grpSpPr bwMode="auto">
              <a:xfrm>
                <a:off x="1248" y="1872"/>
                <a:ext cx="912" cy="741"/>
                <a:chOff x="2678" y="1200"/>
                <a:chExt cx="1199" cy="969"/>
              </a:xfrm>
            </p:grpSpPr>
            <p:sp>
              <p:nvSpPr>
                <p:cNvPr id="216" name="Freeform 408">
                  <a:extLst>
                    <a:ext uri="{FF2B5EF4-FFF2-40B4-BE49-F238E27FC236}">
                      <a16:creationId xmlns:a16="http://schemas.microsoft.com/office/drawing/2014/main" id="{68BAAD6C-61D0-4825-81E5-F86F20FBDAE1}"/>
                    </a:ext>
                  </a:extLst>
                </p:cNvPr>
                <p:cNvSpPr>
                  <a:spLocks/>
                </p:cNvSpPr>
                <p:nvPr/>
              </p:nvSpPr>
              <p:spPr bwMode="auto">
                <a:xfrm>
                  <a:off x="3147" y="1459"/>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17" name="Freeform 409">
                  <a:extLst>
                    <a:ext uri="{FF2B5EF4-FFF2-40B4-BE49-F238E27FC236}">
                      <a16:creationId xmlns:a16="http://schemas.microsoft.com/office/drawing/2014/main" id="{78149C16-900C-46E7-A51D-468DB70AB4C1}"/>
                    </a:ext>
                  </a:extLst>
                </p:cNvPr>
                <p:cNvSpPr>
                  <a:spLocks/>
                </p:cNvSpPr>
                <p:nvPr/>
              </p:nvSpPr>
              <p:spPr bwMode="auto">
                <a:xfrm>
                  <a:off x="3147" y="1459"/>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path>
                  </a:pathLst>
                </a:custGeom>
                <a:solidFill>
                  <a:schemeClr val="folHlink"/>
                </a:solidFill>
                <a:ln w="0">
                  <a:solidFill>
                    <a:srgbClr val="000000"/>
                  </a:solidFill>
                  <a:round/>
                  <a:headEnd/>
                  <a:tailEnd/>
                </a:ln>
              </p:spPr>
              <p:txBody>
                <a:bodyPr/>
                <a:lstStyle/>
                <a:p>
                  <a:endParaRPr lang="zh-CN" altLang="en-US" sz="2400"/>
                </a:p>
              </p:txBody>
            </p:sp>
            <p:sp>
              <p:nvSpPr>
                <p:cNvPr id="218" name="Freeform 410">
                  <a:extLst>
                    <a:ext uri="{FF2B5EF4-FFF2-40B4-BE49-F238E27FC236}">
                      <a16:creationId xmlns:a16="http://schemas.microsoft.com/office/drawing/2014/main" id="{681E9D94-6AF6-4C35-915E-94B709D5D760}"/>
                    </a:ext>
                  </a:extLst>
                </p:cNvPr>
                <p:cNvSpPr>
                  <a:spLocks/>
                </p:cNvSpPr>
                <p:nvPr/>
              </p:nvSpPr>
              <p:spPr bwMode="auto">
                <a:xfrm>
                  <a:off x="3144" y="1322"/>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19" name="Freeform 411">
                  <a:extLst>
                    <a:ext uri="{FF2B5EF4-FFF2-40B4-BE49-F238E27FC236}">
                      <a16:creationId xmlns:a16="http://schemas.microsoft.com/office/drawing/2014/main" id="{09C0280E-DE88-4EE2-A66D-F972AB45F071}"/>
                    </a:ext>
                  </a:extLst>
                </p:cNvPr>
                <p:cNvSpPr>
                  <a:spLocks/>
                </p:cNvSpPr>
                <p:nvPr/>
              </p:nvSpPr>
              <p:spPr bwMode="auto">
                <a:xfrm>
                  <a:off x="3144" y="1322"/>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220" name="Freeform 412">
                  <a:extLst>
                    <a:ext uri="{FF2B5EF4-FFF2-40B4-BE49-F238E27FC236}">
                      <a16:creationId xmlns:a16="http://schemas.microsoft.com/office/drawing/2014/main" id="{59026FD3-65E9-4101-BD85-B6DD06C95D8C}"/>
                    </a:ext>
                  </a:extLst>
                </p:cNvPr>
                <p:cNvSpPr>
                  <a:spLocks/>
                </p:cNvSpPr>
                <p:nvPr/>
              </p:nvSpPr>
              <p:spPr bwMode="auto">
                <a:xfrm>
                  <a:off x="3147" y="1287"/>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21" name="Freeform 413">
                  <a:extLst>
                    <a:ext uri="{FF2B5EF4-FFF2-40B4-BE49-F238E27FC236}">
                      <a16:creationId xmlns:a16="http://schemas.microsoft.com/office/drawing/2014/main" id="{235C39D4-28A3-415D-886C-F6129DFE763E}"/>
                    </a:ext>
                  </a:extLst>
                </p:cNvPr>
                <p:cNvSpPr>
                  <a:spLocks/>
                </p:cNvSpPr>
                <p:nvPr/>
              </p:nvSpPr>
              <p:spPr bwMode="auto">
                <a:xfrm>
                  <a:off x="3147" y="1287"/>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path>
                  </a:pathLst>
                </a:custGeom>
                <a:solidFill>
                  <a:schemeClr val="folHlink"/>
                </a:solidFill>
                <a:ln w="0">
                  <a:solidFill>
                    <a:srgbClr val="000000"/>
                  </a:solidFill>
                  <a:round/>
                  <a:headEnd/>
                  <a:tailEnd/>
                </a:ln>
              </p:spPr>
              <p:txBody>
                <a:bodyPr/>
                <a:lstStyle/>
                <a:p>
                  <a:endParaRPr lang="zh-CN" altLang="en-US" sz="2400"/>
                </a:p>
              </p:txBody>
            </p:sp>
            <p:sp>
              <p:nvSpPr>
                <p:cNvPr id="222" name="Freeform 414">
                  <a:extLst>
                    <a:ext uri="{FF2B5EF4-FFF2-40B4-BE49-F238E27FC236}">
                      <a16:creationId xmlns:a16="http://schemas.microsoft.com/office/drawing/2014/main" id="{18A7F7EB-65FA-4089-9522-FD3C6208F479}"/>
                    </a:ext>
                  </a:extLst>
                </p:cNvPr>
                <p:cNvSpPr>
                  <a:spLocks/>
                </p:cNvSpPr>
                <p:nvPr/>
              </p:nvSpPr>
              <p:spPr bwMode="auto">
                <a:xfrm>
                  <a:off x="3138" y="1663"/>
                  <a:ext cx="733" cy="259"/>
                </a:xfrm>
                <a:custGeom>
                  <a:avLst/>
                  <a:gdLst>
                    <a:gd name="T0" fmla="*/ 0 w 1512"/>
                    <a:gd name="T1" fmla="*/ 6 h 534"/>
                    <a:gd name="T2" fmla="*/ 538 w 1512"/>
                    <a:gd name="T3" fmla="*/ 259 h 534"/>
                    <a:gd name="T4" fmla="*/ 733 w 1512"/>
                    <a:gd name="T5" fmla="*/ 143 h 534"/>
                    <a:gd name="T6" fmla="*/ 733 w 1512"/>
                    <a:gd name="T7" fmla="*/ 137 h 534"/>
                    <a:gd name="T8" fmla="*/ 0 w 1512"/>
                    <a:gd name="T9" fmla="*/ 0 h 534"/>
                    <a:gd name="T10" fmla="*/ 0 w 1512"/>
                    <a:gd name="T11" fmla="*/ 6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2"/>
                      </a:moveTo>
                      <a:lnTo>
                        <a:pt x="1110" y="534"/>
                      </a:lnTo>
                      <a:lnTo>
                        <a:pt x="1512" y="294"/>
                      </a:lnTo>
                      <a:lnTo>
                        <a:pt x="1512" y="282"/>
                      </a:lnTo>
                      <a:lnTo>
                        <a:pt x="0" y="0"/>
                      </a:lnTo>
                      <a:lnTo>
                        <a:pt x="0" y="1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23" name="Freeform 415">
                  <a:extLst>
                    <a:ext uri="{FF2B5EF4-FFF2-40B4-BE49-F238E27FC236}">
                      <a16:creationId xmlns:a16="http://schemas.microsoft.com/office/drawing/2014/main" id="{228AAA53-DB56-4F64-91C1-6CA5250400E2}"/>
                    </a:ext>
                  </a:extLst>
                </p:cNvPr>
                <p:cNvSpPr>
                  <a:spLocks/>
                </p:cNvSpPr>
                <p:nvPr/>
              </p:nvSpPr>
              <p:spPr bwMode="auto">
                <a:xfrm>
                  <a:off x="3138" y="1663"/>
                  <a:ext cx="733" cy="259"/>
                </a:xfrm>
                <a:custGeom>
                  <a:avLst/>
                  <a:gdLst>
                    <a:gd name="T0" fmla="*/ 0 w 1512"/>
                    <a:gd name="T1" fmla="*/ 6 h 534"/>
                    <a:gd name="T2" fmla="*/ 538 w 1512"/>
                    <a:gd name="T3" fmla="*/ 259 h 534"/>
                    <a:gd name="T4" fmla="*/ 733 w 1512"/>
                    <a:gd name="T5" fmla="*/ 143 h 534"/>
                    <a:gd name="T6" fmla="*/ 733 w 1512"/>
                    <a:gd name="T7" fmla="*/ 137 h 534"/>
                    <a:gd name="T8" fmla="*/ 0 w 1512"/>
                    <a:gd name="T9" fmla="*/ 0 h 534"/>
                    <a:gd name="T10" fmla="*/ 0 w 1512"/>
                    <a:gd name="T11" fmla="*/ 6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2"/>
                      </a:moveTo>
                      <a:lnTo>
                        <a:pt x="1110" y="534"/>
                      </a:lnTo>
                      <a:lnTo>
                        <a:pt x="1512" y="294"/>
                      </a:lnTo>
                      <a:lnTo>
                        <a:pt x="1512" y="282"/>
                      </a:lnTo>
                      <a:lnTo>
                        <a:pt x="0" y="0"/>
                      </a:lnTo>
                      <a:lnTo>
                        <a:pt x="0" y="12"/>
                      </a:lnTo>
                    </a:path>
                  </a:pathLst>
                </a:custGeom>
                <a:solidFill>
                  <a:schemeClr val="folHlink"/>
                </a:solidFill>
                <a:ln w="0">
                  <a:solidFill>
                    <a:srgbClr val="000000"/>
                  </a:solidFill>
                  <a:round/>
                  <a:headEnd/>
                  <a:tailEnd/>
                </a:ln>
              </p:spPr>
              <p:txBody>
                <a:bodyPr/>
                <a:lstStyle/>
                <a:p>
                  <a:endParaRPr lang="zh-CN" altLang="en-US" sz="2400"/>
                </a:p>
              </p:txBody>
            </p:sp>
            <p:sp>
              <p:nvSpPr>
                <p:cNvPr id="224" name="Freeform 416">
                  <a:extLst>
                    <a:ext uri="{FF2B5EF4-FFF2-40B4-BE49-F238E27FC236}">
                      <a16:creationId xmlns:a16="http://schemas.microsoft.com/office/drawing/2014/main" id="{73C1F1C7-E887-4EA0-ABDB-F5E67C71EC7A}"/>
                    </a:ext>
                  </a:extLst>
                </p:cNvPr>
                <p:cNvSpPr>
                  <a:spLocks/>
                </p:cNvSpPr>
                <p:nvPr/>
              </p:nvSpPr>
              <p:spPr bwMode="auto">
                <a:xfrm>
                  <a:off x="3138" y="1578"/>
                  <a:ext cx="733" cy="335"/>
                </a:xfrm>
                <a:custGeom>
                  <a:avLst/>
                  <a:gdLst>
                    <a:gd name="T0" fmla="*/ 0 w 1512"/>
                    <a:gd name="T1" fmla="*/ 84 h 690"/>
                    <a:gd name="T2" fmla="*/ 195 w 1512"/>
                    <a:gd name="T3" fmla="*/ 0 h 690"/>
                    <a:gd name="T4" fmla="*/ 733 w 1512"/>
                    <a:gd name="T5" fmla="*/ 221 h 690"/>
                    <a:gd name="T6" fmla="*/ 538 w 1512"/>
                    <a:gd name="T7" fmla="*/ 335 h 690"/>
                    <a:gd name="T8" fmla="*/ 0 w 1512"/>
                    <a:gd name="T9" fmla="*/ 84 h 690"/>
                    <a:gd name="T10" fmla="*/ 0 60000 65536"/>
                    <a:gd name="T11" fmla="*/ 0 60000 65536"/>
                    <a:gd name="T12" fmla="*/ 0 60000 65536"/>
                    <a:gd name="T13" fmla="*/ 0 60000 65536"/>
                    <a:gd name="T14" fmla="*/ 0 60000 65536"/>
                    <a:gd name="T15" fmla="*/ 0 w 1512"/>
                    <a:gd name="T16" fmla="*/ 0 h 690"/>
                    <a:gd name="T17" fmla="*/ 1512 w 1512"/>
                    <a:gd name="T18" fmla="*/ 690 h 690"/>
                  </a:gdLst>
                  <a:ahLst/>
                  <a:cxnLst>
                    <a:cxn ang="T10">
                      <a:pos x="T0" y="T1"/>
                    </a:cxn>
                    <a:cxn ang="T11">
                      <a:pos x="T2" y="T3"/>
                    </a:cxn>
                    <a:cxn ang="T12">
                      <a:pos x="T4" y="T5"/>
                    </a:cxn>
                    <a:cxn ang="T13">
                      <a:pos x="T6" y="T7"/>
                    </a:cxn>
                    <a:cxn ang="T14">
                      <a:pos x="T8" y="T9"/>
                    </a:cxn>
                  </a:cxnLst>
                  <a:rect l="T15" t="T16" r="T17" b="T18"/>
                  <a:pathLst>
                    <a:path w="1512" h="690">
                      <a:moveTo>
                        <a:pt x="0" y="174"/>
                      </a:moveTo>
                      <a:lnTo>
                        <a:pt x="402" y="0"/>
                      </a:lnTo>
                      <a:lnTo>
                        <a:pt x="1512" y="456"/>
                      </a:lnTo>
                      <a:lnTo>
                        <a:pt x="1110" y="690"/>
                      </a:lnTo>
                      <a:lnTo>
                        <a:pt x="0" y="17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25" name="Freeform 417">
                  <a:extLst>
                    <a:ext uri="{FF2B5EF4-FFF2-40B4-BE49-F238E27FC236}">
                      <a16:creationId xmlns:a16="http://schemas.microsoft.com/office/drawing/2014/main" id="{2329C76E-FDA2-4058-9B16-B6E27D38D76A}"/>
                    </a:ext>
                  </a:extLst>
                </p:cNvPr>
                <p:cNvSpPr>
                  <a:spLocks/>
                </p:cNvSpPr>
                <p:nvPr/>
              </p:nvSpPr>
              <p:spPr bwMode="auto">
                <a:xfrm>
                  <a:off x="3138" y="1578"/>
                  <a:ext cx="733" cy="335"/>
                </a:xfrm>
                <a:custGeom>
                  <a:avLst/>
                  <a:gdLst>
                    <a:gd name="T0" fmla="*/ 0 w 1512"/>
                    <a:gd name="T1" fmla="*/ 84 h 690"/>
                    <a:gd name="T2" fmla="*/ 195 w 1512"/>
                    <a:gd name="T3" fmla="*/ 0 h 690"/>
                    <a:gd name="T4" fmla="*/ 733 w 1512"/>
                    <a:gd name="T5" fmla="*/ 221 h 690"/>
                    <a:gd name="T6" fmla="*/ 538 w 1512"/>
                    <a:gd name="T7" fmla="*/ 335 h 690"/>
                    <a:gd name="T8" fmla="*/ 0 w 1512"/>
                    <a:gd name="T9" fmla="*/ 84 h 690"/>
                    <a:gd name="T10" fmla="*/ 0 60000 65536"/>
                    <a:gd name="T11" fmla="*/ 0 60000 65536"/>
                    <a:gd name="T12" fmla="*/ 0 60000 65536"/>
                    <a:gd name="T13" fmla="*/ 0 60000 65536"/>
                    <a:gd name="T14" fmla="*/ 0 60000 65536"/>
                    <a:gd name="T15" fmla="*/ 0 w 1512"/>
                    <a:gd name="T16" fmla="*/ 0 h 690"/>
                    <a:gd name="T17" fmla="*/ 1512 w 1512"/>
                    <a:gd name="T18" fmla="*/ 690 h 690"/>
                  </a:gdLst>
                  <a:ahLst/>
                  <a:cxnLst>
                    <a:cxn ang="T10">
                      <a:pos x="T0" y="T1"/>
                    </a:cxn>
                    <a:cxn ang="T11">
                      <a:pos x="T2" y="T3"/>
                    </a:cxn>
                    <a:cxn ang="T12">
                      <a:pos x="T4" y="T5"/>
                    </a:cxn>
                    <a:cxn ang="T13">
                      <a:pos x="T6" y="T7"/>
                    </a:cxn>
                    <a:cxn ang="T14">
                      <a:pos x="T8" y="T9"/>
                    </a:cxn>
                  </a:cxnLst>
                  <a:rect l="T15" t="T16" r="T17" b="T18"/>
                  <a:pathLst>
                    <a:path w="1512" h="690">
                      <a:moveTo>
                        <a:pt x="0" y="174"/>
                      </a:moveTo>
                      <a:lnTo>
                        <a:pt x="402" y="0"/>
                      </a:lnTo>
                      <a:lnTo>
                        <a:pt x="1512" y="456"/>
                      </a:lnTo>
                      <a:lnTo>
                        <a:pt x="1110" y="690"/>
                      </a:lnTo>
                      <a:lnTo>
                        <a:pt x="0" y="174"/>
                      </a:lnTo>
                    </a:path>
                  </a:pathLst>
                </a:custGeom>
                <a:solidFill>
                  <a:schemeClr val="folHlink"/>
                </a:solidFill>
                <a:ln w="0">
                  <a:solidFill>
                    <a:srgbClr val="000000"/>
                  </a:solidFill>
                  <a:round/>
                  <a:headEnd/>
                  <a:tailEnd/>
                </a:ln>
              </p:spPr>
              <p:txBody>
                <a:bodyPr/>
                <a:lstStyle/>
                <a:p>
                  <a:endParaRPr lang="zh-CN" altLang="en-US" sz="2400"/>
                </a:p>
              </p:txBody>
            </p:sp>
            <p:sp>
              <p:nvSpPr>
                <p:cNvPr id="226" name="Line 418">
                  <a:extLst>
                    <a:ext uri="{FF2B5EF4-FFF2-40B4-BE49-F238E27FC236}">
                      <a16:creationId xmlns:a16="http://schemas.microsoft.com/office/drawing/2014/main" id="{D119B1E4-69EE-4146-B4F4-A4B504C5CFD6}"/>
                    </a:ext>
                  </a:extLst>
                </p:cNvPr>
                <p:cNvSpPr>
                  <a:spLocks noChangeShapeType="1"/>
                </p:cNvSpPr>
                <p:nvPr/>
              </p:nvSpPr>
              <p:spPr bwMode="auto">
                <a:xfrm flipV="1">
                  <a:off x="3295" y="1645"/>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27" name="Line 419">
                  <a:extLst>
                    <a:ext uri="{FF2B5EF4-FFF2-40B4-BE49-F238E27FC236}">
                      <a16:creationId xmlns:a16="http://schemas.microsoft.com/office/drawing/2014/main" id="{6409EA4F-3C69-4CE5-A0CA-07FD0C46876A}"/>
                    </a:ext>
                  </a:extLst>
                </p:cNvPr>
                <p:cNvSpPr>
                  <a:spLocks noChangeShapeType="1"/>
                </p:cNvSpPr>
                <p:nvPr/>
              </p:nvSpPr>
              <p:spPr bwMode="auto">
                <a:xfrm flipV="1">
                  <a:off x="3484" y="1718"/>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28" name="Line 420">
                  <a:extLst>
                    <a:ext uri="{FF2B5EF4-FFF2-40B4-BE49-F238E27FC236}">
                      <a16:creationId xmlns:a16="http://schemas.microsoft.com/office/drawing/2014/main" id="{D2BA8661-B5EA-4E46-94B7-C06EB96110DD}"/>
                    </a:ext>
                  </a:extLst>
                </p:cNvPr>
                <p:cNvSpPr>
                  <a:spLocks noChangeShapeType="1"/>
                </p:cNvSpPr>
                <p:nvPr/>
              </p:nvSpPr>
              <p:spPr bwMode="auto">
                <a:xfrm flipH="1" flipV="1">
                  <a:off x="3237" y="1619"/>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29" name="Freeform 421">
                  <a:extLst>
                    <a:ext uri="{FF2B5EF4-FFF2-40B4-BE49-F238E27FC236}">
                      <a16:creationId xmlns:a16="http://schemas.microsoft.com/office/drawing/2014/main" id="{B9040D11-FB3C-4887-A358-26BD20377C02}"/>
                    </a:ext>
                  </a:extLst>
                </p:cNvPr>
                <p:cNvSpPr>
                  <a:spLocks/>
                </p:cNvSpPr>
                <p:nvPr/>
              </p:nvSpPr>
              <p:spPr bwMode="auto">
                <a:xfrm>
                  <a:off x="3138" y="158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30" name="Freeform 422">
                  <a:extLst>
                    <a:ext uri="{FF2B5EF4-FFF2-40B4-BE49-F238E27FC236}">
                      <a16:creationId xmlns:a16="http://schemas.microsoft.com/office/drawing/2014/main" id="{7A8A87CB-AEE1-4C80-BDF1-25C900A3778D}"/>
                    </a:ext>
                  </a:extLst>
                </p:cNvPr>
                <p:cNvSpPr>
                  <a:spLocks/>
                </p:cNvSpPr>
                <p:nvPr/>
              </p:nvSpPr>
              <p:spPr bwMode="auto">
                <a:xfrm>
                  <a:off x="3138" y="158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231" name="Freeform 423">
                  <a:extLst>
                    <a:ext uri="{FF2B5EF4-FFF2-40B4-BE49-F238E27FC236}">
                      <a16:creationId xmlns:a16="http://schemas.microsoft.com/office/drawing/2014/main" id="{39A64F68-E0C0-42FB-B3F6-B02E64361961}"/>
                    </a:ext>
                  </a:extLst>
                </p:cNvPr>
                <p:cNvSpPr>
                  <a:spLocks/>
                </p:cNvSpPr>
                <p:nvPr/>
              </p:nvSpPr>
              <p:spPr bwMode="auto">
                <a:xfrm>
                  <a:off x="3138" y="150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32" name="Freeform 424">
                  <a:extLst>
                    <a:ext uri="{FF2B5EF4-FFF2-40B4-BE49-F238E27FC236}">
                      <a16:creationId xmlns:a16="http://schemas.microsoft.com/office/drawing/2014/main" id="{26F692FC-5ED5-4089-8C96-EDAD6CC9D57A}"/>
                    </a:ext>
                  </a:extLst>
                </p:cNvPr>
                <p:cNvSpPr>
                  <a:spLocks/>
                </p:cNvSpPr>
                <p:nvPr/>
              </p:nvSpPr>
              <p:spPr bwMode="auto">
                <a:xfrm>
                  <a:off x="3138" y="150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233" name="Line 425">
                  <a:extLst>
                    <a:ext uri="{FF2B5EF4-FFF2-40B4-BE49-F238E27FC236}">
                      <a16:creationId xmlns:a16="http://schemas.microsoft.com/office/drawing/2014/main" id="{4DE06F9E-A7F6-497B-AB15-D97A8CD880F1}"/>
                    </a:ext>
                  </a:extLst>
                </p:cNvPr>
                <p:cNvSpPr>
                  <a:spLocks noChangeShapeType="1"/>
                </p:cNvSpPr>
                <p:nvPr/>
              </p:nvSpPr>
              <p:spPr bwMode="auto">
                <a:xfrm flipV="1">
                  <a:off x="3295" y="1570"/>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34" name="Line 426">
                  <a:extLst>
                    <a:ext uri="{FF2B5EF4-FFF2-40B4-BE49-F238E27FC236}">
                      <a16:creationId xmlns:a16="http://schemas.microsoft.com/office/drawing/2014/main" id="{CAEA07D6-20AC-415E-BA50-B003790A1B60}"/>
                    </a:ext>
                  </a:extLst>
                </p:cNvPr>
                <p:cNvSpPr>
                  <a:spLocks noChangeShapeType="1"/>
                </p:cNvSpPr>
                <p:nvPr/>
              </p:nvSpPr>
              <p:spPr bwMode="auto">
                <a:xfrm flipV="1">
                  <a:off x="3484" y="1642"/>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35" name="Line 427">
                  <a:extLst>
                    <a:ext uri="{FF2B5EF4-FFF2-40B4-BE49-F238E27FC236}">
                      <a16:creationId xmlns:a16="http://schemas.microsoft.com/office/drawing/2014/main" id="{CB1059C4-0E8E-4EA3-9AC5-03116ABC6EF6}"/>
                    </a:ext>
                  </a:extLst>
                </p:cNvPr>
                <p:cNvSpPr>
                  <a:spLocks noChangeShapeType="1"/>
                </p:cNvSpPr>
                <p:nvPr/>
              </p:nvSpPr>
              <p:spPr bwMode="auto">
                <a:xfrm flipH="1" flipV="1">
                  <a:off x="3237" y="1543"/>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36" name="Freeform 428">
                  <a:extLst>
                    <a:ext uri="{FF2B5EF4-FFF2-40B4-BE49-F238E27FC236}">
                      <a16:creationId xmlns:a16="http://schemas.microsoft.com/office/drawing/2014/main" id="{D4592BC1-E398-4AAC-B332-28A42874FE1E}"/>
                    </a:ext>
                  </a:extLst>
                </p:cNvPr>
                <p:cNvSpPr>
                  <a:spLocks/>
                </p:cNvSpPr>
                <p:nvPr/>
              </p:nvSpPr>
              <p:spPr bwMode="auto">
                <a:xfrm>
                  <a:off x="3138" y="1508"/>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37" name="Freeform 429">
                  <a:extLst>
                    <a:ext uri="{FF2B5EF4-FFF2-40B4-BE49-F238E27FC236}">
                      <a16:creationId xmlns:a16="http://schemas.microsoft.com/office/drawing/2014/main" id="{815F343D-C0FE-498E-AF39-3B8DE324B103}"/>
                    </a:ext>
                  </a:extLst>
                </p:cNvPr>
                <p:cNvSpPr>
                  <a:spLocks/>
                </p:cNvSpPr>
                <p:nvPr/>
              </p:nvSpPr>
              <p:spPr bwMode="auto">
                <a:xfrm>
                  <a:off x="3138" y="1508"/>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238" name="Freeform 430">
                  <a:extLst>
                    <a:ext uri="{FF2B5EF4-FFF2-40B4-BE49-F238E27FC236}">
                      <a16:creationId xmlns:a16="http://schemas.microsoft.com/office/drawing/2014/main" id="{BEFBC73E-9742-4583-9CB2-937D8E6337E0}"/>
                    </a:ext>
                  </a:extLst>
                </p:cNvPr>
                <p:cNvSpPr>
                  <a:spLocks/>
                </p:cNvSpPr>
                <p:nvPr/>
              </p:nvSpPr>
              <p:spPr bwMode="auto">
                <a:xfrm>
                  <a:off x="3138" y="142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39" name="Freeform 431">
                  <a:extLst>
                    <a:ext uri="{FF2B5EF4-FFF2-40B4-BE49-F238E27FC236}">
                      <a16:creationId xmlns:a16="http://schemas.microsoft.com/office/drawing/2014/main" id="{DCE470F9-6A66-42E7-B5F8-793028AEF72A}"/>
                    </a:ext>
                  </a:extLst>
                </p:cNvPr>
                <p:cNvSpPr>
                  <a:spLocks/>
                </p:cNvSpPr>
                <p:nvPr/>
              </p:nvSpPr>
              <p:spPr bwMode="auto">
                <a:xfrm>
                  <a:off x="3138" y="142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240" name="Line 432">
                  <a:extLst>
                    <a:ext uri="{FF2B5EF4-FFF2-40B4-BE49-F238E27FC236}">
                      <a16:creationId xmlns:a16="http://schemas.microsoft.com/office/drawing/2014/main" id="{CB70A4B5-FF0D-40DA-B231-13B2F7289F98}"/>
                    </a:ext>
                  </a:extLst>
                </p:cNvPr>
                <p:cNvSpPr>
                  <a:spLocks noChangeShapeType="1"/>
                </p:cNvSpPr>
                <p:nvPr/>
              </p:nvSpPr>
              <p:spPr bwMode="auto">
                <a:xfrm flipV="1">
                  <a:off x="3295" y="1494"/>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41" name="Line 433">
                  <a:extLst>
                    <a:ext uri="{FF2B5EF4-FFF2-40B4-BE49-F238E27FC236}">
                      <a16:creationId xmlns:a16="http://schemas.microsoft.com/office/drawing/2014/main" id="{38E88CB6-600F-43BC-AB8B-97A35A59AA5A}"/>
                    </a:ext>
                  </a:extLst>
                </p:cNvPr>
                <p:cNvSpPr>
                  <a:spLocks noChangeShapeType="1"/>
                </p:cNvSpPr>
                <p:nvPr/>
              </p:nvSpPr>
              <p:spPr bwMode="auto">
                <a:xfrm flipV="1">
                  <a:off x="3484" y="1567"/>
                  <a:ext cx="187" cy="10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42" name="Line 434">
                  <a:extLst>
                    <a:ext uri="{FF2B5EF4-FFF2-40B4-BE49-F238E27FC236}">
                      <a16:creationId xmlns:a16="http://schemas.microsoft.com/office/drawing/2014/main" id="{C4840DCB-9910-445C-857B-9206E9E5AA3C}"/>
                    </a:ext>
                  </a:extLst>
                </p:cNvPr>
                <p:cNvSpPr>
                  <a:spLocks noChangeShapeType="1"/>
                </p:cNvSpPr>
                <p:nvPr/>
              </p:nvSpPr>
              <p:spPr bwMode="auto">
                <a:xfrm flipH="1" flipV="1">
                  <a:off x="3237" y="1468"/>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43" name="Freeform 435">
                  <a:extLst>
                    <a:ext uri="{FF2B5EF4-FFF2-40B4-BE49-F238E27FC236}">
                      <a16:creationId xmlns:a16="http://schemas.microsoft.com/office/drawing/2014/main" id="{5A645F7C-F9B4-47AA-87F2-FF009BAD7593}"/>
                    </a:ext>
                  </a:extLst>
                </p:cNvPr>
                <p:cNvSpPr>
                  <a:spLocks/>
                </p:cNvSpPr>
                <p:nvPr/>
              </p:nvSpPr>
              <p:spPr bwMode="auto">
                <a:xfrm>
                  <a:off x="3138" y="143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44" name="Freeform 436">
                  <a:extLst>
                    <a:ext uri="{FF2B5EF4-FFF2-40B4-BE49-F238E27FC236}">
                      <a16:creationId xmlns:a16="http://schemas.microsoft.com/office/drawing/2014/main" id="{B8A9FF80-5CFE-43F6-A8BE-46E90D1FD2B3}"/>
                    </a:ext>
                  </a:extLst>
                </p:cNvPr>
                <p:cNvSpPr>
                  <a:spLocks/>
                </p:cNvSpPr>
                <p:nvPr/>
              </p:nvSpPr>
              <p:spPr bwMode="auto">
                <a:xfrm>
                  <a:off x="3138" y="143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245" name="Freeform 437">
                  <a:extLst>
                    <a:ext uri="{FF2B5EF4-FFF2-40B4-BE49-F238E27FC236}">
                      <a16:creationId xmlns:a16="http://schemas.microsoft.com/office/drawing/2014/main" id="{416DE107-C5A5-4547-B1D1-65C6B7A3E0C3}"/>
                    </a:ext>
                  </a:extLst>
                </p:cNvPr>
                <p:cNvSpPr>
                  <a:spLocks/>
                </p:cNvSpPr>
                <p:nvPr/>
              </p:nvSpPr>
              <p:spPr bwMode="auto">
                <a:xfrm>
                  <a:off x="3138" y="135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46" name="Freeform 438">
                  <a:extLst>
                    <a:ext uri="{FF2B5EF4-FFF2-40B4-BE49-F238E27FC236}">
                      <a16:creationId xmlns:a16="http://schemas.microsoft.com/office/drawing/2014/main" id="{E0CC4707-43BD-40A1-8246-CA0215C32EB0}"/>
                    </a:ext>
                  </a:extLst>
                </p:cNvPr>
                <p:cNvSpPr>
                  <a:spLocks/>
                </p:cNvSpPr>
                <p:nvPr/>
              </p:nvSpPr>
              <p:spPr bwMode="auto">
                <a:xfrm>
                  <a:off x="3138" y="135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247" name="Line 439">
                  <a:extLst>
                    <a:ext uri="{FF2B5EF4-FFF2-40B4-BE49-F238E27FC236}">
                      <a16:creationId xmlns:a16="http://schemas.microsoft.com/office/drawing/2014/main" id="{B9AD3971-9B32-4E60-B006-53B8677DACDE}"/>
                    </a:ext>
                  </a:extLst>
                </p:cNvPr>
                <p:cNvSpPr>
                  <a:spLocks noChangeShapeType="1"/>
                </p:cNvSpPr>
                <p:nvPr/>
              </p:nvSpPr>
              <p:spPr bwMode="auto">
                <a:xfrm flipV="1">
                  <a:off x="3295" y="1418"/>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48" name="Line 440">
                  <a:extLst>
                    <a:ext uri="{FF2B5EF4-FFF2-40B4-BE49-F238E27FC236}">
                      <a16:creationId xmlns:a16="http://schemas.microsoft.com/office/drawing/2014/main" id="{98E434DB-5A3D-4F59-A9B0-0E9C1CCCED1A}"/>
                    </a:ext>
                  </a:extLst>
                </p:cNvPr>
                <p:cNvSpPr>
                  <a:spLocks noChangeShapeType="1"/>
                </p:cNvSpPr>
                <p:nvPr/>
              </p:nvSpPr>
              <p:spPr bwMode="auto">
                <a:xfrm flipV="1">
                  <a:off x="3484" y="1491"/>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49" name="Line 441">
                  <a:extLst>
                    <a:ext uri="{FF2B5EF4-FFF2-40B4-BE49-F238E27FC236}">
                      <a16:creationId xmlns:a16="http://schemas.microsoft.com/office/drawing/2014/main" id="{4D6B4168-855F-4D58-83BB-AD8D6C22C0DD}"/>
                    </a:ext>
                  </a:extLst>
                </p:cNvPr>
                <p:cNvSpPr>
                  <a:spLocks noChangeShapeType="1"/>
                </p:cNvSpPr>
                <p:nvPr/>
              </p:nvSpPr>
              <p:spPr bwMode="auto">
                <a:xfrm flipH="1" flipV="1">
                  <a:off x="3237" y="1392"/>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50" name="Freeform 442">
                  <a:extLst>
                    <a:ext uri="{FF2B5EF4-FFF2-40B4-BE49-F238E27FC236}">
                      <a16:creationId xmlns:a16="http://schemas.microsoft.com/office/drawing/2014/main" id="{28F2F808-23DE-4369-9F36-F9C9339D552F}"/>
                    </a:ext>
                  </a:extLst>
                </p:cNvPr>
                <p:cNvSpPr>
                  <a:spLocks/>
                </p:cNvSpPr>
                <p:nvPr/>
              </p:nvSpPr>
              <p:spPr bwMode="auto">
                <a:xfrm>
                  <a:off x="3138" y="1357"/>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51" name="Freeform 443">
                  <a:extLst>
                    <a:ext uri="{FF2B5EF4-FFF2-40B4-BE49-F238E27FC236}">
                      <a16:creationId xmlns:a16="http://schemas.microsoft.com/office/drawing/2014/main" id="{562E759E-FBE1-408E-BA15-B95BCAF823C9}"/>
                    </a:ext>
                  </a:extLst>
                </p:cNvPr>
                <p:cNvSpPr>
                  <a:spLocks/>
                </p:cNvSpPr>
                <p:nvPr/>
              </p:nvSpPr>
              <p:spPr bwMode="auto">
                <a:xfrm>
                  <a:off x="3138" y="1357"/>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252" name="Freeform 444">
                  <a:extLst>
                    <a:ext uri="{FF2B5EF4-FFF2-40B4-BE49-F238E27FC236}">
                      <a16:creationId xmlns:a16="http://schemas.microsoft.com/office/drawing/2014/main" id="{50634B02-6251-45DF-9465-2F1860E90587}"/>
                    </a:ext>
                  </a:extLst>
                </p:cNvPr>
                <p:cNvSpPr>
                  <a:spLocks/>
                </p:cNvSpPr>
                <p:nvPr/>
              </p:nvSpPr>
              <p:spPr bwMode="auto">
                <a:xfrm>
                  <a:off x="3138" y="127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53" name="Freeform 445">
                  <a:extLst>
                    <a:ext uri="{FF2B5EF4-FFF2-40B4-BE49-F238E27FC236}">
                      <a16:creationId xmlns:a16="http://schemas.microsoft.com/office/drawing/2014/main" id="{9E4E2711-A79B-43CE-88E6-2AB8A0E1BCE3}"/>
                    </a:ext>
                  </a:extLst>
                </p:cNvPr>
                <p:cNvSpPr>
                  <a:spLocks/>
                </p:cNvSpPr>
                <p:nvPr/>
              </p:nvSpPr>
              <p:spPr bwMode="auto">
                <a:xfrm>
                  <a:off x="3138" y="127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254" name="Line 446">
                  <a:extLst>
                    <a:ext uri="{FF2B5EF4-FFF2-40B4-BE49-F238E27FC236}">
                      <a16:creationId xmlns:a16="http://schemas.microsoft.com/office/drawing/2014/main" id="{148E426E-0E44-4E3F-9CE2-6D5A3329317A}"/>
                    </a:ext>
                  </a:extLst>
                </p:cNvPr>
                <p:cNvSpPr>
                  <a:spLocks noChangeShapeType="1"/>
                </p:cNvSpPr>
                <p:nvPr/>
              </p:nvSpPr>
              <p:spPr bwMode="auto">
                <a:xfrm flipV="1">
                  <a:off x="3295" y="1343"/>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55" name="Line 447">
                  <a:extLst>
                    <a:ext uri="{FF2B5EF4-FFF2-40B4-BE49-F238E27FC236}">
                      <a16:creationId xmlns:a16="http://schemas.microsoft.com/office/drawing/2014/main" id="{7A5B38AC-C0EF-44B9-93EB-63245F1685B2}"/>
                    </a:ext>
                  </a:extLst>
                </p:cNvPr>
                <p:cNvSpPr>
                  <a:spLocks noChangeShapeType="1"/>
                </p:cNvSpPr>
                <p:nvPr/>
              </p:nvSpPr>
              <p:spPr bwMode="auto">
                <a:xfrm flipV="1">
                  <a:off x="3484" y="1415"/>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56" name="Line 448">
                  <a:extLst>
                    <a:ext uri="{FF2B5EF4-FFF2-40B4-BE49-F238E27FC236}">
                      <a16:creationId xmlns:a16="http://schemas.microsoft.com/office/drawing/2014/main" id="{AEFB16CD-F471-4443-A605-0E61767FDBB0}"/>
                    </a:ext>
                  </a:extLst>
                </p:cNvPr>
                <p:cNvSpPr>
                  <a:spLocks noChangeShapeType="1"/>
                </p:cNvSpPr>
                <p:nvPr/>
              </p:nvSpPr>
              <p:spPr bwMode="auto">
                <a:xfrm flipH="1" flipV="1">
                  <a:off x="3237" y="1316"/>
                  <a:ext cx="538" cy="23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57" name="Freeform 449">
                  <a:extLst>
                    <a:ext uri="{FF2B5EF4-FFF2-40B4-BE49-F238E27FC236}">
                      <a16:creationId xmlns:a16="http://schemas.microsoft.com/office/drawing/2014/main" id="{F6159DF0-2F33-4A28-9DDB-3D594691B318}"/>
                    </a:ext>
                  </a:extLst>
                </p:cNvPr>
                <p:cNvSpPr>
                  <a:spLocks/>
                </p:cNvSpPr>
                <p:nvPr/>
              </p:nvSpPr>
              <p:spPr bwMode="auto">
                <a:xfrm>
                  <a:off x="3138" y="1281"/>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58" name="Freeform 450">
                  <a:extLst>
                    <a:ext uri="{FF2B5EF4-FFF2-40B4-BE49-F238E27FC236}">
                      <a16:creationId xmlns:a16="http://schemas.microsoft.com/office/drawing/2014/main" id="{98E5AAD2-441C-436A-A49A-23D338C6B627}"/>
                    </a:ext>
                  </a:extLst>
                </p:cNvPr>
                <p:cNvSpPr>
                  <a:spLocks/>
                </p:cNvSpPr>
                <p:nvPr/>
              </p:nvSpPr>
              <p:spPr bwMode="auto">
                <a:xfrm>
                  <a:off x="3138" y="1281"/>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259" name="Freeform 451">
                  <a:extLst>
                    <a:ext uri="{FF2B5EF4-FFF2-40B4-BE49-F238E27FC236}">
                      <a16:creationId xmlns:a16="http://schemas.microsoft.com/office/drawing/2014/main" id="{D7EED878-9011-4D81-8FB5-DB5D4BDA07F0}"/>
                    </a:ext>
                  </a:extLst>
                </p:cNvPr>
                <p:cNvSpPr>
                  <a:spLocks/>
                </p:cNvSpPr>
                <p:nvPr/>
              </p:nvSpPr>
              <p:spPr bwMode="auto">
                <a:xfrm>
                  <a:off x="3138" y="1200"/>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60" name="Freeform 452">
                  <a:extLst>
                    <a:ext uri="{FF2B5EF4-FFF2-40B4-BE49-F238E27FC236}">
                      <a16:creationId xmlns:a16="http://schemas.microsoft.com/office/drawing/2014/main" id="{3069D6CF-05E7-4D4C-BDAB-D27A298292FE}"/>
                    </a:ext>
                  </a:extLst>
                </p:cNvPr>
                <p:cNvSpPr>
                  <a:spLocks/>
                </p:cNvSpPr>
                <p:nvPr/>
              </p:nvSpPr>
              <p:spPr bwMode="auto">
                <a:xfrm>
                  <a:off x="3138" y="1200"/>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261" name="Line 453">
                  <a:extLst>
                    <a:ext uri="{FF2B5EF4-FFF2-40B4-BE49-F238E27FC236}">
                      <a16:creationId xmlns:a16="http://schemas.microsoft.com/office/drawing/2014/main" id="{D8D0E3C0-5C76-424D-99BD-7047E762F83C}"/>
                    </a:ext>
                  </a:extLst>
                </p:cNvPr>
                <p:cNvSpPr>
                  <a:spLocks noChangeShapeType="1"/>
                </p:cNvSpPr>
                <p:nvPr/>
              </p:nvSpPr>
              <p:spPr bwMode="auto">
                <a:xfrm flipV="1">
                  <a:off x="3295" y="1267"/>
                  <a:ext cx="198" cy="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62" name="Line 454">
                  <a:extLst>
                    <a:ext uri="{FF2B5EF4-FFF2-40B4-BE49-F238E27FC236}">
                      <a16:creationId xmlns:a16="http://schemas.microsoft.com/office/drawing/2014/main" id="{01B503C2-983B-490F-A1ED-F366CCF1A98A}"/>
                    </a:ext>
                  </a:extLst>
                </p:cNvPr>
                <p:cNvSpPr>
                  <a:spLocks noChangeShapeType="1"/>
                </p:cNvSpPr>
                <p:nvPr/>
              </p:nvSpPr>
              <p:spPr bwMode="auto">
                <a:xfrm flipV="1">
                  <a:off x="3484" y="1337"/>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63" name="Line 455">
                  <a:extLst>
                    <a:ext uri="{FF2B5EF4-FFF2-40B4-BE49-F238E27FC236}">
                      <a16:creationId xmlns:a16="http://schemas.microsoft.com/office/drawing/2014/main" id="{28221B42-7C5E-42D5-8272-F026A411BE68}"/>
                    </a:ext>
                  </a:extLst>
                </p:cNvPr>
                <p:cNvSpPr>
                  <a:spLocks noChangeShapeType="1"/>
                </p:cNvSpPr>
                <p:nvPr/>
              </p:nvSpPr>
              <p:spPr bwMode="auto">
                <a:xfrm flipH="1" flipV="1">
                  <a:off x="3237" y="1241"/>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64" name="Freeform 456">
                  <a:extLst>
                    <a:ext uri="{FF2B5EF4-FFF2-40B4-BE49-F238E27FC236}">
                      <a16:creationId xmlns:a16="http://schemas.microsoft.com/office/drawing/2014/main" id="{39944A8E-4F69-4E78-809C-9CFAF4A62A0A}"/>
                    </a:ext>
                  </a:extLst>
                </p:cNvPr>
                <p:cNvSpPr>
                  <a:spLocks/>
                </p:cNvSpPr>
                <p:nvPr/>
              </p:nvSpPr>
              <p:spPr bwMode="auto">
                <a:xfrm>
                  <a:off x="3135" y="1281"/>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65" name="Freeform 457">
                  <a:extLst>
                    <a:ext uri="{FF2B5EF4-FFF2-40B4-BE49-F238E27FC236}">
                      <a16:creationId xmlns:a16="http://schemas.microsoft.com/office/drawing/2014/main" id="{4F7CA980-04A2-4518-A23B-589302518C37}"/>
                    </a:ext>
                  </a:extLst>
                </p:cNvPr>
                <p:cNvSpPr>
                  <a:spLocks/>
                </p:cNvSpPr>
                <p:nvPr/>
              </p:nvSpPr>
              <p:spPr bwMode="auto">
                <a:xfrm>
                  <a:off x="3135" y="1281"/>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266" name="Freeform 458">
                  <a:extLst>
                    <a:ext uri="{FF2B5EF4-FFF2-40B4-BE49-F238E27FC236}">
                      <a16:creationId xmlns:a16="http://schemas.microsoft.com/office/drawing/2014/main" id="{AF32E91A-FA58-4BE1-B2BC-3E6A7FF82183}"/>
                    </a:ext>
                  </a:extLst>
                </p:cNvPr>
                <p:cNvSpPr>
                  <a:spLocks/>
                </p:cNvSpPr>
                <p:nvPr/>
              </p:nvSpPr>
              <p:spPr bwMode="auto">
                <a:xfrm>
                  <a:off x="3141" y="1281"/>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67" name="Freeform 459">
                  <a:extLst>
                    <a:ext uri="{FF2B5EF4-FFF2-40B4-BE49-F238E27FC236}">
                      <a16:creationId xmlns:a16="http://schemas.microsoft.com/office/drawing/2014/main" id="{AC96DBAE-BFB0-42D0-9003-4D0D18CBA25D}"/>
                    </a:ext>
                  </a:extLst>
                </p:cNvPr>
                <p:cNvSpPr>
                  <a:spLocks/>
                </p:cNvSpPr>
                <p:nvPr/>
              </p:nvSpPr>
              <p:spPr bwMode="auto">
                <a:xfrm>
                  <a:off x="3141" y="1281"/>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268" name="Freeform 460">
                  <a:extLst>
                    <a:ext uri="{FF2B5EF4-FFF2-40B4-BE49-F238E27FC236}">
                      <a16:creationId xmlns:a16="http://schemas.microsoft.com/office/drawing/2014/main" id="{3A18E533-6CFE-4579-98D4-1EFAB61953A2}"/>
                    </a:ext>
                  </a:extLst>
                </p:cNvPr>
                <p:cNvSpPr>
                  <a:spLocks/>
                </p:cNvSpPr>
                <p:nvPr/>
              </p:nvSpPr>
              <p:spPr bwMode="auto">
                <a:xfrm>
                  <a:off x="3135" y="1279"/>
                  <a:ext cx="14" cy="8"/>
                </a:xfrm>
                <a:custGeom>
                  <a:avLst/>
                  <a:gdLst>
                    <a:gd name="T0" fmla="*/ 14 w 30"/>
                    <a:gd name="T1" fmla="*/ 3 h 18"/>
                    <a:gd name="T2" fmla="*/ 6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69" name="Freeform 461">
                  <a:extLst>
                    <a:ext uri="{FF2B5EF4-FFF2-40B4-BE49-F238E27FC236}">
                      <a16:creationId xmlns:a16="http://schemas.microsoft.com/office/drawing/2014/main" id="{C4805287-F2B7-45EC-9869-44AA320AD40C}"/>
                    </a:ext>
                  </a:extLst>
                </p:cNvPr>
                <p:cNvSpPr>
                  <a:spLocks/>
                </p:cNvSpPr>
                <p:nvPr/>
              </p:nvSpPr>
              <p:spPr bwMode="auto">
                <a:xfrm>
                  <a:off x="3135" y="1279"/>
                  <a:ext cx="14" cy="8"/>
                </a:xfrm>
                <a:custGeom>
                  <a:avLst/>
                  <a:gdLst>
                    <a:gd name="T0" fmla="*/ 14 w 30"/>
                    <a:gd name="T1" fmla="*/ 3 h 18"/>
                    <a:gd name="T2" fmla="*/ 6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sz="2400"/>
                </a:p>
              </p:txBody>
            </p:sp>
            <p:sp>
              <p:nvSpPr>
                <p:cNvPr id="270" name="Freeform 462">
                  <a:extLst>
                    <a:ext uri="{FF2B5EF4-FFF2-40B4-BE49-F238E27FC236}">
                      <a16:creationId xmlns:a16="http://schemas.microsoft.com/office/drawing/2014/main" id="{5FAC1C67-CDD8-47EE-B88C-BCBA5F762731}"/>
                    </a:ext>
                  </a:extLst>
                </p:cNvPr>
                <p:cNvSpPr>
                  <a:spLocks/>
                </p:cNvSpPr>
                <p:nvPr/>
              </p:nvSpPr>
              <p:spPr bwMode="auto">
                <a:xfrm>
                  <a:off x="3286" y="1354"/>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71" name="Freeform 463">
                  <a:extLst>
                    <a:ext uri="{FF2B5EF4-FFF2-40B4-BE49-F238E27FC236}">
                      <a16:creationId xmlns:a16="http://schemas.microsoft.com/office/drawing/2014/main" id="{AA218945-3671-4593-B73E-B5BFE9E97431}"/>
                    </a:ext>
                  </a:extLst>
                </p:cNvPr>
                <p:cNvSpPr>
                  <a:spLocks/>
                </p:cNvSpPr>
                <p:nvPr/>
              </p:nvSpPr>
              <p:spPr bwMode="auto">
                <a:xfrm>
                  <a:off x="3286" y="1354"/>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272" name="Freeform 464">
                  <a:extLst>
                    <a:ext uri="{FF2B5EF4-FFF2-40B4-BE49-F238E27FC236}">
                      <a16:creationId xmlns:a16="http://schemas.microsoft.com/office/drawing/2014/main" id="{F16AF2F1-0DB5-4C2E-9690-A61B71F24657}"/>
                    </a:ext>
                  </a:extLst>
                </p:cNvPr>
                <p:cNvSpPr>
                  <a:spLocks/>
                </p:cNvSpPr>
                <p:nvPr/>
              </p:nvSpPr>
              <p:spPr bwMode="auto">
                <a:xfrm>
                  <a:off x="3295" y="1354"/>
                  <a:ext cx="9" cy="396"/>
                </a:xfrm>
                <a:custGeom>
                  <a:avLst/>
                  <a:gdLst>
                    <a:gd name="T0" fmla="*/ 0 w 18"/>
                    <a:gd name="T1" fmla="*/ 396 h 816"/>
                    <a:gd name="T2" fmla="*/ 9 w 18"/>
                    <a:gd name="T3" fmla="*/ 393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73" name="Freeform 465">
                  <a:extLst>
                    <a:ext uri="{FF2B5EF4-FFF2-40B4-BE49-F238E27FC236}">
                      <a16:creationId xmlns:a16="http://schemas.microsoft.com/office/drawing/2014/main" id="{83E35E17-8AB1-48FD-B7AB-89C8A87BAA91}"/>
                    </a:ext>
                  </a:extLst>
                </p:cNvPr>
                <p:cNvSpPr>
                  <a:spLocks/>
                </p:cNvSpPr>
                <p:nvPr/>
              </p:nvSpPr>
              <p:spPr bwMode="auto">
                <a:xfrm>
                  <a:off x="3295" y="1354"/>
                  <a:ext cx="9" cy="396"/>
                </a:xfrm>
                <a:custGeom>
                  <a:avLst/>
                  <a:gdLst>
                    <a:gd name="T0" fmla="*/ 0 w 18"/>
                    <a:gd name="T1" fmla="*/ 396 h 816"/>
                    <a:gd name="T2" fmla="*/ 9 w 18"/>
                    <a:gd name="T3" fmla="*/ 393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274" name="Freeform 466">
                  <a:extLst>
                    <a:ext uri="{FF2B5EF4-FFF2-40B4-BE49-F238E27FC236}">
                      <a16:creationId xmlns:a16="http://schemas.microsoft.com/office/drawing/2014/main" id="{D7A531E7-DA99-4018-BADA-3F1F1D9970F0}"/>
                    </a:ext>
                  </a:extLst>
                </p:cNvPr>
                <p:cNvSpPr>
                  <a:spLocks/>
                </p:cNvSpPr>
                <p:nvPr/>
              </p:nvSpPr>
              <p:spPr bwMode="auto">
                <a:xfrm>
                  <a:off x="3286" y="1351"/>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75" name="Freeform 467">
                  <a:extLst>
                    <a:ext uri="{FF2B5EF4-FFF2-40B4-BE49-F238E27FC236}">
                      <a16:creationId xmlns:a16="http://schemas.microsoft.com/office/drawing/2014/main" id="{94E3A707-59B4-4143-8AEA-B9C9E4A94E75}"/>
                    </a:ext>
                  </a:extLst>
                </p:cNvPr>
                <p:cNvSpPr>
                  <a:spLocks/>
                </p:cNvSpPr>
                <p:nvPr/>
              </p:nvSpPr>
              <p:spPr bwMode="auto">
                <a:xfrm>
                  <a:off x="3286" y="1351"/>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path>
                  </a:pathLst>
                </a:custGeom>
                <a:solidFill>
                  <a:schemeClr val="folHlink"/>
                </a:solidFill>
                <a:ln w="0">
                  <a:solidFill>
                    <a:srgbClr val="000000"/>
                  </a:solidFill>
                  <a:round/>
                  <a:headEnd/>
                  <a:tailEnd/>
                </a:ln>
              </p:spPr>
              <p:txBody>
                <a:bodyPr/>
                <a:lstStyle/>
                <a:p>
                  <a:endParaRPr lang="zh-CN" altLang="en-US" sz="2400"/>
                </a:p>
              </p:txBody>
            </p:sp>
            <p:sp>
              <p:nvSpPr>
                <p:cNvPr id="276" name="Freeform 468">
                  <a:extLst>
                    <a:ext uri="{FF2B5EF4-FFF2-40B4-BE49-F238E27FC236}">
                      <a16:creationId xmlns:a16="http://schemas.microsoft.com/office/drawing/2014/main" id="{E5FA47B4-69C5-441D-B14E-2A5798381EE3}"/>
                    </a:ext>
                  </a:extLst>
                </p:cNvPr>
                <p:cNvSpPr>
                  <a:spLocks/>
                </p:cNvSpPr>
                <p:nvPr/>
              </p:nvSpPr>
              <p:spPr bwMode="auto">
                <a:xfrm>
                  <a:off x="3473" y="1442"/>
                  <a:ext cx="8" cy="395"/>
                </a:xfrm>
                <a:custGeom>
                  <a:avLst/>
                  <a:gdLst>
                    <a:gd name="T0" fmla="*/ 0 w 18"/>
                    <a:gd name="T1" fmla="*/ 0 h 816"/>
                    <a:gd name="T2" fmla="*/ 0 w 18"/>
                    <a:gd name="T3" fmla="*/ 389 h 816"/>
                    <a:gd name="T4" fmla="*/ 8 w 18"/>
                    <a:gd name="T5" fmla="*/ 395 h 816"/>
                    <a:gd name="T6" fmla="*/ 8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04"/>
                      </a:lnTo>
                      <a:lnTo>
                        <a:pt x="18" y="816"/>
                      </a:lnTo>
                      <a:lnTo>
                        <a:pt x="18"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77" name="Freeform 469">
                  <a:extLst>
                    <a:ext uri="{FF2B5EF4-FFF2-40B4-BE49-F238E27FC236}">
                      <a16:creationId xmlns:a16="http://schemas.microsoft.com/office/drawing/2014/main" id="{BA02CD5A-1A24-47AC-A616-9FC21A02F58B}"/>
                    </a:ext>
                  </a:extLst>
                </p:cNvPr>
                <p:cNvSpPr>
                  <a:spLocks/>
                </p:cNvSpPr>
                <p:nvPr/>
              </p:nvSpPr>
              <p:spPr bwMode="auto">
                <a:xfrm>
                  <a:off x="3473" y="1442"/>
                  <a:ext cx="8" cy="395"/>
                </a:xfrm>
                <a:custGeom>
                  <a:avLst/>
                  <a:gdLst>
                    <a:gd name="T0" fmla="*/ 0 w 18"/>
                    <a:gd name="T1" fmla="*/ 0 h 816"/>
                    <a:gd name="T2" fmla="*/ 0 w 18"/>
                    <a:gd name="T3" fmla="*/ 389 h 816"/>
                    <a:gd name="T4" fmla="*/ 8 w 18"/>
                    <a:gd name="T5" fmla="*/ 395 h 816"/>
                    <a:gd name="T6" fmla="*/ 8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04"/>
                      </a:lnTo>
                      <a:lnTo>
                        <a:pt x="18" y="816"/>
                      </a:lnTo>
                      <a:lnTo>
                        <a:pt x="18" y="6"/>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278" name="Freeform 470">
                  <a:extLst>
                    <a:ext uri="{FF2B5EF4-FFF2-40B4-BE49-F238E27FC236}">
                      <a16:creationId xmlns:a16="http://schemas.microsoft.com/office/drawing/2014/main" id="{FB2397B8-1277-42FB-B85E-AFE82B4DD996}"/>
                    </a:ext>
                  </a:extLst>
                </p:cNvPr>
                <p:cNvSpPr>
                  <a:spLocks/>
                </p:cNvSpPr>
                <p:nvPr/>
              </p:nvSpPr>
              <p:spPr bwMode="auto">
                <a:xfrm>
                  <a:off x="3481" y="1442"/>
                  <a:ext cx="6" cy="395"/>
                </a:xfrm>
                <a:custGeom>
                  <a:avLst/>
                  <a:gdLst>
                    <a:gd name="T0" fmla="*/ 0 w 12"/>
                    <a:gd name="T1" fmla="*/ 395 h 816"/>
                    <a:gd name="T2" fmla="*/ 6 w 12"/>
                    <a:gd name="T3" fmla="*/ 389 h 816"/>
                    <a:gd name="T4" fmla="*/ 6 w 12"/>
                    <a:gd name="T5" fmla="*/ 0 h 816"/>
                    <a:gd name="T6" fmla="*/ 0 w 12"/>
                    <a:gd name="T7" fmla="*/ 3 h 816"/>
                    <a:gd name="T8" fmla="*/ 0 w 12"/>
                    <a:gd name="T9" fmla="*/ 395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816"/>
                      </a:moveTo>
                      <a:lnTo>
                        <a:pt x="12" y="804"/>
                      </a:lnTo>
                      <a:lnTo>
                        <a:pt x="12"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79" name="Freeform 471">
                  <a:extLst>
                    <a:ext uri="{FF2B5EF4-FFF2-40B4-BE49-F238E27FC236}">
                      <a16:creationId xmlns:a16="http://schemas.microsoft.com/office/drawing/2014/main" id="{C8E7712A-EBD6-46C8-809D-75924DEED104}"/>
                    </a:ext>
                  </a:extLst>
                </p:cNvPr>
                <p:cNvSpPr>
                  <a:spLocks/>
                </p:cNvSpPr>
                <p:nvPr/>
              </p:nvSpPr>
              <p:spPr bwMode="auto">
                <a:xfrm>
                  <a:off x="3481" y="1442"/>
                  <a:ext cx="6" cy="395"/>
                </a:xfrm>
                <a:custGeom>
                  <a:avLst/>
                  <a:gdLst>
                    <a:gd name="T0" fmla="*/ 0 w 12"/>
                    <a:gd name="T1" fmla="*/ 395 h 816"/>
                    <a:gd name="T2" fmla="*/ 6 w 12"/>
                    <a:gd name="T3" fmla="*/ 389 h 816"/>
                    <a:gd name="T4" fmla="*/ 6 w 12"/>
                    <a:gd name="T5" fmla="*/ 0 h 816"/>
                    <a:gd name="T6" fmla="*/ 0 w 12"/>
                    <a:gd name="T7" fmla="*/ 3 h 816"/>
                    <a:gd name="T8" fmla="*/ 0 w 12"/>
                    <a:gd name="T9" fmla="*/ 395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816"/>
                      </a:moveTo>
                      <a:lnTo>
                        <a:pt x="12" y="804"/>
                      </a:lnTo>
                      <a:lnTo>
                        <a:pt x="12" y="0"/>
                      </a:lnTo>
                      <a:lnTo>
                        <a:pt x="0" y="6"/>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280" name="Freeform 472">
                  <a:extLst>
                    <a:ext uri="{FF2B5EF4-FFF2-40B4-BE49-F238E27FC236}">
                      <a16:creationId xmlns:a16="http://schemas.microsoft.com/office/drawing/2014/main" id="{50B1D2B4-BDD7-4F31-8FDC-8CCBE28863B9}"/>
                    </a:ext>
                  </a:extLst>
                </p:cNvPr>
                <p:cNvSpPr>
                  <a:spLocks/>
                </p:cNvSpPr>
                <p:nvPr/>
              </p:nvSpPr>
              <p:spPr bwMode="auto">
                <a:xfrm>
                  <a:off x="3473" y="1439"/>
                  <a:ext cx="14" cy="5"/>
                </a:xfrm>
                <a:custGeom>
                  <a:avLst/>
                  <a:gdLst>
                    <a:gd name="T0" fmla="*/ 14 w 30"/>
                    <a:gd name="T1" fmla="*/ 3 h 12"/>
                    <a:gd name="T2" fmla="*/ 8 w 30"/>
                    <a:gd name="T3" fmla="*/ 0 h 12"/>
                    <a:gd name="T4" fmla="*/ 0 w 30"/>
                    <a:gd name="T5" fmla="*/ 3 h 12"/>
                    <a:gd name="T6" fmla="*/ 8 w 30"/>
                    <a:gd name="T7" fmla="*/ 5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8"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81" name="Freeform 473">
                  <a:extLst>
                    <a:ext uri="{FF2B5EF4-FFF2-40B4-BE49-F238E27FC236}">
                      <a16:creationId xmlns:a16="http://schemas.microsoft.com/office/drawing/2014/main" id="{814CCD1A-31B4-4C98-9950-CDD25D42A018}"/>
                    </a:ext>
                  </a:extLst>
                </p:cNvPr>
                <p:cNvSpPr>
                  <a:spLocks/>
                </p:cNvSpPr>
                <p:nvPr/>
              </p:nvSpPr>
              <p:spPr bwMode="auto">
                <a:xfrm>
                  <a:off x="3473" y="1439"/>
                  <a:ext cx="14" cy="5"/>
                </a:xfrm>
                <a:custGeom>
                  <a:avLst/>
                  <a:gdLst>
                    <a:gd name="T0" fmla="*/ 14 w 30"/>
                    <a:gd name="T1" fmla="*/ 3 h 12"/>
                    <a:gd name="T2" fmla="*/ 8 w 30"/>
                    <a:gd name="T3" fmla="*/ 0 h 12"/>
                    <a:gd name="T4" fmla="*/ 0 w 30"/>
                    <a:gd name="T5" fmla="*/ 3 h 12"/>
                    <a:gd name="T6" fmla="*/ 8 w 30"/>
                    <a:gd name="T7" fmla="*/ 5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8" y="12"/>
                      </a:lnTo>
                      <a:lnTo>
                        <a:pt x="30" y="6"/>
                      </a:lnTo>
                    </a:path>
                  </a:pathLst>
                </a:custGeom>
                <a:solidFill>
                  <a:schemeClr val="folHlink"/>
                </a:solidFill>
                <a:ln w="0">
                  <a:solidFill>
                    <a:srgbClr val="000000"/>
                  </a:solidFill>
                  <a:round/>
                  <a:headEnd/>
                  <a:tailEnd/>
                </a:ln>
              </p:spPr>
              <p:txBody>
                <a:bodyPr/>
                <a:lstStyle/>
                <a:p>
                  <a:endParaRPr lang="zh-CN" altLang="en-US" sz="2400"/>
                </a:p>
              </p:txBody>
            </p:sp>
            <p:sp>
              <p:nvSpPr>
                <p:cNvPr id="282" name="Freeform 474">
                  <a:extLst>
                    <a:ext uri="{FF2B5EF4-FFF2-40B4-BE49-F238E27FC236}">
                      <a16:creationId xmlns:a16="http://schemas.microsoft.com/office/drawing/2014/main" id="{B8572972-6D96-49AA-8FEA-F5AE44F2F012}"/>
                    </a:ext>
                  </a:extLst>
                </p:cNvPr>
                <p:cNvSpPr>
                  <a:spLocks/>
                </p:cNvSpPr>
                <p:nvPr/>
              </p:nvSpPr>
              <p:spPr bwMode="auto">
                <a:xfrm>
                  <a:off x="3676" y="1450"/>
                  <a:ext cx="190" cy="457"/>
                </a:xfrm>
                <a:custGeom>
                  <a:avLst/>
                  <a:gdLst>
                    <a:gd name="T0" fmla="*/ 190 w 390"/>
                    <a:gd name="T1" fmla="*/ 0 h 942"/>
                    <a:gd name="T2" fmla="*/ 0 w 390"/>
                    <a:gd name="T3" fmla="*/ 445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8"/>
                      </a:lnTo>
                      <a:lnTo>
                        <a:pt x="0" y="942"/>
                      </a:lnTo>
                      <a:lnTo>
                        <a:pt x="390" y="30"/>
                      </a:lnTo>
                      <a:lnTo>
                        <a:pt x="39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83" name="Freeform 475">
                  <a:extLst>
                    <a:ext uri="{FF2B5EF4-FFF2-40B4-BE49-F238E27FC236}">
                      <a16:creationId xmlns:a16="http://schemas.microsoft.com/office/drawing/2014/main" id="{BC70113C-0A7D-4AA1-8948-0088CB1C479E}"/>
                    </a:ext>
                  </a:extLst>
                </p:cNvPr>
                <p:cNvSpPr>
                  <a:spLocks/>
                </p:cNvSpPr>
                <p:nvPr/>
              </p:nvSpPr>
              <p:spPr bwMode="auto">
                <a:xfrm>
                  <a:off x="3676" y="1450"/>
                  <a:ext cx="190" cy="457"/>
                </a:xfrm>
                <a:custGeom>
                  <a:avLst/>
                  <a:gdLst>
                    <a:gd name="T0" fmla="*/ 190 w 390"/>
                    <a:gd name="T1" fmla="*/ 0 h 942"/>
                    <a:gd name="T2" fmla="*/ 0 w 390"/>
                    <a:gd name="T3" fmla="*/ 445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8"/>
                      </a:lnTo>
                      <a:lnTo>
                        <a:pt x="0" y="942"/>
                      </a:lnTo>
                      <a:lnTo>
                        <a:pt x="390" y="30"/>
                      </a:lnTo>
                      <a:lnTo>
                        <a:pt x="390" y="0"/>
                      </a:lnTo>
                    </a:path>
                  </a:pathLst>
                </a:custGeom>
                <a:solidFill>
                  <a:schemeClr val="folHlink"/>
                </a:solidFill>
                <a:ln w="0">
                  <a:solidFill>
                    <a:srgbClr val="000000"/>
                  </a:solidFill>
                  <a:round/>
                  <a:headEnd/>
                  <a:tailEnd/>
                </a:ln>
              </p:spPr>
              <p:txBody>
                <a:bodyPr/>
                <a:lstStyle/>
                <a:p>
                  <a:endParaRPr lang="zh-CN" altLang="en-US" sz="2400"/>
                </a:p>
              </p:txBody>
            </p:sp>
            <p:sp>
              <p:nvSpPr>
                <p:cNvPr id="284" name="Freeform 476">
                  <a:extLst>
                    <a:ext uri="{FF2B5EF4-FFF2-40B4-BE49-F238E27FC236}">
                      <a16:creationId xmlns:a16="http://schemas.microsoft.com/office/drawing/2014/main" id="{0CA95BF5-6BEE-4424-AF8D-9F34FAFF2F7E}"/>
                    </a:ext>
                  </a:extLst>
                </p:cNvPr>
                <p:cNvSpPr>
                  <a:spLocks/>
                </p:cNvSpPr>
                <p:nvPr/>
              </p:nvSpPr>
              <p:spPr bwMode="auto">
                <a:xfrm>
                  <a:off x="3673" y="1572"/>
                  <a:ext cx="195" cy="213"/>
                </a:xfrm>
                <a:custGeom>
                  <a:avLst/>
                  <a:gdLst>
                    <a:gd name="T0" fmla="*/ 195 w 402"/>
                    <a:gd name="T1" fmla="*/ 213 h 438"/>
                    <a:gd name="T2" fmla="*/ 114 w 402"/>
                    <a:gd name="T3" fmla="*/ 114 h 438"/>
                    <a:gd name="T4" fmla="*/ 111 w 402"/>
                    <a:gd name="T5" fmla="*/ 99 h 438"/>
                    <a:gd name="T6" fmla="*/ 0 w 402"/>
                    <a:gd name="T7" fmla="*/ 9 h 438"/>
                    <a:gd name="T8" fmla="*/ 0 w 402"/>
                    <a:gd name="T9" fmla="*/ 0 h 438"/>
                    <a:gd name="T10" fmla="*/ 105 w 402"/>
                    <a:gd name="T11" fmla="*/ 88 h 438"/>
                    <a:gd name="T12" fmla="*/ 116 w 402"/>
                    <a:gd name="T13" fmla="*/ 105 h 438"/>
                    <a:gd name="T14" fmla="*/ 195 w 402"/>
                    <a:gd name="T15" fmla="*/ 204 h 438"/>
                    <a:gd name="T16" fmla="*/ 195 w 402"/>
                    <a:gd name="T17" fmla="*/ 213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438"/>
                    <a:gd name="T29" fmla="*/ 402 w 402"/>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438">
                      <a:moveTo>
                        <a:pt x="402" y="438"/>
                      </a:moveTo>
                      <a:lnTo>
                        <a:pt x="234" y="234"/>
                      </a:lnTo>
                      <a:lnTo>
                        <a:pt x="228" y="204"/>
                      </a:lnTo>
                      <a:lnTo>
                        <a:pt x="0" y="18"/>
                      </a:lnTo>
                      <a:lnTo>
                        <a:pt x="0" y="0"/>
                      </a:lnTo>
                      <a:lnTo>
                        <a:pt x="216" y="180"/>
                      </a:lnTo>
                      <a:lnTo>
                        <a:pt x="240" y="216"/>
                      </a:lnTo>
                      <a:lnTo>
                        <a:pt x="402" y="420"/>
                      </a:lnTo>
                      <a:lnTo>
                        <a:pt x="402" y="43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85" name="Freeform 477">
                  <a:extLst>
                    <a:ext uri="{FF2B5EF4-FFF2-40B4-BE49-F238E27FC236}">
                      <a16:creationId xmlns:a16="http://schemas.microsoft.com/office/drawing/2014/main" id="{D1AD8A30-CF17-4928-B3BB-3DEA1D2120D7}"/>
                    </a:ext>
                  </a:extLst>
                </p:cNvPr>
                <p:cNvSpPr>
                  <a:spLocks/>
                </p:cNvSpPr>
                <p:nvPr/>
              </p:nvSpPr>
              <p:spPr bwMode="auto">
                <a:xfrm>
                  <a:off x="3673" y="1572"/>
                  <a:ext cx="195" cy="213"/>
                </a:xfrm>
                <a:custGeom>
                  <a:avLst/>
                  <a:gdLst>
                    <a:gd name="T0" fmla="*/ 195 w 402"/>
                    <a:gd name="T1" fmla="*/ 213 h 438"/>
                    <a:gd name="T2" fmla="*/ 114 w 402"/>
                    <a:gd name="T3" fmla="*/ 114 h 438"/>
                    <a:gd name="T4" fmla="*/ 111 w 402"/>
                    <a:gd name="T5" fmla="*/ 99 h 438"/>
                    <a:gd name="T6" fmla="*/ 0 w 402"/>
                    <a:gd name="T7" fmla="*/ 9 h 438"/>
                    <a:gd name="T8" fmla="*/ 0 w 402"/>
                    <a:gd name="T9" fmla="*/ 0 h 438"/>
                    <a:gd name="T10" fmla="*/ 105 w 402"/>
                    <a:gd name="T11" fmla="*/ 88 h 438"/>
                    <a:gd name="T12" fmla="*/ 116 w 402"/>
                    <a:gd name="T13" fmla="*/ 105 h 438"/>
                    <a:gd name="T14" fmla="*/ 195 w 402"/>
                    <a:gd name="T15" fmla="*/ 204 h 438"/>
                    <a:gd name="T16" fmla="*/ 195 w 402"/>
                    <a:gd name="T17" fmla="*/ 213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438"/>
                    <a:gd name="T29" fmla="*/ 402 w 402"/>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438">
                      <a:moveTo>
                        <a:pt x="402" y="438"/>
                      </a:moveTo>
                      <a:lnTo>
                        <a:pt x="234" y="234"/>
                      </a:lnTo>
                      <a:lnTo>
                        <a:pt x="228" y="204"/>
                      </a:lnTo>
                      <a:lnTo>
                        <a:pt x="0" y="18"/>
                      </a:lnTo>
                      <a:lnTo>
                        <a:pt x="0" y="0"/>
                      </a:lnTo>
                      <a:lnTo>
                        <a:pt x="216" y="180"/>
                      </a:lnTo>
                      <a:lnTo>
                        <a:pt x="240" y="216"/>
                      </a:lnTo>
                      <a:lnTo>
                        <a:pt x="402" y="420"/>
                      </a:lnTo>
                      <a:lnTo>
                        <a:pt x="402" y="438"/>
                      </a:lnTo>
                    </a:path>
                  </a:pathLst>
                </a:custGeom>
                <a:solidFill>
                  <a:schemeClr val="folHlink"/>
                </a:solidFill>
                <a:ln w="0">
                  <a:solidFill>
                    <a:srgbClr val="000000"/>
                  </a:solidFill>
                  <a:round/>
                  <a:headEnd/>
                  <a:tailEnd/>
                </a:ln>
              </p:spPr>
              <p:txBody>
                <a:bodyPr/>
                <a:lstStyle/>
                <a:p>
                  <a:endParaRPr lang="zh-CN" altLang="en-US" sz="2400"/>
                </a:p>
              </p:txBody>
            </p:sp>
            <p:sp>
              <p:nvSpPr>
                <p:cNvPr id="286" name="Freeform 478">
                  <a:extLst>
                    <a:ext uri="{FF2B5EF4-FFF2-40B4-BE49-F238E27FC236}">
                      <a16:creationId xmlns:a16="http://schemas.microsoft.com/office/drawing/2014/main" id="{2A3635CD-366A-429F-AB7F-0F1A5451E152}"/>
                    </a:ext>
                  </a:extLst>
                </p:cNvPr>
                <p:cNvSpPr>
                  <a:spLocks/>
                </p:cNvSpPr>
                <p:nvPr/>
              </p:nvSpPr>
              <p:spPr bwMode="auto">
                <a:xfrm>
                  <a:off x="3676" y="1517"/>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87" name="Freeform 479">
                  <a:extLst>
                    <a:ext uri="{FF2B5EF4-FFF2-40B4-BE49-F238E27FC236}">
                      <a16:creationId xmlns:a16="http://schemas.microsoft.com/office/drawing/2014/main" id="{9212E2A2-C342-44AD-A5C9-AF6074862650}"/>
                    </a:ext>
                  </a:extLst>
                </p:cNvPr>
                <p:cNvSpPr>
                  <a:spLocks/>
                </p:cNvSpPr>
                <p:nvPr/>
              </p:nvSpPr>
              <p:spPr bwMode="auto">
                <a:xfrm>
                  <a:off x="3676" y="1517"/>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path>
                  </a:pathLst>
                </a:custGeom>
                <a:solidFill>
                  <a:schemeClr val="folHlink"/>
                </a:solidFill>
                <a:ln w="0">
                  <a:solidFill>
                    <a:srgbClr val="000000"/>
                  </a:solidFill>
                  <a:round/>
                  <a:headEnd/>
                  <a:tailEnd/>
                </a:ln>
              </p:spPr>
              <p:txBody>
                <a:bodyPr/>
                <a:lstStyle/>
                <a:p>
                  <a:endParaRPr lang="zh-CN" altLang="en-US" sz="2400"/>
                </a:p>
              </p:txBody>
            </p:sp>
            <p:sp>
              <p:nvSpPr>
                <p:cNvPr id="288" name="Freeform 480">
                  <a:extLst>
                    <a:ext uri="{FF2B5EF4-FFF2-40B4-BE49-F238E27FC236}">
                      <a16:creationId xmlns:a16="http://schemas.microsoft.com/office/drawing/2014/main" id="{E33DD27D-9D0E-4410-9436-31935E162202}"/>
                    </a:ext>
                  </a:extLst>
                </p:cNvPr>
                <p:cNvSpPr>
                  <a:spLocks/>
                </p:cNvSpPr>
                <p:nvPr/>
              </p:nvSpPr>
              <p:spPr bwMode="auto">
                <a:xfrm>
                  <a:off x="3784" y="1514"/>
                  <a:ext cx="84" cy="108"/>
                </a:xfrm>
                <a:custGeom>
                  <a:avLst/>
                  <a:gdLst>
                    <a:gd name="T0" fmla="*/ 0 w 174"/>
                    <a:gd name="T1" fmla="*/ 0 h 222"/>
                    <a:gd name="T2" fmla="*/ 84 w 174"/>
                    <a:gd name="T3" fmla="*/ 99 h 222"/>
                    <a:gd name="T4" fmla="*/ 84 w 174"/>
                    <a:gd name="T5" fmla="*/ 108 h 222"/>
                    <a:gd name="T6" fmla="*/ 0 w 174"/>
                    <a:gd name="T7" fmla="*/ 12 h 222"/>
                    <a:gd name="T8" fmla="*/ 0 w 174"/>
                    <a:gd name="T9" fmla="*/ 0 h 222"/>
                    <a:gd name="T10" fmla="*/ 0 60000 65536"/>
                    <a:gd name="T11" fmla="*/ 0 60000 65536"/>
                    <a:gd name="T12" fmla="*/ 0 60000 65536"/>
                    <a:gd name="T13" fmla="*/ 0 60000 65536"/>
                    <a:gd name="T14" fmla="*/ 0 60000 65536"/>
                    <a:gd name="T15" fmla="*/ 0 w 174"/>
                    <a:gd name="T16" fmla="*/ 0 h 222"/>
                    <a:gd name="T17" fmla="*/ 174 w 174"/>
                    <a:gd name="T18" fmla="*/ 222 h 222"/>
                  </a:gdLst>
                  <a:ahLst/>
                  <a:cxnLst>
                    <a:cxn ang="T10">
                      <a:pos x="T0" y="T1"/>
                    </a:cxn>
                    <a:cxn ang="T11">
                      <a:pos x="T2" y="T3"/>
                    </a:cxn>
                    <a:cxn ang="T12">
                      <a:pos x="T4" y="T5"/>
                    </a:cxn>
                    <a:cxn ang="T13">
                      <a:pos x="T6" y="T7"/>
                    </a:cxn>
                    <a:cxn ang="T14">
                      <a:pos x="T8" y="T9"/>
                    </a:cxn>
                  </a:cxnLst>
                  <a:rect l="T15" t="T16" r="T17" b="T18"/>
                  <a:pathLst>
                    <a:path w="174" h="222">
                      <a:moveTo>
                        <a:pt x="0" y="0"/>
                      </a:moveTo>
                      <a:lnTo>
                        <a:pt x="174" y="204"/>
                      </a:lnTo>
                      <a:lnTo>
                        <a:pt x="174" y="222"/>
                      </a:lnTo>
                      <a:lnTo>
                        <a:pt x="0" y="2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89" name="Freeform 481">
                  <a:extLst>
                    <a:ext uri="{FF2B5EF4-FFF2-40B4-BE49-F238E27FC236}">
                      <a16:creationId xmlns:a16="http://schemas.microsoft.com/office/drawing/2014/main" id="{903B0948-CA36-4F2A-95F8-46A52EA075FE}"/>
                    </a:ext>
                  </a:extLst>
                </p:cNvPr>
                <p:cNvSpPr>
                  <a:spLocks/>
                </p:cNvSpPr>
                <p:nvPr/>
              </p:nvSpPr>
              <p:spPr bwMode="auto">
                <a:xfrm>
                  <a:off x="3784" y="1514"/>
                  <a:ext cx="84" cy="108"/>
                </a:xfrm>
                <a:custGeom>
                  <a:avLst/>
                  <a:gdLst>
                    <a:gd name="T0" fmla="*/ 0 w 174"/>
                    <a:gd name="T1" fmla="*/ 0 h 222"/>
                    <a:gd name="T2" fmla="*/ 84 w 174"/>
                    <a:gd name="T3" fmla="*/ 99 h 222"/>
                    <a:gd name="T4" fmla="*/ 84 w 174"/>
                    <a:gd name="T5" fmla="*/ 108 h 222"/>
                    <a:gd name="T6" fmla="*/ 0 w 174"/>
                    <a:gd name="T7" fmla="*/ 12 h 222"/>
                    <a:gd name="T8" fmla="*/ 0 w 174"/>
                    <a:gd name="T9" fmla="*/ 0 h 222"/>
                    <a:gd name="T10" fmla="*/ 0 60000 65536"/>
                    <a:gd name="T11" fmla="*/ 0 60000 65536"/>
                    <a:gd name="T12" fmla="*/ 0 60000 65536"/>
                    <a:gd name="T13" fmla="*/ 0 60000 65536"/>
                    <a:gd name="T14" fmla="*/ 0 60000 65536"/>
                    <a:gd name="T15" fmla="*/ 0 w 174"/>
                    <a:gd name="T16" fmla="*/ 0 h 222"/>
                    <a:gd name="T17" fmla="*/ 174 w 174"/>
                    <a:gd name="T18" fmla="*/ 222 h 222"/>
                  </a:gdLst>
                  <a:ahLst/>
                  <a:cxnLst>
                    <a:cxn ang="T10">
                      <a:pos x="T0" y="T1"/>
                    </a:cxn>
                    <a:cxn ang="T11">
                      <a:pos x="T2" y="T3"/>
                    </a:cxn>
                    <a:cxn ang="T12">
                      <a:pos x="T4" y="T5"/>
                    </a:cxn>
                    <a:cxn ang="T13">
                      <a:pos x="T6" y="T7"/>
                    </a:cxn>
                    <a:cxn ang="T14">
                      <a:pos x="T8" y="T9"/>
                    </a:cxn>
                  </a:cxnLst>
                  <a:rect l="T15" t="T16" r="T17" b="T18"/>
                  <a:pathLst>
                    <a:path w="174" h="222">
                      <a:moveTo>
                        <a:pt x="0" y="0"/>
                      </a:moveTo>
                      <a:lnTo>
                        <a:pt x="174" y="204"/>
                      </a:lnTo>
                      <a:lnTo>
                        <a:pt x="174" y="222"/>
                      </a:lnTo>
                      <a:lnTo>
                        <a:pt x="0" y="24"/>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290" name="Freeform 482">
                  <a:extLst>
                    <a:ext uri="{FF2B5EF4-FFF2-40B4-BE49-F238E27FC236}">
                      <a16:creationId xmlns:a16="http://schemas.microsoft.com/office/drawing/2014/main" id="{02C6A6E7-9F73-44D4-B09E-D8C0E57446A6}"/>
                    </a:ext>
                  </a:extLst>
                </p:cNvPr>
                <p:cNvSpPr>
                  <a:spLocks/>
                </p:cNvSpPr>
                <p:nvPr/>
              </p:nvSpPr>
              <p:spPr bwMode="auto">
                <a:xfrm>
                  <a:off x="3784" y="1628"/>
                  <a:ext cx="84" cy="209"/>
                </a:xfrm>
                <a:custGeom>
                  <a:avLst/>
                  <a:gdLst>
                    <a:gd name="T0" fmla="*/ 81 w 174"/>
                    <a:gd name="T1" fmla="*/ 0 h 432"/>
                    <a:gd name="T2" fmla="*/ 0 w 174"/>
                    <a:gd name="T3" fmla="*/ 197 h 432"/>
                    <a:gd name="T4" fmla="*/ 3 w 174"/>
                    <a:gd name="T5" fmla="*/ 209 h 432"/>
                    <a:gd name="T6" fmla="*/ 84 w 174"/>
                    <a:gd name="T7" fmla="*/ 9 h 432"/>
                    <a:gd name="T8" fmla="*/ 81 w 174"/>
                    <a:gd name="T9" fmla="*/ 0 h 432"/>
                    <a:gd name="T10" fmla="*/ 0 60000 65536"/>
                    <a:gd name="T11" fmla="*/ 0 60000 65536"/>
                    <a:gd name="T12" fmla="*/ 0 60000 65536"/>
                    <a:gd name="T13" fmla="*/ 0 60000 65536"/>
                    <a:gd name="T14" fmla="*/ 0 60000 65536"/>
                    <a:gd name="T15" fmla="*/ 0 w 174"/>
                    <a:gd name="T16" fmla="*/ 0 h 432"/>
                    <a:gd name="T17" fmla="*/ 174 w 174"/>
                    <a:gd name="T18" fmla="*/ 432 h 432"/>
                  </a:gdLst>
                  <a:ahLst/>
                  <a:cxnLst>
                    <a:cxn ang="T10">
                      <a:pos x="T0" y="T1"/>
                    </a:cxn>
                    <a:cxn ang="T11">
                      <a:pos x="T2" y="T3"/>
                    </a:cxn>
                    <a:cxn ang="T12">
                      <a:pos x="T4" y="T5"/>
                    </a:cxn>
                    <a:cxn ang="T13">
                      <a:pos x="T6" y="T7"/>
                    </a:cxn>
                    <a:cxn ang="T14">
                      <a:pos x="T8" y="T9"/>
                    </a:cxn>
                  </a:cxnLst>
                  <a:rect l="T15" t="T16" r="T17" b="T18"/>
                  <a:pathLst>
                    <a:path w="174" h="432">
                      <a:moveTo>
                        <a:pt x="168" y="0"/>
                      </a:moveTo>
                      <a:lnTo>
                        <a:pt x="0" y="408"/>
                      </a:lnTo>
                      <a:lnTo>
                        <a:pt x="6" y="432"/>
                      </a:lnTo>
                      <a:lnTo>
                        <a:pt x="174" y="18"/>
                      </a:lnTo>
                      <a:lnTo>
                        <a:pt x="168"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91" name="Freeform 483">
                  <a:extLst>
                    <a:ext uri="{FF2B5EF4-FFF2-40B4-BE49-F238E27FC236}">
                      <a16:creationId xmlns:a16="http://schemas.microsoft.com/office/drawing/2014/main" id="{DBE33A5D-B4BA-414B-8A01-DEAE8EC835B2}"/>
                    </a:ext>
                  </a:extLst>
                </p:cNvPr>
                <p:cNvSpPr>
                  <a:spLocks/>
                </p:cNvSpPr>
                <p:nvPr/>
              </p:nvSpPr>
              <p:spPr bwMode="auto">
                <a:xfrm>
                  <a:off x="3784" y="1628"/>
                  <a:ext cx="84" cy="209"/>
                </a:xfrm>
                <a:custGeom>
                  <a:avLst/>
                  <a:gdLst>
                    <a:gd name="T0" fmla="*/ 81 w 174"/>
                    <a:gd name="T1" fmla="*/ 0 h 432"/>
                    <a:gd name="T2" fmla="*/ 0 w 174"/>
                    <a:gd name="T3" fmla="*/ 197 h 432"/>
                    <a:gd name="T4" fmla="*/ 3 w 174"/>
                    <a:gd name="T5" fmla="*/ 209 h 432"/>
                    <a:gd name="T6" fmla="*/ 84 w 174"/>
                    <a:gd name="T7" fmla="*/ 9 h 432"/>
                    <a:gd name="T8" fmla="*/ 81 w 174"/>
                    <a:gd name="T9" fmla="*/ 0 h 432"/>
                    <a:gd name="T10" fmla="*/ 0 60000 65536"/>
                    <a:gd name="T11" fmla="*/ 0 60000 65536"/>
                    <a:gd name="T12" fmla="*/ 0 60000 65536"/>
                    <a:gd name="T13" fmla="*/ 0 60000 65536"/>
                    <a:gd name="T14" fmla="*/ 0 60000 65536"/>
                    <a:gd name="T15" fmla="*/ 0 w 174"/>
                    <a:gd name="T16" fmla="*/ 0 h 432"/>
                    <a:gd name="T17" fmla="*/ 174 w 174"/>
                    <a:gd name="T18" fmla="*/ 432 h 432"/>
                  </a:gdLst>
                  <a:ahLst/>
                  <a:cxnLst>
                    <a:cxn ang="T10">
                      <a:pos x="T0" y="T1"/>
                    </a:cxn>
                    <a:cxn ang="T11">
                      <a:pos x="T2" y="T3"/>
                    </a:cxn>
                    <a:cxn ang="T12">
                      <a:pos x="T4" y="T5"/>
                    </a:cxn>
                    <a:cxn ang="T13">
                      <a:pos x="T6" y="T7"/>
                    </a:cxn>
                    <a:cxn ang="T14">
                      <a:pos x="T8" y="T9"/>
                    </a:cxn>
                  </a:cxnLst>
                  <a:rect l="T15" t="T16" r="T17" b="T18"/>
                  <a:pathLst>
                    <a:path w="174" h="432">
                      <a:moveTo>
                        <a:pt x="168" y="0"/>
                      </a:moveTo>
                      <a:lnTo>
                        <a:pt x="0" y="408"/>
                      </a:lnTo>
                      <a:lnTo>
                        <a:pt x="6" y="432"/>
                      </a:lnTo>
                      <a:lnTo>
                        <a:pt x="174" y="18"/>
                      </a:lnTo>
                      <a:lnTo>
                        <a:pt x="168" y="0"/>
                      </a:lnTo>
                    </a:path>
                  </a:pathLst>
                </a:custGeom>
                <a:solidFill>
                  <a:schemeClr val="folHlink"/>
                </a:solidFill>
                <a:ln w="0">
                  <a:solidFill>
                    <a:srgbClr val="000000"/>
                  </a:solidFill>
                  <a:round/>
                  <a:headEnd/>
                  <a:tailEnd/>
                </a:ln>
              </p:spPr>
              <p:txBody>
                <a:bodyPr/>
                <a:lstStyle/>
                <a:p>
                  <a:endParaRPr lang="zh-CN" altLang="en-US" sz="2400"/>
                </a:p>
              </p:txBody>
            </p:sp>
            <p:sp>
              <p:nvSpPr>
                <p:cNvPr id="292" name="Freeform 484">
                  <a:extLst>
                    <a:ext uri="{FF2B5EF4-FFF2-40B4-BE49-F238E27FC236}">
                      <a16:creationId xmlns:a16="http://schemas.microsoft.com/office/drawing/2014/main" id="{E83E1527-CDBF-4DCA-8E79-DCBDA35FE60C}"/>
                    </a:ext>
                  </a:extLst>
                </p:cNvPr>
                <p:cNvSpPr>
                  <a:spLocks/>
                </p:cNvSpPr>
                <p:nvPr/>
              </p:nvSpPr>
              <p:spPr bwMode="auto">
                <a:xfrm>
                  <a:off x="3676" y="1735"/>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93" name="Freeform 485">
                  <a:extLst>
                    <a:ext uri="{FF2B5EF4-FFF2-40B4-BE49-F238E27FC236}">
                      <a16:creationId xmlns:a16="http://schemas.microsoft.com/office/drawing/2014/main" id="{659D177F-B524-45CB-B9FC-2AD4A8E0D1CB}"/>
                    </a:ext>
                  </a:extLst>
                </p:cNvPr>
                <p:cNvSpPr>
                  <a:spLocks/>
                </p:cNvSpPr>
                <p:nvPr/>
              </p:nvSpPr>
              <p:spPr bwMode="auto">
                <a:xfrm>
                  <a:off x="3676" y="1735"/>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path>
                  </a:pathLst>
                </a:custGeom>
                <a:solidFill>
                  <a:schemeClr val="folHlink"/>
                </a:solidFill>
                <a:ln w="0">
                  <a:solidFill>
                    <a:srgbClr val="000000"/>
                  </a:solidFill>
                  <a:round/>
                  <a:headEnd/>
                  <a:tailEnd/>
                </a:ln>
              </p:spPr>
              <p:txBody>
                <a:bodyPr/>
                <a:lstStyle/>
                <a:p>
                  <a:endParaRPr lang="zh-CN" altLang="en-US" sz="2400"/>
                </a:p>
              </p:txBody>
            </p:sp>
            <p:sp>
              <p:nvSpPr>
                <p:cNvPr id="294" name="Freeform 486">
                  <a:extLst>
                    <a:ext uri="{FF2B5EF4-FFF2-40B4-BE49-F238E27FC236}">
                      <a16:creationId xmlns:a16="http://schemas.microsoft.com/office/drawing/2014/main" id="{F21017F8-BAF1-4567-B544-D3548C3ED4E0}"/>
                    </a:ext>
                  </a:extLst>
                </p:cNvPr>
                <p:cNvSpPr>
                  <a:spLocks/>
                </p:cNvSpPr>
                <p:nvPr/>
              </p:nvSpPr>
              <p:spPr bwMode="auto">
                <a:xfrm>
                  <a:off x="3665" y="1529"/>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95" name="Freeform 487">
                  <a:extLst>
                    <a:ext uri="{FF2B5EF4-FFF2-40B4-BE49-F238E27FC236}">
                      <a16:creationId xmlns:a16="http://schemas.microsoft.com/office/drawing/2014/main" id="{24A7D647-FF46-4961-97AC-F07EC7015A07}"/>
                    </a:ext>
                  </a:extLst>
                </p:cNvPr>
                <p:cNvSpPr>
                  <a:spLocks/>
                </p:cNvSpPr>
                <p:nvPr/>
              </p:nvSpPr>
              <p:spPr bwMode="auto">
                <a:xfrm>
                  <a:off x="3665" y="1529"/>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296" name="Freeform 488">
                  <a:extLst>
                    <a:ext uri="{FF2B5EF4-FFF2-40B4-BE49-F238E27FC236}">
                      <a16:creationId xmlns:a16="http://schemas.microsoft.com/office/drawing/2014/main" id="{C15ABD8E-FCD1-455B-82BF-30273F0FEDA8}"/>
                    </a:ext>
                  </a:extLst>
                </p:cNvPr>
                <p:cNvSpPr>
                  <a:spLocks/>
                </p:cNvSpPr>
                <p:nvPr/>
              </p:nvSpPr>
              <p:spPr bwMode="auto">
                <a:xfrm>
                  <a:off x="3671" y="1529"/>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97" name="Freeform 489">
                  <a:extLst>
                    <a:ext uri="{FF2B5EF4-FFF2-40B4-BE49-F238E27FC236}">
                      <a16:creationId xmlns:a16="http://schemas.microsoft.com/office/drawing/2014/main" id="{350DC517-AB89-403A-ABA4-E71F377BF09B}"/>
                    </a:ext>
                  </a:extLst>
                </p:cNvPr>
                <p:cNvSpPr>
                  <a:spLocks/>
                </p:cNvSpPr>
                <p:nvPr/>
              </p:nvSpPr>
              <p:spPr bwMode="auto">
                <a:xfrm>
                  <a:off x="3671" y="1529"/>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298" name="Freeform 490">
                  <a:extLst>
                    <a:ext uri="{FF2B5EF4-FFF2-40B4-BE49-F238E27FC236}">
                      <a16:creationId xmlns:a16="http://schemas.microsoft.com/office/drawing/2014/main" id="{C9EB6B0F-7C37-472A-BC79-EA48CC2243D1}"/>
                    </a:ext>
                  </a:extLst>
                </p:cNvPr>
                <p:cNvSpPr>
                  <a:spLocks/>
                </p:cNvSpPr>
                <p:nvPr/>
              </p:nvSpPr>
              <p:spPr bwMode="auto">
                <a:xfrm>
                  <a:off x="3665" y="1526"/>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99" name="Freeform 491">
                  <a:extLst>
                    <a:ext uri="{FF2B5EF4-FFF2-40B4-BE49-F238E27FC236}">
                      <a16:creationId xmlns:a16="http://schemas.microsoft.com/office/drawing/2014/main" id="{A3699B70-EFD7-413B-AC26-28F29F01C583}"/>
                    </a:ext>
                  </a:extLst>
                </p:cNvPr>
                <p:cNvSpPr>
                  <a:spLocks/>
                </p:cNvSpPr>
                <p:nvPr/>
              </p:nvSpPr>
              <p:spPr bwMode="auto">
                <a:xfrm>
                  <a:off x="3665" y="1526"/>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sz="2400"/>
                </a:p>
              </p:txBody>
            </p:sp>
            <p:sp>
              <p:nvSpPr>
                <p:cNvPr id="300" name="Freeform 492">
                  <a:extLst>
                    <a:ext uri="{FF2B5EF4-FFF2-40B4-BE49-F238E27FC236}">
                      <a16:creationId xmlns:a16="http://schemas.microsoft.com/office/drawing/2014/main" id="{12F90D3B-41D9-4036-B72B-0E5657BF4549}"/>
                    </a:ext>
                  </a:extLst>
                </p:cNvPr>
                <p:cNvSpPr>
                  <a:spLocks/>
                </p:cNvSpPr>
                <p:nvPr/>
              </p:nvSpPr>
              <p:spPr bwMode="auto">
                <a:xfrm>
                  <a:off x="3775" y="1474"/>
                  <a:ext cx="6" cy="395"/>
                </a:xfrm>
                <a:custGeom>
                  <a:avLst/>
                  <a:gdLst>
                    <a:gd name="T0" fmla="*/ 0 w 12"/>
                    <a:gd name="T1" fmla="*/ 0 h 816"/>
                    <a:gd name="T2" fmla="*/ 0 w 12"/>
                    <a:gd name="T3" fmla="*/ 389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1" name="Freeform 493">
                  <a:extLst>
                    <a:ext uri="{FF2B5EF4-FFF2-40B4-BE49-F238E27FC236}">
                      <a16:creationId xmlns:a16="http://schemas.microsoft.com/office/drawing/2014/main" id="{603FE5DD-F233-4A2D-BBBF-C238089AAD5B}"/>
                    </a:ext>
                  </a:extLst>
                </p:cNvPr>
                <p:cNvSpPr>
                  <a:spLocks/>
                </p:cNvSpPr>
                <p:nvPr/>
              </p:nvSpPr>
              <p:spPr bwMode="auto">
                <a:xfrm>
                  <a:off x="3775" y="1474"/>
                  <a:ext cx="6" cy="395"/>
                </a:xfrm>
                <a:custGeom>
                  <a:avLst/>
                  <a:gdLst>
                    <a:gd name="T0" fmla="*/ 0 w 12"/>
                    <a:gd name="T1" fmla="*/ 0 h 816"/>
                    <a:gd name="T2" fmla="*/ 0 w 12"/>
                    <a:gd name="T3" fmla="*/ 389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302" name="Freeform 494">
                  <a:extLst>
                    <a:ext uri="{FF2B5EF4-FFF2-40B4-BE49-F238E27FC236}">
                      <a16:creationId xmlns:a16="http://schemas.microsoft.com/office/drawing/2014/main" id="{2C5D38CC-07FC-42EE-9B27-1793F34A61A5}"/>
                    </a:ext>
                  </a:extLst>
                </p:cNvPr>
                <p:cNvSpPr>
                  <a:spLocks/>
                </p:cNvSpPr>
                <p:nvPr/>
              </p:nvSpPr>
              <p:spPr bwMode="auto">
                <a:xfrm>
                  <a:off x="3781" y="1474"/>
                  <a:ext cx="9" cy="395"/>
                </a:xfrm>
                <a:custGeom>
                  <a:avLst/>
                  <a:gdLst>
                    <a:gd name="T0" fmla="*/ 0 w 18"/>
                    <a:gd name="T1" fmla="*/ 395 h 816"/>
                    <a:gd name="T2" fmla="*/ 9 w 18"/>
                    <a:gd name="T3" fmla="*/ 389 h 816"/>
                    <a:gd name="T4" fmla="*/ 9 w 18"/>
                    <a:gd name="T5" fmla="*/ 0 h 816"/>
                    <a:gd name="T6" fmla="*/ 0 w 18"/>
                    <a:gd name="T7" fmla="*/ 3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3" name="Freeform 495">
                  <a:extLst>
                    <a:ext uri="{FF2B5EF4-FFF2-40B4-BE49-F238E27FC236}">
                      <a16:creationId xmlns:a16="http://schemas.microsoft.com/office/drawing/2014/main" id="{12DFB600-1694-4D8C-A6E2-81E7B438BA2A}"/>
                    </a:ext>
                  </a:extLst>
                </p:cNvPr>
                <p:cNvSpPr>
                  <a:spLocks/>
                </p:cNvSpPr>
                <p:nvPr/>
              </p:nvSpPr>
              <p:spPr bwMode="auto">
                <a:xfrm>
                  <a:off x="3781" y="1474"/>
                  <a:ext cx="9" cy="395"/>
                </a:xfrm>
                <a:custGeom>
                  <a:avLst/>
                  <a:gdLst>
                    <a:gd name="T0" fmla="*/ 0 w 18"/>
                    <a:gd name="T1" fmla="*/ 395 h 816"/>
                    <a:gd name="T2" fmla="*/ 9 w 18"/>
                    <a:gd name="T3" fmla="*/ 389 h 816"/>
                    <a:gd name="T4" fmla="*/ 9 w 18"/>
                    <a:gd name="T5" fmla="*/ 0 h 816"/>
                    <a:gd name="T6" fmla="*/ 0 w 18"/>
                    <a:gd name="T7" fmla="*/ 3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304" name="Freeform 496">
                  <a:extLst>
                    <a:ext uri="{FF2B5EF4-FFF2-40B4-BE49-F238E27FC236}">
                      <a16:creationId xmlns:a16="http://schemas.microsoft.com/office/drawing/2014/main" id="{F9DF1BCF-8A7A-4464-A8E5-875E458A6C6C}"/>
                    </a:ext>
                  </a:extLst>
                </p:cNvPr>
                <p:cNvSpPr>
                  <a:spLocks/>
                </p:cNvSpPr>
                <p:nvPr/>
              </p:nvSpPr>
              <p:spPr bwMode="auto">
                <a:xfrm>
                  <a:off x="3775" y="1471"/>
                  <a:ext cx="15" cy="5"/>
                </a:xfrm>
                <a:custGeom>
                  <a:avLst/>
                  <a:gdLst>
                    <a:gd name="T0" fmla="*/ 15 w 30"/>
                    <a:gd name="T1" fmla="*/ 3 h 12"/>
                    <a:gd name="T2" fmla="*/ 6 w 30"/>
                    <a:gd name="T3" fmla="*/ 0 h 12"/>
                    <a:gd name="T4" fmla="*/ 0 w 30"/>
                    <a:gd name="T5" fmla="*/ 3 h 12"/>
                    <a:gd name="T6" fmla="*/ 6 w 30"/>
                    <a:gd name="T7" fmla="*/ 5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5" name="Freeform 497">
                  <a:extLst>
                    <a:ext uri="{FF2B5EF4-FFF2-40B4-BE49-F238E27FC236}">
                      <a16:creationId xmlns:a16="http://schemas.microsoft.com/office/drawing/2014/main" id="{0C00F03A-6CA3-44E9-8096-4BB0B60F92BB}"/>
                    </a:ext>
                  </a:extLst>
                </p:cNvPr>
                <p:cNvSpPr>
                  <a:spLocks/>
                </p:cNvSpPr>
                <p:nvPr/>
              </p:nvSpPr>
              <p:spPr bwMode="auto">
                <a:xfrm>
                  <a:off x="3775" y="1471"/>
                  <a:ext cx="15" cy="5"/>
                </a:xfrm>
                <a:custGeom>
                  <a:avLst/>
                  <a:gdLst>
                    <a:gd name="T0" fmla="*/ 15 w 30"/>
                    <a:gd name="T1" fmla="*/ 3 h 12"/>
                    <a:gd name="T2" fmla="*/ 6 w 30"/>
                    <a:gd name="T3" fmla="*/ 0 h 12"/>
                    <a:gd name="T4" fmla="*/ 0 w 30"/>
                    <a:gd name="T5" fmla="*/ 3 h 12"/>
                    <a:gd name="T6" fmla="*/ 6 w 30"/>
                    <a:gd name="T7" fmla="*/ 5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path>
                  </a:pathLst>
                </a:custGeom>
                <a:solidFill>
                  <a:schemeClr val="folHlink"/>
                </a:solidFill>
                <a:ln w="0">
                  <a:solidFill>
                    <a:srgbClr val="000000"/>
                  </a:solidFill>
                  <a:round/>
                  <a:headEnd/>
                  <a:tailEnd/>
                </a:ln>
              </p:spPr>
              <p:txBody>
                <a:bodyPr/>
                <a:lstStyle/>
                <a:p>
                  <a:endParaRPr lang="zh-CN" altLang="en-US" sz="2400"/>
                </a:p>
              </p:txBody>
            </p:sp>
            <p:sp>
              <p:nvSpPr>
                <p:cNvPr id="306" name="Freeform 498">
                  <a:extLst>
                    <a:ext uri="{FF2B5EF4-FFF2-40B4-BE49-F238E27FC236}">
                      <a16:creationId xmlns:a16="http://schemas.microsoft.com/office/drawing/2014/main" id="{F6D7904C-0C99-4F84-BB69-9D894F676454}"/>
                    </a:ext>
                  </a:extLst>
                </p:cNvPr>
                <p:cNvSpPr>
                  <a:spLocks/>
                </p:cNvSpPr>
                <p:nvPr/>
              </p:nvSpPr>
              <p:spPr bwMode="auto">
                <a:xfrm>
                  <a:off x="3863" y="1418"/>
                  <a:ext cx="5" cy="396"/>
                </a:xfrm>
                <a:custGeom>
                  <a:avLst/>
                  <a:gdLst>
                    <a:gd name="T0" fmla="*/ 0 w 12"/>
                    <a:gd name="T1" fmla="*/ 0 h 816"/>
                    <a:gd name="T2" fmla="*/ 0 w 12"/>
                    <a:gd name="T3" fmla="*/ 393 h 816"/>
                    <a:gd name="T4" fmla="*/ 5 w 12"/>
                    <a:gd name="T5" fmla="*/ 396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 name="Freeform 499">
                  <a:extLst>
                    <a:ext uri="{FF2B5EF4-FFF2-40B4-BE49-F238E27FC236}">
                      <a16:creationId xmlns:a16="http://schemas.microsoft.com/office/drawing/2014/main" id="{AA554CE1-5706-4C9D-9436-DD46F6ADD803}"/>
                    </a:ext>
                  </a:extLst>
                </p:cNvPr>
                <p:cNvSpPr>
                  <a:spLocks/>
                </p:cNvSpPr>
                <p:nvPr/>
              </p:nvSpPr>
              <p:spPr bwMode="auto">
                <a:xfrm>
                  <a:off x="3863" y="1418"/>
                  <a:ext cx="5" cy="396"/>
                </a:xfrm>
                <a:custGeom>
                  <a:avLst/>
                  <a:gdLst>
                    <a:gd name="T0" fmla="*/ 0 w 12"/>
                    <a:gd name="T1" fmla="*/ 0 h 816"/>
                    <a:gd name="T2" fmla="*/ 0 w 12"/>
                    <a:gd name="T3" fmla="*/ 393 h 816"/>
                    <a:gd name="T4" fmla="*/ 5 w 12"/>
                    <a:gd name="T5" fmla="*/ 396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308" name="Freeform 500">
                  <a:extLst>
                    <a:ext uri="{FF2B5EF4-FFF2-40B4-BE49-F238E27FC236}">
                      <a16:creationId xmlns:a16="http://schemas.microsoft.com/office/drawing/2014/main" id="{5A2BD4E4-53F7-41AC-ADB4-A7FE67679E49}"/>
                    </a:ext>
                  </a:extLst>
                </p:cNvPr>
                <p:cNvSpPr>
                  <a:spLocks/>
                </p:cNvSpPr>
                <p:nvPr/>
              </p:nvSpPr>
              <p:spPr bwMode="auto">
                <a:xfrm>
                  <a:off x="3868" y="1418"/>
                  <a:ext cx="9" cy="396"/>
                </a:xfrm>
                <a:custGeom>
                  <a:avLst/>
                  <a:gdLst>
                    <a:gd name="T0" fmla="*/ 0 w 18"/>
                    <a:gd name="T1" fmla="*/ 396 h 816"/>
                    <a:gd name="T2" fmla="*/ 9 w 18"/>
                    <a:gd name="T3" fmla="*/ 393 h 816"/>
                    <a:gd name="T4" fmla="*/ 9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9" name="Freeform 501">
                  <a:extLst>
                    <a:ext uri="{FF2B5EF4-FFF2-40B4-BE49-F238E27FC236}">
                      <a16:creationId xmlns:a16="http://schemas.microsoft.com/office/drawing/2014/main" id="{2D99481D-D7B1-468F-A698-5FF1C5702DC1}"/>
                    </a:ext>
                  </a:extLst>
                </p:cNvPr>
                <p:cNvSpPr>
                  <a:spLocks/>
                </p:cNvSpPr>
                <p:nvPr/>
              </p:nvSpPr>
              <p:spPr bwMode="auto">
                <a:xfrm>
                  <a:off x="3868" y="1418"/>
                  <a:ext cx="9" cy="396"/>
                </a:xfrm>
                <a:custGeom>
                  <a:avLst/>
                  <a:gdLst>
                    <a:gd name="T0" fmla="*/ 0 w 18"/>
                    <a:gd name="T1" fmla="*/ 396 h 816"/>
                    <a:gd name="T2" fmla="*/ 9 w 18"/>
                    <a:gd name="T3" fmla="*/ 393 h 816"/>
                    <a:gd name="T4" fmla="*/ 9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310" name="Freeform 502">
                  <a:extLst>
                    <a:ext uri="{FF2B5EF4-FFF2-40B4-BE49-F238E27FC236}">
                      <a16:creationId xmlns:a16="http://schemas.microsoft.com/office/drawing/2014/main" id="{08CA5E5D-06CD-43B9-B4D9-510DD0104A4C}"/>
                    </a:ext>
                  </a:extLst>
                </p:cNvPr>
                <p:cNvSpPr>
                  <a:spLocks/>
                </p:cNvSpPr>
                <p:nvPr/>
              </p:nvSpPr>
              <p:spPr bwMode="auto">
                <a:xfrm>
                  <a:off x="3863" y="1415"/>
                  <a:ext cx="14" cy="9"/>
                </a:xfrm>
                <a:custGeom>
                  <a:avLst/>
                  <a:gdLst>
                    <a:gd name="T0" fmla="*/ 14 w 30"/>
                    <a:gd name="T1" fmla="*/ 3 h 18"/>
                    <a:gd name="T2" fmla="*/ 8 w 30"/>
                    <a:gd name="T3" fmla="*/ 0 h 18"/>
                    <a:gd name="T4" fmla="*/ 0 w 30"/>
                    <a:gd name="T5" fmla="*/ 3 h 18"/>
                    <a:gd name="T6" fmla="*/ 8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8"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11" name="Freeform 503">
                  <a:extLst>
                    <a:ext uri="{FF2B5EF4-FFF2-40B4-BE49-F238E27FC236}">
                      <a16:creationId xmlns:a16="http://schemas.microsoft.com/office/drawing/2014/main" id="{EF7B9A12-B410-47D7-9595-8DE362210C4D}"/>
                    </a:ext>
                  </a:extLst>
                </p:cNvPr>
                <p:cNvSpPr>
                  <a:spLocks/>
                </p:cNvSpPr>
                <p:nvPr/>
              </p:nvSpPr>
              <p:spPr bwMode="auto">
                <a:xfrm>
                  <a:off x="3863" y="1415"/>
                  <a:ext cx="14" cy="9"/>
                </a:xfrm>
                <a:custGeom>
                  <a:avLst/>
                  <a:gdLst>
                    <a:gd name="T0" fmla="*/ 14 w 30"/>
                    <a:gd name="T1" fmla="*/ 3 h 18"/>
                    <a:gd name="T2" fmla="*/ 8 w 30"/>
                    <a:gd name="T3" fmla="*/ 0 h 18"/>
                    <a:gd name="T4" fmla="*/ 0 w 30"/>
                    <a:gd name="T5" fmla="*/ 3 h 18"/>
                    <a:gd name="T6" fmla="*/ 8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8" y="18"/>
                      </a:lnTo>
                      <a:lnTo>
                        <a:pt x="30" y="6"/>
                      </a:lnTo>
                    </a:path>
                  </a:pathLst>
                </a:custGeom>
                <a:solidFill>
                  <a:schemeClr val="folHlink"/>
                </a:solidFill>
                <a:ln w="0">
                  <a:solidFill>
                    <a:srgbClr val="000000"/>
                  </a:solidFill>
                  <a:round/>
                  <a:headEnd/>
                  <a:tailEnd/>
                </a:ln>
              </p:spPr>
              <p:txBody>
                <a:bodyPr/>
                <a:lstStyle/>
                <a:p>
                  <a:endParaRPr lang="zh-CN" altLang="en-US" sz="2400"/>
                </a:p>
              </p:txBody>
            </p:sp>
            <p:sp>
              <p:nvSpPr>
                <p:cNvPr id="312" name="Freeform 504">
                  <a:extLst>
                    <a:ext uri="{FF2B5EF4-FFF2-40B4-BE49-F238E27FC236}">
                      <a16:creationId xmlns:a16="http://schemas.microsoft.com/office/drawing/2014/main" id="{E1F86197-EC16-4362-923D-4DE5B58AF3CA}"/>
                    </a:ext>
                  </a:extLst>
                </p:cNvPr>
                <p:cNvSpPr>
                  <a:spLocks/>
                </p:cNvSpPr>
                <p:nvPr/>
              </p:nvSpPr>
              <p:spPr bwMode="auto">
                <a:xfrm>
                  <a:off x="2690" y="1703"/>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13" name="Freeform 505">
                  <a:extLst>
                    <a:ext uri="{FF2B5EF4-FFF2-40B4-BE49-F238E27FC236}">
                      <a16:creationId xmlns:a16="http://schemas.microsoft.com/office/drawing/2014/main" id="{63077718-032B-47D7-92CF-0596480F95EA}"/>
                    </a:ext>
                  </a:extLst>
                </p:cNvPr>
                <p:cNvSpPr>
                  <a:spLocks/>
                </p:cNvSpPr>
                <p:nvPr/>
              </p:nvSpPr>
              <p:spPr bwMode="auto">
                <a:xfrm>
                  <a:off x="2690" y="1703"/>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path>
                  </a:pathLst>
                </a:custGeom>
                <a:solidFill>
                  <a:schemeClr val="folHlink"/>
                </a:solidFill>
                <a:ln w="0">
                  <a:solidFill>
                    <a:srgbClr val="000000"/>
                  </a:solidFill>
                  <a:round/>
                  <a:headEnd/>
                  <a:tailEnd/>
                </a:ln>
              </p:spPr>
              <p:txBody>
                <a:bodyPr/>
                <a:lstStyle/>
                <a:p>
                  <a:endParaRPr lang="zh-CN" altLang="en-US" sz="2400"/>
                </a:p>
              </p:txBody>
            </p:sp>
            <p:sp>
              <p:nvSpPr>
                <p:cNvPr id="314" name="Freeform 506">
                  <a:extLst>
                    <a:ext uri="{FF2B5EF4-FFF2-40B4-BE49-F238E27FC236}">
                      <a16:creationId xmlns:a16="http://schemas.microsoft.com/office/drawing/2014/main" id="{2FA2E5B8-BF84-4ABA-ACF6-3493E6BFA03F}"/>
                    </a:ext>
                  </a:extLst>
                </p:cNvPr>
                <p:cNvSpPr>
                  <a:spLocks/>
                </p:cNvSpPr>
                <p:nvPr/>
              </p:nvSpPr>
              <p:spPr bwMode="auto">
                <a:xfrm>
                  <a:off x="2687" y="1567"/>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15" name="Freeform 507">
                  <a:extLst>
                    <a:ext uri="{FF2B5EF4-FFF2-40B4-BE49-F238E27FC236}">
                      <a16:creationId xmlns:a16="http://schemas.microsoft.com/office/drawing/2014/main" id="{1B49B19E-5D19-4FA2-A378-E302BDF2376B}"/>
                    </a:ext>
                  </a:extLst>
                </p:cNvPr>
                <p:cNvSpPr>
                  <a:spLocks/>
                </p:cNvSpPr>
                <p:nvPr/>
              </p:nvSpPr>
              <p:spPr bwMode="auto">
                <a:xfrm>
                  <a:off x="2687" y="1567"/>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316" name="Freeform 508">
                  <a:extLst>
                    <a:ext uri="{FF2B5EF4-FFF2-40B4-BE49-F238E27FC236}">
                      <a16:creationId xmlns:a16="http://schemas.microsoft.com/office/drawing/2014/main" id="{B2A858FA-1DF9-4278-A40F-7FAEABF3989F}"/>
                    </a:ext>
                  </a:extLst>
                </p:cNvPr>
                <p:cNvSpPr>
                  <a:spLocks/>
                </p:cNvSpPr>
                <p:nvPr/>
              </p:nvSpPr>
              <p:spPr bwMode="auto">
                <a:xfrm>
                  <a:off x="2690" y="1532"/>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17" name="Freeform 509">
                  <a:extLst>
                    <a:ext uri="{FF2B5EF4-FFF2-40B4-BE49-F238E27FC236}">
                      <a16:creationId xmlns:a16="http://schemas.microsoft.com/office/drawing/2014/main" id="{1CABD4A9-83AB-4C83-8CC7-869BDB1B9801}"/>
                    </a:ext>
                  </a:extLst>
                </p:cNvPr>
                <p:cNvSpPr>
                  <a:spLocks/>
                </p:cNvSpPr>
                <p:nvPr/>
              </p:nvSpPr>
              <p:spPr bwMode="auto">
                <a:xfrm>
                  <a:off x="2690" y="1532"/>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path>
                  </a:pathLst>
                </a:custGeom>
                <a:solidFill>
                  <a:schemeClr val="folHlink"/>
                </a:solidFill>
                <a:ln w="0">
                  <a:solidFill>
                    <a:srgbClr val="000000"/>
                  </a:solidFill>
                  <a:round/>
                  <a:headEnd/>
                  <a:tailEnd/>
                </a:ln>
              </p:spPr>
              <p:txBody>
                <a:bodyPr/>
                <a:lstStyle/>
                <a:p>
                  <a:endParaRPr lang="zh-CN" altLang="en-US" sz="2400"/>
                </a:p>
              </p:txBody>
            </p:sp>
            <p:sp>
              <p:nvSpPr>
                <p:cNvPr id="318" name="Freeform 510">
                  <a:extLst>
                    <a:ext uri="{FF2B5EF4-FFF2-40B4-BE49-F238E27FC236}">
                      <a16:creationId xmlns:a16="http://schemas.microsoft.com/office/drawing/2014/main" id="{FCAC6E51-BBFB-4A00-8701-70A4C28F15DD}"/>
                    </a:ext>
                  </a:extLst>
                </p:cNvPr>
                <p:cNvSpPr>
                  <a:spLocks/>
                </p:cNvSpPr>
                <p:nvPr/>
              </p:nvSpPr>
              <p:spPr bwMode="auto">
                <a:xfrm>
                  <a:off x="2681" y="190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19" name="Freeform 511">
                  <a:extLst>
                    <a:ext uri="{FF2B5EF4-FFF2-40B4-BE49-F238E27FC236}">
                      <a16:creationId xmlns:a16="http://schemas.microsoft.com/office/drawing/2014/main" id="{5FFA33EE-2018-471C-AB44-D9E2026B6179}"/>
                    </a:ext>
                  </a:extLst>
                </p:cNvPr>
                <p:cNvSpPr>
                  <a:spLocks/>
                </p:cNvSpPr>
                <p:nvPr/>
              </p:nvSpPr>
              <p:spPr bwMode="auto">
                <a:xfrm>
                  <a:off x="2681" y="190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320" name="Freeform 512">
                  <a:extLst>
                    <a:ext uri="{FF2B5EF4-FFF2-40B4-BE49-F238E27FC236}">
                      <a16:creationId xmlns:a16="http://schemas.microsoft.com/office/drawing/2014/main" id="{5721991C-7731-47F0-A04E-55DF951CDBDA}"/>
                    </a:ext>
                  </a:extLst>
                </p:cNvPr>
                <p:cNvSpPr>
                  <a:spLocks/>
                </p:cNvSpPr>
                <p:nvPr/>
              </p:nvSpPr>
              <p:spPr bwMode="auto">
                <a:xfrm>
                  <a:off x="2681" y="182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21" name="Freeform 513">
                  <a:extLst>
                    <a:ext uri="{FF2B5EF4-FFF2-40B4-BE49-F238E27FC236}">
                      <a16:creationId xmlns:a16="http://schemas.microsoft.com/office/drawing/2014/main" id="{3A0CDBCD-9E4E-415B-823C-D642DF10505B}"/>
                    </a:ext>
                  </a:extLst>
                </p:cNvPr>
                <p:cNvSpPr>
                  <a:spLocks/>
                </p:cNvSpPr>
                <p:nvPr/>
              </p:nvSpPr>
              <p:spPr bwMode="auto">
                <a:xfrm>
                  <a:off x="2681" y="182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322" name="Line 514">
                  <a:extLst>
                    <a:ext uri="{FF2B5EF4-FFF2-40B4-BE49-F238E27FC236}">
                      <a16:creationId xmlns:a16="http://schemas.microsoft.com/office/drawing/2014/main" id="{8F49A4B5-8969-4D58-A6C5-6E6BB39ACFE0}"/>
                    </a:ext>
                  </a:extLst>
                </p:cNvPr>
                <p:cNvSpPr>
                  <a:spLocks noChangeShapeType="1"/>
                </p:cNvSpPr>
                <p:nvPr/>
              </p:nvSpPr>
              <p:spPr bwMode="auto">
                <a:xfrm flipV="1">
                  <a:off x="2838" y="1890"/>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23" name="Line 515">
                  <a:extLst>
                    <a:ext uri="{FF2B5EF4-FFF2-40B4-BE49-F238E27FC236}">
                      <a16:creationId xmlns:a16="http://schemas.microsoft.com/office/drawing/2014/main" id="{A5F9BC7C-8218-4551-9872-548FD44E0E5C}"/>
                    </a:ext>
                  </a:extLst>
                </p:cNvPr>
                <p:cNvSpPr>
                  <a:spLocks noChangeShapeType="1"/>
                </p:cNvSpPr>
                <p:nvPr/>
              </p:nvSpPr>
              <p:spPr bwMode="auto">
                <a:xfrm flipV="1">
                  <a:off x="3027" y="1962"/>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24" name="Line 516">
                  <a:extLst>
                    <a:ext uri="{FF2B5EF4-FFF2-40B4-BE49-F238E27FC236}">
                      <a16:creationId xmlns:a16="http://schemas.microsoft.com/office/drawing/2014/main" id="{583758D6-5DA5-4D88-A1B0-7C26610E0C23}"/>
                    </a:ext>
                  </a:extLst>
                </p:cNvPr>
                <p:cNvSpPr>
                  <a:spLocks noChangeShapeType="1"/>
                </p:cNvSpPr>
                <p:nvPr/>
              </p:nvSpPr>
              <p:spPr bwMode="auto">
                <a:xfrm flipH="1" flipV="1">
                  <a:off x="2780" y="1863"/>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25" name="Freeform 517">
                  <a:extLst>
                    <a:ext uri="{FF2B5EF4-FFF2-40B4-BE49-F238E27FC236}">
                      <a16:creationId xmlns:a16="http://schemas.microsoft.com/office/drawing/2014/main" id="{91F7BD97-6F99-4E8A-8180-AF3EB8CEF087}"/>
                    </a:ext>
                  </a:extLst>
                </p:cNvPr>
                <p:cNvSpPr>
                  <a:spLocks/>
                </p:cNvSpPr>
                <p:nvPr/>
              </p:nvSpPr>
              <p:spPr bwMode="auto">
                <a:xfrm>
                  <a:off x="2681" y="1829"/>
                  <a:ext cx="733" cy="261"/>
                </a:xfrm>
                <a:custGeom>
                  <a:avLst/>
                  <a:gdLst>
                    <a:gd name="T0" fmla="*/ 0 w 1512"/>
                    <a:gd name="T1" fmla="*/ 9 h 540"/>
                    <a:gd name="T2" fmla="*/ 538 w 1512"/>
                    <a:gd name="T3" fmla="*/ 261 h 540"/>
                    <a:gd name="T4" fmla="*/ 733 w 1512"/>
                    <a:gd name="T5" fmla="*/ 145 h 540"/>
                    <a:gd name="T6" fmla="*/ 733 w 1512"/>
                    <a:gd name="T7" fmla="*/ 139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26" name="Freeform 518">
                  <a:extLst>
                    <a:ext uri="{FF2B5EF4-FFF2-40B4-BE49-F238E27FC236}">
                      <a16:creationId xmlns:a16="http://schemas.microsoft.com/office/drawing/2014/main" id="{02C8BC5B-67A9-4E9E-A09F-C429AAC3BE8A}"/>
                    </a:ext>
                  </a:extLst>
                </p:cNvPr>
                <p:cNvSpPr>
                  <a:spLocks/>
                </p:cNvSpPr>
                <p:nvPr/>
              </p:nvSpPr>
              <p:spPr bwMode="auto">
                <a:xfrm>
                  <a:off x="2681" y="1829"/>
                  <a:ext cx="733" cy="261"/>
                </a:xfrm>
                <a:custGeom>
                  <a:avLst/>
                  <a:gdLst>
                    <a:gd name="T0" fmla="*/ 0 w 1512"/>
                    <a:gd name="T1" fmla="*/ 9 h 540"/>
                    <a:gd name="T2" fmla="*/ 538 w 1512"/>
                    <a:gd name="T3" fmla="*/ 261 h 540"/>
                    <a:gd name="T4" fmla="*/ 733 w 1512"/>
                    <a:gd name="T5" fmla="*/ 145 h 540"/>
                    <a:gd name="T6" fmla="*/ 733 w 1512"/>
                    <a:gd name="T7" fmla="*/ 139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327" name="Freeform 519">
                  <a:extLst>
                    <a:ext uri="{FF2B5EF4-FFF2-40B4-BE49-F238E27FC236}">
                      <a16:creationId xmlns:a16="http://schemas.microsoft.com/office/drawing/2014/main" id="{CCF955D2-2670-4338-BFB3-8E8571E7EA8D}"/>
                    </a:ext>
                  </a:extLst>
                </p:cNvPr>
                <p:cNvSpPr>
                  <a:spLocks/>
                </p:cNvSpPr>
                <p:nvPr/>
              </p:nvSpPr>
              <p:spPr bwMode="auto">
                <a:xfrm>
                  <a:off x="2681" y="174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28" name="Freeform 520">
                  <a:extLst>
                    <a:ext uri="{FF2B5EF4-FFF2-40B4-BE49-F238E27FC236}">
                      <a16:creationId xmlns:a16="http://schemas.microsoft.com/office/drawing/2014/main" id="{25BEA28E-5DBB-4702-90CA-28A10A52F80D}"/>
                    </a:ext>
                  </a:extLst>
                </p:cNvPr>
                <p:cNvSpPr>
                  <a:spLocks/>
                </p:cNvSpPr>
                <p:nvPr/>
              </p:nvSpPr>
              <p:spPr bwMode="auto">
                <a:xfrm>
                  <a:off x="2681" y="174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329" name="Line 521">
                  <a:extLst>
                    <a:ext uri="{FF2B5EF4-FFF2-40B4-BE49-F238E27FC236}">
                      <a16:creationId xmlns:a16="http://schemas.microsoft.com/office/drawing/2014/main" id="{EB98B211-836A-4CB1-8230-CDDFF131E923}"/>
                    </a:ext>
                  </a:extLst>
                </p:cNvPr>
                <p:cNvSpPr>
                  <a:spLocks noChangeShapeType="1"/>
                </p:cNvSpPr>
                <p:nvPr/>
              </p:nvSpPr>
              <p:spPr bwMode="auto">
                <a:xfrm flipV="1">
                  <a:off x="2838" y="1814"/>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30" name="Line 522">
                  <a:extLst>
                    <a:ext uri="{FF2B5EF4-FFF2-40B4-BE49-F238E27FC236}">
                      <a16:creationId xmlns:a16="http://schemas.microsoft.com/office/drawing/2014/main" id="{766CB539-CCFC-48CA-A01F-2A36823D2BFC}"/>
                    </a:ext>
                  </a:extLst>
                </p:cNvPr>
                <p:cNvSpPr>
                  <a:spLocks noChangeShapeType="1"/>
                </p:cNvSpPr>
                <p:nvPr/>
              </p:nvSpPr>
              <p:spPr bwMode="auto">
                <a:xfrm flipV="1">
                  <a:off x="3027" y="1887"/>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31" name="Line 523">
                  <a:extLst>
                    <a:ext uri="{FF2B5EF4-FFF2-40B4-BE49-F238E27FC236}">
                      <a16:creationId xmlns:a16="http://schemas.microsoft.com/office/drawing/2014/main" id="{9C771DDE-6F04-4ACC-BAB6-2717FA84125A}"/>
                    </a:ext>
                  </a:extLst>
                </p:cNvPr>
                <p:cNvSpPr>
                  <a:spLocks noChangeShapeType="1"/>
                </p:cNvSpPr>
                <p:nvPr/>
              </p:nvSpPr>
              <p:spPr bwMode="auto">
                <a:xfrm flipH="1" flipV="1">
                  <a:off x="2780" y="1788"/>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32" name="Freeform 524">
                  <a:extLst>
                    <a:ext uri="{FF2B5EF4-FFF2-40B4-BE49-F238E27FC236}">
                      <a16:creationId xmlns:a16="http://schemas.microsoft.com/office/drawing/2014/main" id="{4FAAFB4C-B9B6-4163-B093-4316BB4C38B8}"/>
                    </a:ext>
                  </a:extLst>
                </p:cNvPr>
                <p:cNvSpPr>
                  <a:spLocks/>
                </p:cNvSpPr>
                <p:nvPr/>
              </p:nvSpPr>
              <p:spPr bwMode="auto">
                <a:xfrm>
                  <a:off x="2681" y="175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33" name="Freeform 525">
                  <a:extLst>
                    <a:ext uri="{FF2B5EF4-FFF2-40B4-BE49-F238E27FC236}">
                      <a16:creationId xmlns:a16="http://schemas.microsoft.com/office/drawing/2014/main" id="{C32259C2-F5F1-40F5-8469-3D7DE3140FCA}"/>
                    </a:ext>
                  </a:extLst>
                </p:cNvPr>
                <p:cNvSpPr>
                  <a:spLocks/>
                </p:cNvSpPr>
                <p:nvPr/>
              </p:nvSpPr>
              <p:spPr bwMode="auto">
                <a:xfrm>
                  <a:off x="2681" y="175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334" name="Freeform 526">
                  <a:extLst>
                    <a:ext uri="{FF2B5EF4-FFF2-40B4-BE49-F238E27FC236}">
                      <a16:creationId xmlns:a16="http://schemas.microsoft.com/office/drawing/2014/main" id="{E737B46B-BCCB-4E14-8C54-84B832E4F09C}"/>
                    </a:ext>
                  </a:extLst>
                </p:cNvPr>
                <p:cNvSpPr>
                  <a:spLocks/>
                </p:cNvSpPr>
                <p:nvPr/>
              </p:nvSpPr>
              <p:spPr bwMode="auto">
                <a:xfrm>
                  <a:off x="2681" y="167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35" name="Freeform 527">
                  <a:extLst>
                    <a:ext uri="{FF2B5EF4-FFF2-40B4-BE49-F238E27FC236}">
                      <a16:creationId xmlns:a16="http://schemas.microsoft.com/office/drawing/2014/main" id="{E46BF902-D494-44E9-8D24-5F7282CEB509}"/>
                    </a:ext>
                  </a:extLst>
                </p:cNvPr>
                <p:cNvSpPr>
                  <a:spLocks/>
                </p:cNvSpPr>
                <p:nvPr/>
              </p:nvSpPr>
              <p:spPr bwMode="auto">
                <a:xfrm>
                  <a:off x="2681" y="167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336" name="Line 528">
                  <a:extLst>
                    <a:ext uri="{FF2B5EF4-FFF2-40B4-BE49-F238E27FC236}">
                      <a16:creationId xmlns:a16="http://schemas.microsoft.com/office/drawing/2014/main" id="{603912E3-C18B-4435-93BE-E4B104BC848D}"/>
                    </a:ext>
                  </a:extLst>
                </p:cNvPr>
                <p:cNvSpPr>
                  <a:spLocks noChangeShapeType="1"/>
                </p:cNvSpPr>
                <p:nvPr/>
              </p:nvSpPr>
              <p:spPr bwMode="auto">
                <a:xfrm flipV="1">
                  <a:off x="2838" y="1738"/>
                  <a:ext cx="198" cy="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37" name="Line 529">
                  <a:extLst>
                    <a:ext uri="{FF2B5EF4-FFF2-40B4-BE49-F238E27FC236}">
                      <a16:creationId xmlns:a16="http://schemas.microsoft.com/office/drawing/2014/main" id="{B53EF01B-6B33-4B76-8DD7-589A41CEF854}"/>
                    </a:ext>
                  </a:extLst>
                </p:cNvPr>
                <p:cNvSpPr>
                  <a:spLocks noChangeShapeType="1"/>
                </p:cNvSpPr>
                <p:nvPr/>
              </p:nvSpPr>
              <p:spPr bwMode="auto">
                <a:xfrm flipV="1">
                  <a:off x="3027" y="1811"/>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38" name="Line 530">
                  <a:extLst>
                    <a:ext uri="{FF2B5EF4-FFF2-40B4-BE49-F238E27FC236}">
                      <a16:creationId xmlns:a16="http://schemas.microsoft.com/office/drawing/2014/main" id="{F21F267D-7119-4E75-B52F-C3F01D367C58}"/>
                    </a:ext>
                  </a:extLst>
                </p:cNvPr>
                <p:cNvSpPr>
                  <a:spLocks noChangeShapeType="1"/>
                </p:cNvSpPr>
                <p:nvPr/>
              </p:nvSpPr>
              <p:spPr bwMode="auto">
                <a:xfrm flipH="1" flipV="1">
                  <a:off x="2780" y="1712"/>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39" name="Freeform 531">
                  <a:extLst>
                    <a:ext uri="{FF2B5EF4-FFF2-40B4-BE49-F238E27FC236}">
                      <a16:creationId xmlns:a16="http://schemas.microsoft.com/office/drawing/2014/main" id="{9DCE62CF-82D3-440A-93BA-4D93BE58F851}"/>
                    </a:ext>
                  </a:extLst>
                </p:cNvPr>
                <p:cNvSpPr>
                  <a:spLocks/>
                </p:cNvSpPr>
                <p:nvPr/>
              </p:nvSpPr>
              <p:spPr bwMode="auto">
                <a:xfrm>
                  <a:off x="2681" y="1677"/>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40" name="Freeform 532">
                  <a:extLst>
                    <a:ext uri="{FF2B5EF4-FFF2-40B4-BE49-F238E27FC236}">
                      <a16:creationId xmlns:a16="http://schemas.microsoft.com/office/drawing/2014/main" id="{E25F4F8E-4EB6-41F3-9EDC-E899D0624B02}"/>
                    </a:ext>
                  </a:extLst>
                </p:cNvPr>
                <p:cNvSpPr>
                  <a:spLocks/>
                </p:cNvSpPr>
                <p:nvPr/>
              </p:nvSpPr>
              <p:spPr bwMode="auto">
                <a:xfrm>
                  <a:off x="2681" y="1677"/>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341" name="Freeform 533">
                  <a:extLst>
                    <a:ext uri="{FF2B5EF4-FFF2-40B4-BE49-F238E27FC236}">
                      <a16:creationId xmlns:a16="http://schemas.microsoft.com/office/drawing/2014/main" id="{B173655B-E8DE-49D1-856B-710D0A79DE3F}"/>
                    </a:ext>
                  </a:extLst>
                </p:cNvPr>
                <p:cNvSpPr>
                  <a:spLocks/>
                </p:cNvSpPr>
                <p:nvPr/>
              </p:nvSpPr>
              <p:spPr bwMode="auto">
                <a:xfrm>
                  <a:off x="2681" y="159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42" name="Freeform 534">
                  <a:extLst>
                    <a:ext uri="{FF2B5EF4-FFF2-40B4-BE49-F238E27FC236}">
                      <a16:creationId xmlns:a16="http://schemas.microsoft.com/office/drawing/2014/main" id="{2100DBD1-2E21-45C3-AF0D-3FACD07724B3}"/>
                    </a:ext>
                  </a:extLst>
                </p:cNvPr>
                <p:cNvSpPr>
                  <a:spLocks/>
                </p:cNvSpPr>
                <p:nvPr/>
              </p:nvSpPr>
              <p:spPr bwMode="auto">
                <a:xfrm>
                  <a:off x="2681" y="159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343" name="Line 535">
                  <a:extLst>
                    <a:ext uri="{FF2B5EF4-FFF2-40B4-BE49-F238E27FC236}">
                      <a16:creationId xmlns:a16="http://schemas.microsoft.com/office/drawing/2014/main" id="{89C1E0CB-0AAD-424C-AEE8-BB8E948F69A5}"/>
                    </a:ext>
                  </a:extLst>
                </p:cNvPr>
                <p:cNvSpPr>
                  <a:spLocks noChangeShapeType="1"/>
                </p:cNvSpPr>
                <p:nvPr/>
              </p:nvSpPr>
              <p:spPr bwMode="auto">
                <a:xfrm flipV="1">
                  <a:off x="2838" y="1663"/>
                  <a:ext cx="198" cy="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44" name="Line 536">
                  <a:extLst>
                    <a:ext uri="{FF2B5EF4-FFF2-40B4-BE49-F238E27FC236}">
                      <a16:creationId xmlns:a16="http://schemas.microsoft.com/office/drawing/2014/main" id="{A86205C7-085C-42B9-9F11-795B0AA57F06}"/>
                    </a:ext>
                  </a:extLst>
                </p:cNvPr>
                <p:cNvSpPr>
                  <a:spLocks noChangeShapeType="1"/>
                </p:cNvSpPr>
                <p:nvPr/>
              </p:nvSpPr>
              <p:spPr bwMode="auto">
                <a:xfrm flipV="1">
                  <a:off x="3027" y="1735"/>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45" name="Line 537">
                  <a:extLst>
                    <a:ext uri="{FF2B5EF4-FFF2-40B4-BE49-F238E27FC236}">
                      <a16:creationId xmlns:a16="http://schemas.microsoft.com/office/drawing/2014/main" id="{49FE7EF5-104E-492D-8F98-74C1F3616E5F}"/>
                    </a:ext>
                  </a:extLst>
                </p:cNvPr>
                <p:cNvSpPr>
                  <a:spLocks noChangeShapeType="1"/>
                </p:cNvSpPr>
                <p:nvPr/>
              </p:nvSpPr>
              <p:spPr bwMode="auto">
                <a:xfrm flipH="1" flipV="1">
                  <a:off x="2780" y="1636"/>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46" name="Freeform 538">
                  <a:extLst>
                    <a:ext uri="{FF2B5EF4-FFF2-40B4-BE49-F238E27FC236}">
                      <a16:creationId xmlns:a16="http://schemas.microsoft.com/office/drawing/2014/main" id="{45141319-E98C-407F-BC86-D729BD18E7B2}"/>
                    </a:ext>
                  </a:extLst>
                </p:cNvPr>
                <p:cNvSpPr>
                  <a:spLocks/>
                </p:cNvSpPr>
                <p:nvPr/>
              </p:nvSpPr>
              <p:spPr bwMode="auto">
                <a:xfrm>
                  <a:off x="2681" y="1602"/>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47" name="Freeform 539">
                  <a:extLst>
                    <a:ext uri="{FF2B5EF4-FFF2-40B4-BE49-F238E27FC236}">
                      <a16:creationId xmlns:a16="http://schemas.microsoft.com/office/drawing/2014/main" id="{9E871016-8B63-4F65-BFBC-1BE3FFC70D51}"/>
                    </a:ext>
                  </a:extLst>
                </p:cNvPr>
                <p:cNvSpPr>
                  <a:spLocks/>
                </p:cNvSpPr>
                <p:nvPr/>
              </p:nvSpPr>
              <p:spPr bwMode="auto">
                <a:xfrm>
                  <a:off x="2681" y="1602"/>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348" name="Freeform 540">
                  <a:extLst>
                    <a:ext uri="{FF2B5EF4-FFF2-40B4-BE49-F238E27FC236}">
                      <a16:creationId xmlns:a16="http://schemas.microsoft.com/office/drawing/2014/main" id="{AF0214D2-2F3E-4146-A1BB-96E35D2555DA}"/>
                    </a:ext>
                  </a:extLst>
                </p:cNvPr>
                <p:cNvSpPr>
                  <a:spLocks/>
                </p:cNvSpPr>
                <p:nvPr/>
              </p:nvSpPr>
              <p:spPr bwMode="auto">
                <a:xfrm>
                  <a:off x="2681" y="1520"/>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49" name="Freeform 541">
                  <a:extLst>
                    <a:ext uri="{FF2B5EF4-FFF2-40B4-BE49-F238E27FC236}">
                      <a16:creationId xmlns:a16="http://schemas.microsoft.com/office/drawing/2014/main" id="{84C370AD-20CD-4152-B8BC-8A2ECCC1F914}"/>
                    </a:ext>
                  </a:extLst>
                </p:cNvPr>
                <p:cNvSpPr>
                  <a:spLocks/>
                </p:cNvSpPr>
                <p:nvPr/>
              </p:nvSpPr>
              <p:spPr bwMode="auto">
                <a:xfrm>
                  <a:off x="2681" y="1520"/>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350" name="Line 542">
                  <a:extLst>
                    <a:ext uri="{FF2B5EF4-FFF2-40B4-BE49-F238E27FC236}">
                      <a16:creationId xmlns:a16="http://schemas.microsoft.com/office/drawing/2014/main" id="{87B7C504-479C-486A-AA8D-28363F7CFDF0}"/>
                    </a:ext>
                  </a:extLst>
                </p:cNvPr>
                <p:cNvSpPr>
                  <a:spLocks noChangeShapeType="1"/>
                </p:cNvSpPr>
                <p:nvPr/>
              </p:nvSpPr>
              <p:spPr bwMode="auto">
                <a:xfrm flipV="1">
                  <a:off x="2838" y="1587"/>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51" name="Line 543">
                  <a:extLst>
                    <a:ext uri="{FF2B5EF4-FFF2-40B4-BE49-F238E27FC236}">
                      <a16:creationId xmlns:a16="http://schemas.microsoft.com/office/drawing/2014/main" id="{9EABAB44-96F1-43E1-975B-5FC11953C472}"/>
                    </a:ext>
                  </a:extLst>
                </p:cNvPr>
                <p:cNvSpPr>
                  <a:spLocks noChangeShapeType="1"/>
                </p:cNvSpPr>
                <p:nvPr/>
              </p:nvSpPr>
              <p:spPr bwMode="auto">
                <a:xfrm flipV="1">
                  <a:off x="3027" y="1660"/>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52" name="Line 544">
                  <a:extLst>
                    <a:ext uri="{FF2B5EF4-FFF2-40B4-BE49-F238E27FC236}">
                      <a16:creationId xmlns:a16="http://schemas.microsoft.com/office/drawing/2014/main" id="{A815EB06-8474-414B-9CD4-A64FAB4C0DA1}"/>
                    </a:ext>
                  </a:extLst>
                </p:cNvPr>
                <p:cNvSpPr>
                  <a:spLocks noChangeShapeType="1"/>
                </p:cNvSpPr>
                <p:nvPr/>
              </p:nvSpPr>
              <p:spPr bwMode="auto">
                <a:xfrm flipH="1" flipV="1">
                  <a:off x="2780" y="1561"/>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53" name="Freeform 545">
                  <a:extLst>
                    <a:ext uri="{FF2B5EF4-FFF2-40B4-BE49-F238E27FC236}">
                      <a16:creationId xmlns:a16="http://schemas.microsoft.com/office/drawing/2014/main" id="{73C3E4B3-52D0-474A-A443-95263BA49EC4}"/>
                    </a:ext>
                  </a:extLst>
                </p:cNvPr>
                <p:cNvSpPr>
                  <a:spLocks/>
                </p:cNvSpPr>
                <p:nvPr/>
              </p:nvSpPr>
              <p:spPr bwMode="auto">
                <a:xfrm>
                  <a:off x="2681" y="1526"/>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54" name="Freeform 546">
                  <a:extLst>
                    <a:ext uri="{FF2B5EF4-FFF2-40B4-BE49-F238E27FC236}">
                      <a16:creationId xmlns:a16="http://schemas.microsoft.com/office/drawing/2014/main" id="{EAE8FAAE-817D-4C2A-B526-D48B0D10C273}"/>
                    </a:ext>
                  </a:extLst>
                </p:cNvPr>
                <p:cNvSpPr>
                  <a:spLocks/>
                </p:cNvSpPr>
                <p:nvPr/>
              </p:nvSpPr>
              <p:spPr bwMode="auto">
                <a:xfrm>
                  <a:off x="2681" y="1526"/>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path>
                  </a:pathLst>
                </a:custGeom>
                <a:solidFill>
                  <a:schemeClr val="folHlink"/>
                </a:solidFill>
                <a:ln w="0">
                  <a:solidFill>
                    <a:srgbClr val="000000"/>
                  </a:solidFill>
                  <a:round/>
                  <a:headEnd/>
                  <a:tailEnd/>
                </a:ln>
              </p:spPr>
              <p:txBody>
                <a:bodyPr/>
                <a:lstStyle/>
                <a:p>
                  <a:endParaRPr lang="zh-CN" altLang="en-US" sz="2400"/>
                </a:p>
              </p:txBody>
            </p:sp>
            <p:sp>
              <p:nvSpPr>
                <p:cNvPr id="355" name="Freeform 547">
                  <a:extLst>
                    <a:ext uri="{FF2B5EF4-FFF2-40B4-BE49-F238E27FC236}">
                      <a16:creationId xmlns:a16="http://schemas.microsoft.com/office/drawing/2014/main" id="{DD960217-1E91-4BAB-8CDA-5B4C6E7D0960}"/>
                    </a:ext>
                  </a:extLst>
                </p:cNvPr>
                <p:cNvSpPr>
                  <a:spLocks/>
                </p:cNvSpPr>
                <p:nvPr/>
              </p:nvSpPr>
              <p:spPr bwMode="auto">
                <a:xfrm>
                  <a:off x="2681" y="1444"/>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56" name="Freeform 548">
                  <a:extLst>
                    <a:ext uri="{FF2B5EF4-FFF2-40B4-BE49-F238E27FC236}">
                      <a16:creationId xmlns:a16="http://schemas.microsoft.com/office/drawing/2014/main" id="{B6594783-1DDF-4963-B8DF-51DF90A3A5AB}"/>
                    </a:ext>
                  </a:extLst>
                </p:cNvPr>
                <p:cNvSpPr>
                  <a:spLocks/>
                </p:cNvSpPr>
                <p:nvPr/>
              </p:nvSpPr>
              <p:spPr bwMode="auto">
                <a:xfrm>
                  <a:off x="2681" y="1444"/>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path>
                  </a:pathLst>
                </a:custGeom>
                <a:solidFill>
                  <a:schemeClr val="folHlink"/>
                </a:solidFill>
                <a:ln w="0">
                  <a:solidFill>
                    <a:srgbClr val="000000"/>
                  </a:solidFill>
                  <a:round/>
                  <a:headEnd/>
                  <a:tailEnd/>
                </a:ln>
              </p:spPr>
              <p:txBody>
                <a:bodyPr/>
                <a:lstStyle/>
                <a:p>
                  <a:endParaRPr lang="zh-CN" altLang="en-US" sz="2400"/>
                </a:p>
              </p:txBody>
            </p:sp>
            <p:sp>
              <p:nvSpPr>
                <p:cNvPr id="357" name="Line 549">
                  <a:extLst>
                    <a:ext uri="{FF2B5EF4-FFF2-40B4-BE49-F238E27FC236}">
                      <a16:creationId xmlns:a16="http://schemas.microsoft.com/office/drawing/2014/main" id="{D22B70E8-066B-4CE0-9D9F-A46F20E3149A}"/>
                    </a:ext>
                  </a:extLst>
                </p:cNvPr>
                <p:cNvSpPr>
                  <a:spLocks noChangeShapeType="1"/>
                </p:cNvSpPr>
                <p:nvPr/>
              </p:nvSpPr>
              <p:spPr bwMode="auto">
                <a:xfrm flipV="1">
                  <a:off x="2838" y="1508"/>
                  <a:ext cx="198" cy="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58" name="Line 550">
                  <a:extLst>
                    <a:ext uri="{FF2B5EF4-FFF2-40B4-BE49-F238E27FC236}">
                      <a16:creationId xmlns:a16="http://schemas.microsoft.com/office/drawing/2014/main" id="{9D0B002C-FFC0-480D-A653-2E15346F6DD2}"/>
                    </a:ext>
                  </a:extLst>
                </p:cNvPr>
                <p:cNvSpPr>
                  <a:spLocks noChangeShapeType="1"/>
                </p:cNvSpPr>
                <p:nvPr/>
              </p:nvSpPr>
              <p:spPr bwMode="auto">
                <a:xfrm flipV="1">
                  <a:off x="3027" y="1581"/>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59" name="Line 551">
                  <a:extLst>
                    <a:ext uri="{FF2B5EF4-FFF2-40B4-BE49-F238E27FC236}">
                      <a16:creationId xmlns:a16="http://schemas.microsoft.com/office/drawing/2014/main" id="{9F8916A8-17BA-4E56-8ED7-50B9BE2953B2}"/>
                    </a:ext>
                  </a:extLst>
                </p:cNvPr>
                <p:cNvSpPr>
                  <a:spLocks noChangeShapeType="1"/>
                </p:cNvSpPr>
                <p:nvPr/>
              </p:nvSpPr>
              <p:spPr bwMode="auto">
                <a:xfrm flipH="1" flipV="1">
                  <a:off x="2780" y="1485"/>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60" name="Freeform 552">
                  <a:extLst>
                    <a:ext uri="{FF2B5EF4-FFF2-40B4-BE49-F238E27FC236}">
                      <a16:creationId xmlns:a16="http://schemas.microsoft.com/office/drawing/2014/main" id="{2F83168F-FA47-4549-AF70-F70EDC465F5B}"/>
                    </a:ext>
                  </a:extLst>
                </p:cNvPr>
                <p:cNvSpPr>
                  <a:spLocks/>
                </p:cNvSpPr>
                <p:nvPr/>
              </p:nvSpPr>
              <p:spPr bwMode="auto">
                <a:xfrm>
                  <a:off x="2678" y="1526"/>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61" name="Freeform 553">
                  <a:extLst>
                    <a:ext uri="{FF2B5EF4-FFF2-40B4-BE49-F238E27FC236}">
                      <a16:creationId xmlns:a16="http://schemas.microsoft.com/office/drawing/2014/main" id="{9A145FB4-59AA-4C37-A85F-C9A35227E771}"/>
                    </a:ext>
                  </a:extLst>
                </p:cNvPr>
                <p:cNvSpPr>
                  <a:spLocks/>
                </p:cNvSpPr>
                <p:nvPr/>
              </p:nvSpPr>
              <p:spPr bwMode="auto">
                <a:xfrm>
                  <a:off x="2678" y="1526"/>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362" name="Freeform 554">
                  <a:extLst>
                    <a:ext uri="{FF2B5EF4-FFF2-40B4-BE49-F238E27FC236}">
                      <a16:creationId xmlns:a16="http://schemas.microsoft.com/office/drawing/2014/main" id="{8D6A09C2-8D60-47BF-AC6F-EDDF31E58CEB}"/>
                    </a:ext>
                  </a:extLst>
                </p:cNvPr>
                <p:cNvSpPr>
                  <a:spLocks/>
                </p:cNvSpPr>
                <p:nvPr/>
              </p:nvSpPr>
              <p:spPr bwMode="auto">
                <a:xfrm>
                  <a:off x="2684" y="1526"/>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63" name="Freeform 555">
                  <a:extLst>
                    <a:ext uri="{FF2B5EF4-FFF2-40B4-BE49-F238E27FC236}">
                      <a16:creationId xmlns:a16="http://schemas.microsoft.com/office/drawing/2014/main" id="{A6C064F5-B2B7-4874-9604-B3DA9BE5C3EF}"/>
                    </a:ext>
                  </a:extLst>
                </p:cNvPr>
                <p:cNvSpPr>
                  <a:spLocks/>
                </p:cNvSpPr>
                <p:nvPr/>
              </p:nvSpPr>
              <p:spPr bwMode="auto">
                <a:xfrm>
                  <a:off x="2684" y="1526"/>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364" name="Freeform 556">
                  <a:extLst>
                    <a:ext uri="{FF2B5EF4-FFF2-40B4-BE49-F238E27FC236}">
                      <a16:creationId xmlns:a16="http://schemas.microsoft.com/office/drawing/2014/main" id="{CB6248B9-21A0-4808-ABE9-F35E80E3B1CA}"/>
                    </a:ext>
                  </a:extLst>
                </p:cNvPr>
                <p:cNvSpPr>
                  <a:spLocks/>
                </p:cNvSpPr>
                <p:nvPr/>
              </p:nvSpPr>
              <p:spPr bwMode="auto">
                <a:xfrm>
                  <a:off x="2678" y="1523"/>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65" name="Freeform 557">
                  <a:extLst>
                    <a:ext uri="{FF2B5EF4-FFF2-40B4-BE49-F238E27FC236}">
                      <a16:creationId xmlns:a16="http://schemas.microsoft.com/office/drawing/2014/main" id="{3BF6B024-801B-4315-BD71-42DDB3D71C4A}"/>
                    </a:ext>
                  </a:extLst>
                </p:cNvPr>
                <p:cNvSpPr>
                  <a:spLocks/>
                </p:cNvSpPr>
                <p:nvPr/>
              </p:nvSpPr>
              <p:spPr bwMode="auto">
                <a:xfrm>
                  <a:off x="2678" y="1523"/>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sz="2400"/>
                </a:p>
              </p:txBody>
            </p:sp>
            <p:sp>
              <p:nvSpPr>
                <p:cNvPr id="366" name="Freeform 558">
                  <a:extLst>
                    <a:ext uri="{FF2B5EF4-FFF2-40B4-BE49-F238E27FC236}">
                      <a16:creationId xmlns:a16="http://schemas.microsoft.com/office/drawing/2014/main" id="{4C929C01-1F7B-46E6-A488-43AB05DAED58}"/>
                    </a:ext>
                  </a:extLst>
                </p:cNvPr>
                <p:cNvSpPr>
                  <a:spLocks/>
                </p:cNvSpPr>
                <p:nvPr/>
              </p:nvSpPr>
              <p:spPr bwMode="auto">
                <a:xfrm>
                  <a:off x="2829" y="1599"/>
                  <a:ext cx="6" cy="395"/>
                </a:xfrm>
                <a:custGeom>
                  <a:avLst/>
                  <a:gdLst>
                    <a:gd name="T0" fmla="*/ 0 w 12"/>
                    <a:gd name="T1" fmla="*/ 0 h 816"/>
                    <a:gd name="T2" fmla="*/ 0 w 12"/>
                    <a:gd name="T3" fmla="*/ 392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67" name="Freeform 559">
                  <a:extLst>
                    <a:ext uri="{FF2B5EF4-FFF2-40B4-BE49-F238E27FC236}">
                      <a16:creationId xmlns:a16="http://schemas.microsoft.com/office/drawing/2014/main" id="{7099616C-C9FD-4CB7-857A-BFA6EEE733BC}"/>
                    </a:ext>
                  </a:extLst>
                </p:cNvPr>
                <p:cNvSpPr>
                  <a:spLocks/>
                </p:cNvSpPr>
                <p:nvPr/>
              </p:nvSpPr>
              <p:spPr bwMode="auto">
                <a:xfrm>
                  <a:off x="2829" y="1599"/>
                  <a:ext cx="6" cy="395"/>
                </a:xfrm>
                <a:custGeom>
                  <a:avLst/>
                  <a:gdLst>
                    <a:gd name="T0" fmla="*/ 0 w 12"/>
                    <a:gd name="T1" fmla="*/ 0 h 816"/>
                    <a:gd name="T2" fmla="*/ 0 w 12"/>
                    <a:gd name="T3" fmla="*/ 392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368" name="Freeform 560">
                  <a:extLst>
                    <a:ext uri="{FF2B5EF4-FFF2-40B4-BE49-F238E27FC236}">
                      <a16:creationId xmlns:a16="http://schemas.microsoft.com/office/drawing/2014/main" id="{9CABFED9-0119-40CD-8509-6164C33D0493}"/>
                    </a:ext>
                  </a:extLst>
                </p:cNvPr>
                <p:cNvSpPr>
                  <a:spLocks/>
                </p:cNvSpPr>
                <p:nvPr/>
              </p:nvSpPr>
              <p:spPr bwMode="auto">
                <a:xfrm>
                  <a:off x="2835" y="1599"/>
                  <a:ext cx="12" cy="395"/>
                </a:xfrm>
                <a:custGeom>
                  <a:avLst/>
                  <a:gdLst>
                    <a:gd name="T0" fmla="*/ 0 w 24"/>
                    <a:gd name="T1" fmla="*/ 395 h 816"/>
                    <a:gd name="T2" fmla="*/ 12 w 24"/>
                    <a:gd name="T3" fmla="*/ 392 h 816"/>
                    <a:gd name="T4" fmla="*/ 12 w 24"/>
                    <a:gd name="T5" fmla="*/ 0 h 816"/>
                    <a:gd name="T6" fmla="*/ 0 w 24"/>
                    <a:gd name="T7" fmla="*/ 3 h 816"/>
                    <a:gd name="T8" fmla="*/ 0 w 24"/>
                    <a:gd name="T9" fmla="*/ 395 h 816"/>
                    <a:gd name="T10" fmla="*/ 0 60000 65536"/>
                    <a:gd name="T11" fmla="*/ 0 60000 65536"/>
                    <a:gd name="T12" fmla="*/ 0 60000 65536"/>
                    <a:gd name="T13" fmla="*/ 0 60000 65536"/>
                    <a:gd name="T14" fmla="*/ 0 60000 65536"/>
                    <a:gd name="T15" fmla="*/ 0 w 24"/>
                    <a:gd name="T16" fmla="*/ 0 h 816"/>
                    <a:gd name="T17" fmla="*/ 24 w 24"/>
                    <a:gd name="T18" fmla="*/ 816 h 816"/>
                  </a:gdLst>
                  <a:ahLst/>
                  <a:cxnLst>
                    <a:cxn ang="T10">
                      <a:pos x="T0" y="T1"/>
                    </a:cxn>
                    <a:cxn ang="T11">
                      <a:pos x="T2" y="T3"/>
                    </a:cxn>
                    <a:cxn ang="T12">
                      <a:pos x="T4" y="T5"/>
                    </a:cxn>
                    <a:cxn ang="T13">
                      <a:pos x="T6" y="T7"/>
                    </a:cxn>
                    <a:cxn ang="T14">
                      <a:pos x="T8" y="T9"/>
                    </a:cxn>
                  </a:cxnLst>
                  <a:rect l="T15" t="T16" r="T17" b="T18"/>
                  <a:pathLst>
                    <a:path w="24" h="816">
                      <a:moveTo>
                        <a:pt x="0" y="816"/>
                      </a:moveTo>
                      <a:lnTo>
                        <a:pt x="24" y="810"/>
                      </a:lnTo>
                      <a:lnTo>
                        <a:pt x="24"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69" name="Freeform 561">
                  <a:extLst>
                    <a:ext uri="{FF2B5EF4-FFF2-40B4-BE49-F238E27FC236}">
                      <a16:creationId xmlns:a16="http://schemas.microsoft.com/office/drawing/2014/main" id="{B30BDAB8-C29D-4219-B285-05A87019A9B6}"/>
                    </a:ext>
                  </a:extLst>
                </p:cNvPr>
                <p:cNvSpPr>
                  <a:spLocks/>
                </p:cNvSpPr>
                <p:nvPr/>
              </p:nvSpPr>
              <p:spPr bwMode="auto">
                <a:xfrm>
                  <a:off x="2835" y="1599"/>
                  <a:ext cx="12" cy="395"/>
                </a:xfrm>
                <a:custGeom>
                  <a:avLst/>
                  <a:gdLst>
                    <a:gd name="T0" fmla="*/ 0 w 24"/>
                    <a:gd name="T1" fmla="*/ 395 h 816"/>
                    <a:gd name="T2" fmla="*/ 12 w 24"/>
                    <a:gd name="T3" fmla="*/ 392 h 816"/>
                    <a:gd name="T4" fmla="*/ 12 w 24"/>
                    <a:gd name="T5" fmla="*/ 0 h 816"/>
                    <a:gd name="T6" fmla="*/ 0 w 24"/>
                    <a:gd name="T7" fmla="*/ 3 h 816"/>
                    <a:gd name="T8" fmla="*/ 0 w 24"/>
                    <a:gd name="T9" fmla="*/ 395 h 816"/>
                    <a:gd name="T10" fmla="*/ 0 60000 65536"/>
                    <a:gd name="T11" fmla="*/ 0 60000 65536"/>
                    <a:gd name="T12" fmla="*/ 0 60000 65536"/>
                    <a:gd name="T13" fmla="*/ 0 60000 65536"/>
                    <a:gd name="T14" fmla="*/ 0 60000 65536"/>
                    <a:gd name="T15" fmla="*/ 0 w 24"/>
                    <a:gd name="T16" fmla="*/ 0 h 816"/>
                    <a:gd name="T17" fmla="*/ 24 w 24"/>
                    <a:gd name="T18" fmla="*/ 816 h 816"/>
                  </a:gdLst>
                  <a:ahLst/>
                  <a:cxnLst>
                    <a:cxn ang="T10">
                      <a:pos x="T0" y="T1"/>
                    </a:cxn>
                    <a:cxn ang="T11">
                      <a:pos x="T2" y="T3"/>
                    </a:cxn>
                    <a:cxn ang="T12">
                      <a:pos x="T4" y="T5"/>
                    </a:cxn>
                    <a:cxn ang="T13">
                      <a:pos x="T6" y="T7"/>
                    </a:cxn>
                    <a:cxn ang="T14">
                      <a:pos x="T8" y="T9"/>
                    </a:cxn>
                  </a:cxnLst>
                  <a:rect l="T15" t="T16" r="T17" b="T18"/>
                  <a:pathLst>
                    <a:path w="24" h="816">
                      <a:moveTo>
                        <a:pt x="0" y="816"/>
                      </a:moveTo>
                      <a:lnTo>
                        <a:pt x="24" y="810"/>
                      </a:lnTo>
                      <a:lnTo>
                        <a:pt x="24" y="0"/>
                      </a:lnTo>
                      <a:lnTo>
                        <a:pt x="0" y="6"/>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370" name="Freeform 562">
                  <a:extLst>
                    <a:ext uri="{FF2B5EF4-FFF2-40B4-BE49-F238E27FC236}">
                      <a16:creationId xmlns:a16="http://schemas.microsoft.com/office/drawing/2014/main" id="{7678EDC3-3708-4088-A2BA-AB9F95A65552}"/>
                    </a:ext>
                  </a:extLst>
                </p:cNvPr>
                <p:cNvSpPr>
                  <a:spLocks/>
                </p:cNvSpPr>
                <p:nvPr/>
              </p:nvSpPr>
              <p:spPr bwMode="auto">
                <a:xfrm>
                  <a:off x="2829" y="1596"/>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71" name="Freeform 563">
                  <a:extLst>
                    <a:ext uri="{FF2B5EF4-FFF2-40B4-BE49-F238E27FC236}">
                      <a16:creationId xmlns:a16="http://schemas.microsoft.com/office/drawing/2014/main" id="{124B160E-9C57-443C-BA6D-2B0FEC0A09B3}"/>
                    </a:ext>
                  </a:extLst>
                </p:cNvPr>
                <p:cNvSpPr>
                  <a:spLocks/>
                </p:cNvSpPr>
                <p:nvPr/>
              </p:nvSpPr>
              <p:spPr bwMode="auto">
                <a:xfrm>
                  <a:off x="2829" y="1596"/>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path>
                  </a:pathLst>
                </a:custGeom>
                <a:solidFill>
                  <a:schemeClr val="folHlink"/>
                </a:solidFill>
                <a:ln w="0">
                  <a:solidFill>
                    <a:srgbClr val="000000"/>
                  </a:solidFill>
                  <a:round/>
                  <a:headEnd/>
                  <a:tailEnd/>
                </a:ln>
              </p:spPr>
              <p:txBody>
                <a:bodyPr/>
                <a:lstStyle/>
                <a:p>
                  <a:endParaRPr lang="zh-CN" altLang="en-US" sz="2400"/>
                </a:p>
              </p:txBody>
            </p:sp>
            <p:sp>
              <p:nvSpPr>
                <p:cNvPr id="372" name="Freeform 564">
                  <a:extLst>
                    <a:ext uri="{FF2B5EF4-FFF2-40B4-BE49-F238E27FC236}">
                      <a16:creationId xmlns:a16="http://schemas.microsoft.com/office/drawing/2014/main" id="{A5EE0BEE-67F3-4096-8EC9-AC1749AB781D}"/>
                    </a:ext>
                  </a:extLst>
                </p:cNvPr>
                <p:cNvSpPr>
                  <a:spLocks/>
                </p:cNvSpPr>
                <p:nvPr/>
              </p:nvSpPr>
              <p:spPr bwMode="auto">
                <a:xfrm>
                  <a:off x="3016" y="1686"/>
                  <a:ext cx="5" cy="396"/>
                </a:xfrm>
                <a:custGeom>
                  <a:avLst/>
                  <a:gdLst>
                    <a:gd name="T0" fmla="*/ 0 w 12"/>
                    <a:gd name="T1" fmla="*/ 0 h 816"/>
                    <a:gd name="T2" fmla="*/ 0 w 12"/>
                    <a:gd name="T3" fmla="*/ 390 h 816"/>
                    <a:gd name="T4" fmla="*/ 5 w 12"/>
                    <a:gd name="T5" fmla="*/ 396 h 816"/>
                    <a:gd name="T6" fmla="*/ 5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73" name="Freeform 565">
                  <a:extLst>
                    <a:ext uri="{FF2B5EF4-FFF2-40B4-BE49-F238E27FC236}">
                      <a16:creationId xmlns:a16="http://schemas.microsoft.com/office/drawing/2014/main" id="{CB8EED2A-FB36-40A5-A6DD-9537F207CA4B}"/>
                    </a:ext>
                  </a:extLst>
                </p:cNvPr>
                <p:cNvSpPr>
                  <a:spLocks/>
                </p:cNvSpPr>
                <p:nvPr/>
              </p:nvSpPr>
              <p:spPr bwMode="auto">
                <a:xfrm>
                  <a:off x="3016" y="1686"/>
                  <a:ext cx="5" cy="396"/>
                </a:xfrm>
                <a:custGeom>
                  <a:avLst/>
                  <a:gdLst>
                    <a:gd name="T0" fmla="*/ 0 w 12"/>
                    <a:gd name="T1" fmla="*/ 0 h 816"/>
                    <a:gd name="T2" fmla="*/ 0 w 12"/>
                    <a:gd name="T3" fmla="*/ 390 h 816"/>
                    <a:gd name="T4" fmla="*/ 5 w 12"/>
                    <a:gd name="T5" fmla="*/ 396 h 816"/>
                    <a:gd name="T6" fmla="*/ 5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374" name="Freeform 566">
                  <a:extLst>
                    <a:ext uri="{FF2B5EF4-FFF2-40B4-BE49-F238E27FC236}">
                      <a16:creationId xmlns:a16="http://schemas.microsoft.com/office/drawing/2014/main" id="{C23AC3FE-7B2C-4E37-AC93-9A0C38C9EB84}"/>
                    </a:ext>
                  </a:extLst>
                </p:cNvPr>
                <p:cNvSpPr>
                  <a:spLocks/>
                </p:cNvSpPr>
                <p:nvPr/>
              </p:nvSpPr>
              <p:spPr bwMode="auto">
                <a:xfrm>
                  <a:off x="3021" y="1686"/>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75" name="Freeform 567">
                  <a:extLst>
                    <a:ext uri="{FF2B5EF4-FFF2-40B4-BE49-F238E27FC236}">
                      <a16:creationId xmlns:a16="http://schemas.microsoft.com/office/drawing/2014/main" id="{25BCA6DC-693C-4775-883A-4F5E1FAB669E}"/>
                    </a:ext>
                  </a:extLst>
                </p:cNvPr>
                <p:cNvSpPr>
                  <a:spLocks/>
                </p:cNvSpPr>
                <p:nvPr/>
              </p:nvSpPr>
              <p:spPr bwMode="auto">
                <a:xfrm>
                  <a:off x="3021" y="1686"/>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376" name="Freeform 568">
                  <a:extLst>
                    <a:ext uri="{FF2B5EF4-FFF2-40B4-BE49-F238E27FC236}">
                      <a16:creationId xmlns:a16="http://schemas.microsoft.com/office/drawing/2014/main" id="{94B9EB04-F59A-4DAC-AF43-C83E54473780}"/>
                    </a:ext>
                  </a:extLst>
                </p:cNvPr>
                <p:cNvSpPr>
                  <a:spLocks/>
                </p:cNvSpPr>
                <p:nvPr/>
              </p:nvSpPr>
              <p:spPr bwMode="auto">
                <a:xfrm>
                  <a:off x="3016" y="1683"/>
                  <a:ext cx="14" cy="6"/>
                </a:xfrm>
                <a:custGeom>
                  <a:avLst/>
                  <a:gdLst>
                    <a:gd name="T0" fmla="*/ 14 w 30"/>
                    <a:gd name="T1" fmla="*/ 3 h 12"/>
                    <a:gd name="T2" fmla="*/ 8 w 30"/>
                    <a:gd name="T3" fmla="*/ 0 h 12"/>
                    <a:gd name="T4" fmla="*/ 0 w 30"/>
                    <a:gd name="T5" fmla="*/ 3 h 12"/>
                    <a:gd name="T6" fmla="*/ 6 w 30"/>
                    <a:gd name="T7" fmla="*/ 6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2"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77" name="Freeform 569">
                  <a:extLst>
                    <a:ext uri="{FF2B5EF4-FFF2-40B4-BE49-F238E27FC236}">
                      <a16:creationId xmlns:a16="http://schemas.microsoft.com/office/drawing/2014/main" id="{C77B361E-2A97-4F1F-8540-FF7DC9BA18EB}"/>
                    </a:ext>
                  </a:extLst>
                </p:cNvPr>
                <p:cNvSpPr>
                  <a:spLocks/>
                </p:cNvSpPr>
                <p:nvPr/>
              </p:nvSpPr>
              <p:spPr bwMode="auto">
                <a:xfrm>
                  <a:off x="3016" y="1683"/>
                  <a:ext cx="14" cy="6"/>
                </a:xfrm>
                <a:custGeom>
                  <a:avLst/>
                  <a:gdLst>
                    <a:gd name="T0" fmla="*/ 14 w 30"/>
                    <a:gd name="T1" fmla="*/ 3 h 12"/>
                    <a:gd name="T2" fmla="*/ 8 w 30"/>
                    <a:gd name="T3" fmla="*/ 0 h 12"/>
                    <a:gd name="T4" fmla="*/ 0 w 30"/>
                    <a:gd name="T5" fmla="*/ 3 h 12"/>
                    <a:gd name="T6" fmla="*/ 6 w 30"/>
                    <a:gd name="T7" fmla="*/ 6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2" y="12"/>
                      </a:lnTo>
                      <a:lnTo>
                        <a:pt x="30" y="6"/>
                      </a:lnTo>
                    </a:path>
                  </a:pathLst>
                </a:custGeom>
                <a:solidFill>
                  <a:schemeClr val="folHlink"/>
                </a:solidFill>
                <a:ln w="0">
                  <a:solidFill>
                    <a:srgbClr val="000000"/>
                  </a:solidFill>
                  <a:round/>
                  <a:headEnd/>
                  <a:tailEnd/>
                </a:ln>
              </p:spPr>
              <p:txBody>
                <a:bodyPr/>
                <a:lstStyle/>
                <a:p>
                  <a:endParaRPr lang="zh-CN" altLang="en-US" sz="2400"/>
                </a:p>
              </p:txBody>
            </p:sp>
            <p:sp>
              <p:nvSpPr>
                <p:cNvPr id="378" name="Freeform 570">
                  <a:extLst>
                    <a:ext uri="{FF2B5EF4-FFF2-40B4-BE49-F238E27FC236}">
                      <a16:creationId xmlns:a16="http://schemas.microsoft.com/office/drawing/2014/main" id="{93D0506D-E7A6-4563-A954-D9A7AAFE22B7}"/>
                    </a:ext>
                  </a:extLst>
                </p:cNvPr>
                <p:cNvSpPr>
                  <a:spLocks/>
                </p:cNvSpPr>
                <p:nvPr/>
              </p:nvSpPr>
              <p:spPr bwMode="auto">
                <a:xfrm>
                  <a:off x="3219" y="1695"/>
                  <a:ext cx="190" cy="457"/>
                </a:xfrm>
                <a:custGeom>
                  <a:avLst/>
                  <a:gdLst>
                    <a:gd name="T0" fmla="*/ 190 w 390"/>
                    <a:gd name="T1" fmla="*/ 0 h 942"/>
                    <a:gd name="T2" fmla="*/ 0 w 390"/>
                    <a:gd name="T3" fmla="*/ 442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2"/>
                      </a:lnTo>
                      <a:lnTo>
                        <a:pt x="0" y="942"/>
                      </a:lnTo>
                      <a:lnTo>
                        <a:pt x="390" y="30"/>
                      </a:lnTo>
                      <a:lnTo>
                        <a:pt x="39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79" name="Freeform 571">
                  <a:extLst>
                    <a:ext uri="{FF2B5EF4-FFF2-40B4-BE49-F238E27FC236}">
                      <a16:creationId xmlns:a16="http://schemas.microsoft.com/office/drawing/2014/main" id="{E8C0A69C-DD1D-4096-8001-AC06912934D1}"/>
                    </a:ext>
                  </a:extLst>
                </p:cNvPr>
                <p:cNvSpPr>
                  <a:spLocks/>
                </p:cNvSpPr>
                <p:nvPr/>
              </p:nvSpPr>
              <p:spPr bwMode="auto">
                <a:xfrm>
                  <a:off x="3219" y="1695"/>
                  <a:ext cx="190" cy="457"/>
                </a:xfrm>
                <a:custGeom>
                  <a:avLst/>
                  <a:gdLst>
                    <a:gd name="T0" fmla="*/ 190 w 390"/>
                    <a:gd name="T1" fmla="*/ 0 h 942"/>
                    <a:gd name="T2" fmla="*/ 0 w 390"/>
                    <a:gd name="T3" fmla="*/ 442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2"/>
                      </a:lnTo>
                      <a:lnTo>
                        <a:pt x="0" y="942"/>
                      </a:lnTo>
                      <a:lnTo>
                        <a:pt x="390" y="30"/>
                      </a:lnTo>
                      <a:lnTo>
                        <a:pt x="390" y="0"/>
                      </a:lnTo>
                    </a:path>
                  </a:pathLst>
                </a:custGeom>
                <a:solidFill>
                  <a:schemeClr val="folHlink"/>
                </a:solidFill>
                <a:ln w="0">
                  <a:solidFill>
                    <a:srgbClr val="000000"/>
                  </a:solidFill>
                  <a:round/>
                  <a:headEnd/>
                  <a:tailEnd/>
                </a:ln>
              </p:spPr>
              <p:txBody>
                <a:bodyPr/>
                <a:lstStyle/>
                <a:p>
                  <a:endParaRPr lang="zh-CN" altLang="en-US" sz="2400"/>
                </a:p>
              </p:txBody>
            </p:sp>
            <p:sp>
              <p:nvSpPr>
                <p:cNvPr id="380" name="Freeform 572">
                  <a:extLst>
                    <a:ext uri="{FF2B5EF4-FFF2-40B4-BE49-F238E27FC236}">
                      <a16:creationId xmlns:a16="http://schemas.microsoft.com/office/drawing/2014/main" id="{10262621-4100-4433-B5A4-6EC685B83E96}"/>
                    </a:ext>
                  </a:extLst>
                </p:cNvPr>
                <p:cNvSpPr>
                  <a:spLocks/>
                </p:cNvSpPr>
                <p:nvPr/>
              </p:nvSpPr>
              <p:spPr bwMode="auto">
                <a:xfrm>
                  <a:off x="3216" y="1817"/>
                  <a:ext cx="193" cy="212"/>
                </a:xfrm>
                <a:custGeom>
                  <a:avLst/>
                  <a:gdLst>
                    <a:gd name="T0" fmla="*/ 193 w 396"/>
                    <a:gd name="T1" fmla="*/ 212 h 438"/>
                    <a:gd name="T2" fmla="*/ 114 w 396"/>
                    <a:gd name="T3" fmla="*/ 113 h 438"/>
                    <a:gd name="T4" fmla="*/ 111 w 396"/>
                    <a:gd name="T5" fmla="*/ 99 h 438"/>
                    <a:gd name="T6" fmla="*/ 0 w 396"/>
                    <a:gd name="T7" fmla="*/ 9 h 438"/>
                    <a:gd name="T8" fmla="*/ 0 w 396"/>
                    <a:gd name="T9" fmla="*/ 0 h 438"/>
                    <a:gd name="T10" fmla="*/ 105 w 396"/>
                    <a:gd name="T11" fmla="*/ 87 h 438"/>
                    <a:gd name="T12" fmla="*/ 114 w 396"/>
                    <a:gd name="T13" fmla="*/ 105 h 438"/>
                    <a:gd name="T14" fmla="*/ 193 w 396"/>
                    <a:gd name="T15" fmla="*/ 203 h 438"/>
                    <a:gd name="T16" fmla="*/ 193 w 396"/>
                    <a:gd name="T17" fmla="*/ 212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
                    <a:gd name="T28" fmla="*/ 0 h 438"/>
                    <a:gd name="T29" fmla="*/ 396 w 396"/>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 h="438">
                      <a:moveTo>
                        <a:pt x="396" y="438"/>
                      </a:moveTo>
                      <a:lnTo>
                        <a:pt x="234" y="234"/>
                      </a:lnTo>
                      <a:lnTo>
                        <a:pt x="228" y="204"/>
                      </a:lnTo>
                      <a:lnTo>
                        <a:pt x="0" y="18"/>
                      </a:lnTo>
                      <a:lnTo>
                        <a:pt x="0" y="0"/>
                      </a:lnTo>
                      <a:lnTo>
                        <a:pt x="216" y="180"/>
                      </a:lnTo>
                      <a:lnTo>
                        <a:pt x="234" y="216"/>
                      </a:lnTo>
                      <a:lnTo>
                        <a:pt x="396" y="420"/>
                      </a:lnTo>
                      <a:lnTo>
                        <a:pt x="396" y="43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81" name="Freeform 573">
                  <a:extLst>
                    <a:ext uri="{FF2B5EF4-FFF2-40B4-BE49-F238E27FC236}">
                      <a16:creationId xmlns:a16="http://schemas.microsoft.com/office/drawing/2014/main" id="{A6AF9076-90F2-40E7-B01F-97D5B77D5510}"/>
                    </a:ext>
                  </a:extLst>
                </p:cNvPr>
                <p:cNvSpPr>
                  <a:spLocks/>
                </p:cNvSpPr>
                <p:nvPr/>
              </p:nvSpPr>
              <p:spPr bwMode="auto">
                <a:xfrm>
                  <a:off x="3216" y="1817"/>
                  <a:ext cx="193" cy="212"/>
                </a:xfrm>
                <a:custGeom>
                  <a:avLst/>
                  <a:gdLst>
                    <a:gd name="T0" fmla="*/ 193 w 396"/>
                    <a:gd name="T1" fmla="*/ 212 h 438"/>
                    <a:gd name="T2" fmla="*/ 114 w 396"/>
                    <a:gd name="T3" fmla="*/ 113 h 438"/>
                    <a:gd name="T4" fmla="*/ 111 w 396"/>
                    <a:gd name="T5" fmla="*/ 99 h 438"/>
                    <a:gd name="T6" fmla="*/ 0 w 396"/>
                    <a:gd name="T7" fmla="*/ 9 h 438"/>
                    <a:gd name="T8" fmla="*/ 0 w 396"/>
                    <a:gd name="T9" fmla="*/ 0 h 438"/>
                    <a:gd name="T10" fmla="*/ 105 w 396"/>
                    <a:gd name="T11" fmla="*/ 87 h 438"/>
                    <a:gd name="T12" fmla="*/ 114 w 396"/>
                    <a:gd name="T13" fmla="*/ 105 h 438"/>
                    <a:gd name="T14" fmla="*/ 193 w 396"/>
                    <a:gd name="T15" fmla="*/ 203 h 438"/>
                    <a:gd name="T16" fmla="*/ 193 w 396"/>
                    <a:gd name="T17" fmla="*/ 212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
                    <a:gd name="T28" fmla="*/ 0 h 438"/>
                    <a:gd name="T29" fmla="*/ 396 w 396"/>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 h="438">
                      <a:moveTo>
                        <a:pt x="396" y="438"/>
                      </a:moveTo>
                      <a:lnTo>
                        <a:pt x="234" y="234"/>
                      </a:lnTo>
                      <a:lnTo>
                        <a:pt x="228" y="204"/>
                      </a:lnTo>
                      <a:lnTo>
                        <a:pt x="0" y="18"/>
                      </a:lnTo>
                      <a:lnTo>
                        <a:pt x="0" y="0"/>
                      </a:lnTo>
                      <a:lnTo>
                        <a:pt x="216" y="180"/>
                      </a:lnTo>
                      <a:lnTo>
                        <a:pt x="234" y="216"/>
                      </a:lnTo>
                      <a:lnTo>
                        <a:pt x="396" y="420"/>
                      </a:lnTo>
                      <a:lnTo>
                        <a:pt x="396" y="438"/>
                      </a:lnTo>
                    </a:path>
                  </a:pathLst>
                </a:custGeom>
                <a:solidFill>
                  <a:schemeClr val="folHlink"/>
                </a:solidFill>
                <a:ln w="0">
                  <a:solidFill>
                    <a:srgbClr val="000000"/>
                  </a:solidFill>
                  <a:round/>
                  <a:headEnd/>
                  <a:tailEnd/>
                </a:ln>
              </p:spPr>
              <p:txBody>
                <a:bodyPr/>
                <a:lstStyle/>
                <a:p>
                  <a:endParaRPr lang="zh-CN" altLang="en-US" sz="2400"/>
                </a:p>
              </p:txBody>
            </p:sp>
            <p:sp>
              <p:nvSpPr>
                <p:cNvPr id="382" name="Freeform 574">
                  <a:extLst>
                    <a:ext uri="{FF2B5EF4-FFF2-40B4-BE49-F238E27FC236}">
                      <a16:creationId xmlns:a16="http://schemas.microsoft.com/office/drawing/2014/main" id="{F4A78FCD-97E8-4D1A-BE39-CB25FEA1F342}"/>
                    </a:ext>
                  </a:extLst>
                </p:cNvPr>
                <p:cNvSpPr>
                  <a:spLocks/>
                </p:cNvSpPr>
                <p:nvPr/>
              </p:nvSpPr>
              <p:spPr bwMode="auto">
                <a:xfrm>
                  <a:off x="3219" y="1762"/>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83" name="Freeform 575">
                  <a:extLst>
                    <a:ext uri="{FF2B5EF4-FFF2-40B4-BE49-F238E27FC236}">
                      <a16:creationId xmlns:a16="http://schemas.microsoft.com/office/drawing/2014/main" id="{E84953C1-71F0-446A-A513-175EBB651E0E}"/>
                    </a:ext>
                  </a:extLst>
                </p:cNvPr>
                <p:cNvSpPr>
                  <a:spLocks/>
                </p:cNvSpPr>
                <p:nvPr/>
              </p:nvSpPr>
              <p:spPr bwMode="auto">
                <a:xfrm>
                  <a:off x="3219" y="1762"/>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path>
                  </a:pathLst>
                </a:custGeom>
                <a:solidFill>
                  <a:schemeClr val="folHlink"/>
                </a:solidFill>
                <a:ln w="0">
                  <a:solidFill>
                    <a:srgbClr val="000000"/>
                  </a:solidFill>
                  <a:round/>
                  <a:headEnd/>
                  <a:tailEnd/>
                </a:ln>
              </p:spPr>
              <p:txBody>
                <a:bodyPr/>
                <a:lstStyle/>
                <a:p>
                  <a:endParaRPr lang="zh-CN" altLang="en-US" sz="2400"/>
                </a:p>
              </p:txBody>
            </p:sp>
            <p:sp>
              <p:nvSpPr>
                <p:cNvPr id="384" name="Freeform 576">
                  <a:extLst>
                    <a:ext uri="{FF2B5EF4-FFF2-40B4-BE49-F238E27FC236}">
                      <a16:creationId xmlns:a16="http://schemas.microsoft.com/office/drawing/2014/main" id="{EE9682C9-5161-49F3-9659-E96412DE2928}"/>
                    </a:ext>
                  </a:extLst>
                </p:cNvPr>
                <p:cNvSpPr>
                  <a:spLocks/>
                </p:cNvSpPr>
                <p:nvPr/>
              </p:nvSpPr>
              <p:spPr bwMode="auto">
                <a:xfrm>
                  <a:off x="3327" y="1759"/>
                  <a:ext cx="82" cy="107"/>
                </a:xfrm>
                <a:custGeom>
                  <a:avLst/>
                  <a:gdLst>
                    <a:gd name="T0" fmla="*/ 0 w 168"/>
                    <a:gd name="T1" fmla="*/ 0 h 222"/>
                    <a:gd name="T2" fmla="*/ 82 w 168"/>
                    <a:gd name="T3" fmla="*/ 98 h 222"/>
                    <a:gd name="T4" fmla="*/ 82 w 168"/>
                    <a:gd name="T5" fmla="*/ 107 h 222"/>
                    <a:gd name="T6" fmla="*/ 0 w 168"/>
                    <a:gd name="T7" fmla="*/ 12 h 222"/>
                    <a:gd name="T8" fmla="*/ 0 w 168"/>
                    <a:gd name="T9" fmla="*/ 0 h 222"/>
                    <a:gd name="T10" fmla="*/ 0 60000 65536"/>
                    <a:gd name="T11" fmla="*/ 0 60000 65536"/>
                    <a:gd name="T12" fmla="*/ 0 60000 65536"/>
                    <a:gd name="T13" fmla="*/ 0 60000 65536"/>
                    <a:gd name="T14" fmla="*/ 0 60000 65536"/>
                    <a:gd name="T15" fmla="*/ 0 w 168"/>
                    <a:gd name="T16" fmla="*/ 0 h 222"/>
                    <a:gd name="T17" fmla="*/ 168 w 168"/>
                    <a:gd name="T18" fmla="*/ 222 h 222"/>
                  </a:gdLst>
                  <a:ahLst/>
                  <a:cxnLst>
                    <a:cxn ang="T10">
                      <a:pos x="T0" y="T1"/>
                    </a:cxn>
                    <a:cxn ang="T11">
                      <a:pos x="T2" y="T3"/>
                    </a:cxn>
                    <a:cxn ang="T12">
                      <a:pos x="T4" y="T5"/>
                    </a:cxn>
                    <a:cxn ang="T13">
                      <a:pos x="T6" y="T7"/>
                    </a:cxn>
                    <a:cxn ang="T14">
                      <a:pos x="T8" y="T9"/>
                    </a:cxn>
                  </a:cxnLst>
                  <a:rect l="T15" t="T16" r="T17" b="T18"/>
                  <a:pathLst>
                    <a:path w="168" h="222">
                      <a:moveTo>
                        <a:pt x="0" y="0"/>
                      </a:moveTo>
                      <a:lnTo>
                        <a:pt x="168" y="204"/>
                      </a:lnTo>
                      <a:lnTo>
                        <a:pt x="168" y="222"/>
                      </a:lnTo>
                      <a:lnTo>
                        <a:pt x="0" y="2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85" name="Freeform 577">
                  <a:extLst>
                    <a:ext uri="{FF2B5EF4-FFF2-40B4-BE49-F238E27FC236}">
                      <a16:creationId xmlns:a16="http://schemas.microsoft.com/office/drawing/2014/main" id="{F1C69956-63F0-41D3-83FF-9235877B9E67}"/>
                    </a:ext>
                  </a:extLst>
                </p:cNvPr>
                <p:cNvSpPr>
                  <a:spLocks/>
                </p:cNvSpPr>
                <p:nvPr/>
              </p:nvSpPr>
              <p:spPr bwMode="auto">
                <a:xfrm>
                  <a:off x="3327" y="1759"/>
                  <a:ext cx="82" cy="107"/>
                </a:xfrm>
                <a:custGeom>
                  <a:avLst/>
                  <a:gdLst>
                    <a:gd name="T0" fmla="*/ 0 w 168"/>
                    <a:gd name="T1" fmla="*/ 0 h 222"/>
                    <a:gd name="T2" fmla="*/ 82 w 168"/>
                    <a:gd name="T3" fmla="*/ 98 h 222"/>
                    <a:gd name="T4" fmla="*/ 82 w 168"/>
                    <a:gd name="T5" fmla="*/ 107 h 222"/>
                    <a:gd name="T6" fmla="*/ 0 w 168"/>
                    <a:gd name="T7" fmla="*/ 12 h 222"/>
                    <a:gd name="T8" fmla="*/ 0 w 168"/>
                    <a:gd name="T9" fmla="*/ 0 h 222"/>
                    <a:gd name="T10" fmla="*/ 0 60000 65536"/>
                    <a:gd name="T11" fmla="*/ 0 60000 65536"/>
                    <a:gd name="T12" fmla="*/ 0 60000 65536"/>
                    <a:gd name="T13" fmla="*/ 0 60000 65536"/>
                    <a:gd name="T14" fmla="*/ 0 60000 65536"/>
                    <a:gd name="T15" fmla="*/ 0 w 168"/>
                    <a:gd name="T16" fmla="*/ 0 h 222"/>
                    <a:gd name="T17" fmla="*/ 168 w 168"/>
                    <a:gd name="T18" fmla="*/ 222 h 222"/>
                  </a:gdLst>
                  <a:ahLst/>
                  <a:cxnLst>
                    <a:cxn ang="T10">
                      <a:pos x="T0" y="T1"/>
                    </a:cxn>
                    <a:cxn ang="T11">
                      <a:pos x="T2" y="T3"/>
                    </a:cxn>
                    <a:cxn ang="T12">
                      <a:pos x="T4" y="T5"/>
                    </a:cxn>
                    <a:cxn ang="T13">
                      <a:pos x="T6" y="T7"/>
                    </a:cxn>
                    <a:cxn ang="T14">
                      <a:pos x="T8" y="T9"/>
                    </a:cxn>
                  </a:cxnLst>
                  <a:rect l="T15" t="T16" r="T17" b="T18"/>
                  <a:pathLst>
                    <a:path w="168" h="222">
                      <a:moveTo>
                        <a:pt x="0" y="0"/>
                      </a:moveTo>
                      <a:lnTo>
                        <a:pt x="168" y="204"/>
                      </a:lnTo>
                      <a:lnTo>
                        <a:pt x="168" y="222"/>
                      </a:lnTo>
                      <a:lnTo>
                        <a:pt x="0" y="24"/>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386" name="Freeform 578">
                  <a:extLst>
                    <a:ext uri="{FF2B5EF4-FFF2-40B4-BE49-F238E27FC236}">
                      <a16:creationId xmlns:a16="http://schemas.microsoft.com/office/drawing/2014/main" id="{072F5026-7E72-47CB-868B-40514859B8C9}"/>
                    </a:ext>
                  </a:extLst>
                </p:cNvPr>
                <p:cNvSpPr>
                  <a:spLocks/>
                </p:cNvSpPr>
                <p:nvPr/>
              </p:nvSpPr>
              <p:spPr bwMode="auto">
                <a:xfrm>
                  <a:off x="3327" y="1872"/>
                  <a:ext cx="82" cy="210"/>
                </a:xfrm>
                <a:custGeom>
                  <a:avLst/>
                  <a:gdLst>
                    <a:gd name="T0" fmla="*/ 82 w 168"/>
                    <a:gd name="T1" fmla="*/ 0 h 432"/>
                    <a:gd name="T2" fmla="*/ 0 w 168"/>
                    <a:gd name="T3" fmla="*/ 198 h 432"/>
                    <a:gd name="T4" fmla="*/ 3 w 168"/>
                    <a:gd name="T5" fmla="*/ 210 h 432"/>
                    <a:gd name="T6" fmla="*/ 82 w 168"/>
                    <a:gd name="T7" fmla="*/ 9 h 432"/>
                    <a:gd name="T8" fmla="*/ 82 w 168"/>
                    <a:gd name="T9" fmla="*/ 0 h 432"/>
                    <a:gd name="T10" fmla="*/ 0 60000 65536"/>
                    <a:gd name="T11" fmla="*/ 0 60000 65536"/>
                    <a:gd name="T12" fmla="*/ 0 60000 65536"/>
                    <a:gd name="T13" fmla="*/ 0 60000 65536"/>
                    <a:gd name="T14" fmla="*/ 0 60000 65536"/>
                    <a:gd name="T15" fmla="*/ 0 w 168"/>
                    <a:gd name="T16" fmla="*/ 0 h 432"/>
                    <a:gd name="T17" fmla="*/ 168 w 168"/>
                    <a:gd name="T18" fmla="*/ 432 h 432"/>
                  </a:gdLst>
                  <a:ahLst/>
                  <a:cxnLst>
                    <a:cxn ang="T10">
                      <a:pos x="T0" y="T1"/>
                    </a:cxn>
                    <a:cxn ang="T11">
                      <a:pos x="T2" y="T3"/>
                    </a:cxn>
                    <a:cxn ang="T12">
                      <a:pos x="T4" y="T5"/>
                    </a:cxn>
                    <a:cxn ang="T13">
                      <a:pos x="T6" y="T7"/>
                    </a:cxn>
                    <a:cxn ang="T14">
                      <a:pos x="T8" y="T9"/>
                    </a:cxn>
                  </a:cxnLst>
                  <a:rect l="T15" t="T16" r="T17" b="T18"/>
                  <a:pathLst>
                    <a:path w="168" h="432">
                      <a:moveTo>
                        <a:pt x="168" y="0"/>
                      </a:moveTo>
                      <a:lnTo>
                        <a:pt x="0" y="408"/>
                      </a:lnTo>
                      <a:lnTo>
                        <a:pt x="6" y="432"/>
                      </a:lnTo>
                      <a:lnTo>
                        <a:pt x="168" y="18"/>
                      </a:lnTo>
                      <a:lnTo>
                        <a:pt x="168"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87" name="Freeform 579">
                  <a:extLst>
                    <a:ext uri="{FF2B5EF4-FFF2-40B4-BE49-F238E27FC236}">
                      <a16:creationId xmlns:a16="http://schemas.microsoft.com/office/drawing/2014/main" id="{912D6A5A-F532-4C8C-B3D2-3F36C13A6804}"/>
                    </a:ext>
                  </a:extLst>
                </p:cNvPr>
                <p:cNvSpPr>
                  <a:spLocks/>
                </p:cNvSpPr>
                <p:nvPr/>
              </p:nvSpPr>
              <p:spPr bwMode="auto">
                <a:xfrm>
                  <a:off x="3327" y="1872"/>
                  <a:ext cx="82" cy="210"/>
                </a:xfrm>
                <a:custGeom>
                  <a:avLst/>
                  <a:gdLst>
                    <a:gd name="T0" fmla="*/ 82 w 168"/>
                    <a:gd name="T1" fmla="*/ 0 h 432"/>
                    <a:gd name="T2" fmla="*/ 0 w 168"/>
                    <a:gd name="T3" fmla="*/ 198 h 432"/>
                    <a:gd name="T4" fmla="*/ 3 w 168"/>
                    <a:gd name="T5" fmla="*/ 210 h 432"/>
                    <a:gd name="T6" fmla="*/ 82 w 168"/>
                    <a:gd name="T7" fmla="*/ 9 h 432"/>
                    <a:gd name="T8" fmla="*/ 82 w 168"/>
                    <a:gd name="T9" fmla="*/ 0 h 432"/>
                    <a:gd name="T10" fmla="*/ 0 60000 65536"/>
                    <a:gd name="T11" fmla="*/ 0 60000 65536"/>
                    <a:gd name="T12" fmla="*/ 0 60000 65536"/>
                    <a:gd name="T13" fmla="*/ 0 60000 65536"/>
                    <a:gd name="T14" fmla="*/ 0 60000 65536"/>
                    <a:gd name="T15" fmla="*/ 0 w 168"/>
                    <a:gd name="T16" fmla="*/ 0 h 432"/>
                    <a:gd name="T17" fmla="*/ 168 w 168"/>
                    <a:gd name="T18" fmla="*/ 432 h 432"/>
                  </a:gdLst>
                  <a:ahLst/>
                  <a:cxnLst>
                    <a:cxn ang="T10">
                      <a:pos x="T0" y="T1"/>
                    </a:cxn>
                    <a:cxn ang="T11">
                      <a:pos x="T2" y="T3"/>
                    </a:cxn>
                    <a:cxn ang="T12">
                      <a:pos x="T4" y="T5"/>
                    </a:cxn>
                    <a:cxn ang="T13">
                      <a:pos x="T6" y="T7"/>
                    </a:cxn>
                    <a:cxn ang="T14">
                      <a:pos x="T8" y="T9"/>
                    </a:cxn>
                  </a:cxnLst>
                  <a:rect l="T15" t="T16" r="T17" b="T18"/>
                  <a:pathLst>
                    <a:path w="168" h="432">
                      <a:moveTo>
                        <a:pt x="168" y="0"/>
                      </a:moveTo>
                      <a:lnTo>
                        <a:pt x="0" y="408"/>
                      </a:lnTo>
                      <a:lnTo>
                        <a:pt x="6" y="432"/>
                      </a:lnTo>
                      <a:lnTo>
                        <a:pt x="168" y="18"/>
                      </a:lnTo>
                      <a:lnTo>
                        <a:pt x="168" y="0"/>
                      </a:lnTo>
                    </a:path>
                  </a:pathLst>
                </a:custGeom>
                <a:solidFill>
                  <a:schemeClr val="folHlink"/>
                </a:solidFill>
                <a:ln w="0">
                  <a:solidFill>
                    <a:srgbClr val="000000"/>
                  </a:solidFill>
                  <a:round/>
                  <a:headEnd/>
                  <a:tailEnd/>
                </a:ln>
              </p:spPr>
              <p:txBody>
                <a:bodyPr/>
                <a:lstStyle/>
                <a:p>
                  <a:endParaRPr lang="zh-CN" altLang="en-US" sz="2400"/>
                </a:p>
              </p:txBody>
            </p:sp>
            <p:sp>
              <p:nvSpPr>
                <p:cNvPr id="388" name="Freeform 580">
                  <a:extLst>
                    <a:ext uri="{FF2B5EF4-FFF2-40B4-BE49-F238E27FC236}">
                      <a16:creationId xmlns:a16="http://schemas.microsoft.com/office/drawing/2014/main" id="{EA2F8CA5-B47A-4499-B076-4FD96B0175A9}"/>
                    </a:ext>
                  </a:extLst>
                </p:cNvPr>
                <p:cNvSpPr>
                  <a:spLocks/>
                </p:cNvSpPr>
                <p:nvPr/>
              </p:nvSpPr>
              <p:spPr bwMode="auto">
                <a:xfrm>
                  <a:off x="3219" y="1980"/>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89" name="Freeform 581">
                  <a:extLst>
                    <a:ext uri="{FF2B5EF4-FFF2-40B4-BE49-F238E27FC236}">
                      <a16:creationId xmlns:a16="http://schemas.microsoft.com/office/drawing/2014/main" id="{61E4A68B-5847-45F9-8BB6-E096B2B47D80}"/>
                    </a:ext>
                  </a:extLst>
                </p:cNvPr>
                <p:cNvSpPr>
                  <a:spLocks/>
                </p:cNvSpPr>
                <p:nvPr/>
              </p:nvSpPr>
              <p:spPr bwMode="auto">
                <a:xfrm>
                  <a:off x="3219" y="1980"/>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path>
                  </a:pathLst>
                </a:custGeom>
                <a:solidFill>
                  <a:schemeClr val="folHlink"/>
                </a:solidFill>
                <a:ln w="0">
                  <a:solidFill>
                    <a:srgbClr val="000000"/>
                  </a:solidFill>
                  <a:round/>
                  <a:headEnd/>
                  <a:tailEnd/>
                </a:ln>
              </p:spPr>
              <p:txBody>
                <a:bodyPr/>
                <a:lstStyle/>
                <a:p>
                  <a:endParaRPr lang="zh-CN" altLang="en-US" sz="2400"/>
                </a:p>
              </p:txBody>
            </p:sp>
            <p:sp>
              <p:nvSpPr>
                <p:cNvPr id="390" name="Freeform 582">
                  <a:extLst>
                    <a:ext uri="{FF2B5EF4-FFF2-40B4-BE49-F238E27FC236}">
                      <a16:creationId xmlns:a16="http://schemas.microsoft.com/office/drawing/2014/main" id="{8703FD6E-9709-46CD-8028-EB5EEC280FBF}"/>
                    </a:ext>
                  </a:extLst>
                </p:cNvPr>
                <p:cNvSpPr>
                  <a:spLocks/>
                </p:cNvSpPr>
                <p:nvPr/>
              </p:nvSpPr>
              <p:spPr bwMode="auto">
                <a:xfrm>
                  <a:off x="3205" y="1773"/>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91" name="Freeform 583">
                  <a:extLst>
                    <a:ext uri="{FF2B5EF4-FFF2-40B4-BE49-F238E27FC236}">
                      <a16:creationId xmlns:a16="http://schemas.microsoft.com/office/drawing/2014/main" id="{AEDA7EB2-E1AF-4494-A333-466FC8F66BF9}"/>
                    </a:ext>
                  </a:extLst>
                </p:cNvPr>
                <p:cNvSpPr>
                  <a:spLocks/>
                </p:cNvSpPr>
                <p:nvPr/>
              </p:nvSpPr>
              <p:spPr bwMode="auto">
                <a:xfrm>
                  <a:off x="3205" y="1773"/>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392" name="Freeform 584">
                  <a:extLst>
                    <a:ext uri="{FF2B5EF4-FFF2-40B4-BE49-F238E27FC236}">
                      <a16:creationId xmlns:a16="http://schemas.microsoft.com/office/drawing/2014/main" id="{D7AB81F2-263B-45F7-BE10-E4A9F6180FE8}"/>
                    </a:ext>
                  </a:extLst>
                </p:cNvPr>
                <p:cNvSpPr>
                  <a:spLocks/>
                </p:cNvSpPr>
                <p:nvPr/>
              </p:nvSpPr>
              <p:spPr bwMode="auto">
                <a:xfrm>
                  <a:off x="3214" y="1773"/>
                  <a:ext cx="8" cy="396"/>
                </a:xfrm>
                <a:custGeom>
                  <a:avLst/>
                  <a:gdLst>
                    <a:gd name="T0" fmla="*/ 0 w 18"/>
                    <a:gd name="T1" fmla="*/ 396 h 816"/>
                    <a:gd name="T2" fmla="*/ 8 w 18"/>
                    <a:gd name="T3" fmla="*/ 390 h 816"/>
                    <a:gd name="T4" fmla="*/ 8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93" name="Freeform 585">
                  <a:extLst>
                    <a:ext uri="{FF2B5EF4-FFF2-40B4-BE49-F238E27FC236}">
                      <a16:creationId xmlns:a16="http://schemas.microsoft.com/office/drawing/2014/main" id="{02E1B057-19E5-46B5-A175-092650F989AF}"/>
                    </a:ext>
                  </a:extLst>
                </p:cNvPr>
                <p:cNvSpPr>
                  <a:spLocks/>
                </p:cNvSpPr>
                <p:nvPr/>
              </p:nvSpPr>
              <p:spPr bwMode="auto">
                <a:xfrm>
                  <a:off x="3214" y="1773"/>
                  <a:ext cx="8" cy="396"/>
                </a:xfrm>
                <a:custGeom>
                  <a:avLst/>
                  <a:gdLst>
                    <a:gd name="T0" fmla="*/ 0 w 18"/>
                    <a:gd name="T1" fmla="*/ 396 h 816"/>
                    <a:gd name="T2" fmla="*/ 8 w 18"/>
                    <a:gd name="T3" fmla="*/ 390 h 816"/>
                    <a:gd name="T4" fmla="*/ 8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394" name="Freeform 586">
                  <a:extLst>
                    <a:ext uri="{FF2B5EF4-FFF2-40B4-BE49-F238E27FC236}">
                      <a16:creationId xmlns:a16="http://schemas.microsoft.com/office/drawing/2014/main" id="{569913D9-3C5D-43EF-85C8-F2F6930C289A}"/>
                    </a:ext>
                  </a:extLst>
                </p:cNvPr>
                <p:cNvSpPr>
                  <a:spLocks/>
                </p:cNvSpPr>
                <p:nvPr/>
              </p:nvSpPr>
              <p:spPr bwMode="auto">
                <a:xfrm>
                  <a:off x="3205" y="1770"/>
                  <a:ext cx="17" cy="6"/>
                </a:xfrm>
                <a:custGeom>
                  <a:avLst/>
                  <a:gdLst>
                    <a:gd name="T0" fmla="*/ 17 w 36"/>
                    <a:gd name="T1" fmla="*/ 3 h 12"/>
                    <a:gd name="T2" fmla="*/ 9 w 36"/>
                    <a:gd name="T3" fmla="*/ 0 h 12"/>
                    <a:gd name="T4" fmla="*/ 0 w 36"/>
                    <a:gd name="T5" fmla="*/ 3 h 12"/>
                    <a:gd name="T6" fmla="*/ 9 w 36"/>
                    <a:gd name="T7" fmla="*/ 6 h 12"/>
                    <a:gd name="T8" fmla="*/ 17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95" name="Freeform 587">
                  <a:extLst>
                    <a:ext uri="{FF2B5EF4-FFF2-40B4-BE49-F238E27FC236}">
                      <a16:creationId xmlns:a16="http://schemas.microsoft.com/office/drawing/2014/main" id="{9206F990-04E8-461E-B0A6-2BE5FC8FF125}"/>
                    </a:ext>
                  </a:extLst>
                </p:cNvPr>
                <p:cNvSpPr>
                  <a:spLocks/>
                </p:cNvSpPr>
                <p:nvPr/>
              </p:nvSpPr>
              <p:spPr bwMode="auto">
                <a:xfrm>
                  <a:off x="3205" y="1770"/>
                  <a:ext cx="17" cy="6"/>
                </a:xfrm>
                <a:custGeom>
                  <a:avLst/>
                  <a:gdLst>
                    <a:gd name="T0" fmla="*/ 17 w 36"/>
                    <a:gd name="T1" fmla="*/ 3 h 12"/>
                    <a:gd name="T2" fmla="*/ 9 w 36"/>
                    <a:gd name="T3" fmla="*/ 0 h 12"/>
                    <a:gd name="T4" fmla="*/ 0 w 36"/>
                    <a:gd name="T5" fmla="*/ 3 h 12"/>
                    <a:gd name="T6" fmla="*/ 9 w 36"/>
                    <a:gd name="T7" fmla="*/ 6 h 12"/>
                    <a:gd name="T8" fmla="*/ 17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path>
                  </a:pathLst>
                </a:custGeom>
                <a:solidFill>
                  <a:schemeClr val="folHlink"/>
                </a:solidFill>
                <a:ln w="0">
                  <a:solidFill>
                    <a:srgbClr val="000000"/>
                  </a:solidFill>
                  <a:round/>
                  <a:headEnd/>
                  <a:tailEnd/>
                </a:ln>
              </p:spPr>
              <p:txBody>
                <a:bodyPr/>
                <a:lstStyle/>
                <a:p>
                  <a:endParaRPr lang="zh-CN" altLang="en-US" sz="2400"/>
                </a:p>
              </p:txBody>
            </p:sp>
            <p:sp>
              <p:nvSpPr>
                <p:cNvPr id="396" name="Freeform 588">
                  <a:extLst>
                    <a:ext uri="{FF2B5EF4-FFF2-40B4-BE49-F238E27FC236}">
                      <a16:creationId xmlns:a16="http://schemas.microsoft.com/office/drawing/2014/main" id="{53391133-3033-4316-9A2F-61A3FA27504B}"/>
                    </a:ext>
                  </a:extLst>
                </p:cNvPr>
                <p:cNvSpPr>
                  <a:spLocks/>
                </p:cNvSpPr>
                <p:nvPr/>
              </p:nvSpPr>
              <p:spPr bwMode="auto">
                <a:xfrm>
                  <a:off x="3318" y="1718"/>
                  <a:ext cx="6" cy="396"/>
                </a:xfrm>
                <a:custGeom>
                  <a:avLst/>
                  <a:gdLst>
                    <a:gd name="T0" fmla="*/ 0 w 12"/>
                    <a:gd name="T1" fmla="*/ 0 h 816"/>
                    <a:gd name="T2" fmla="*/ 0 w 12"/>
                    <a:gd name="T3" fmla="*/ 390 h 816"/>
                    <a:gd name="T4" fmla="*/ 6 w 12"/>
                    <a:gd name="T5" fmla="*/ 396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97" name="Freeform 589">
                  <a:extLst>
                    <a:ext uri="{FF2B5EF4-FFF2-40B4-BE49-F238E27FC236}">
                      <a16:creationId xmlns:a16="http://schemas.microsoft.com/office/drawing/2014/main" id="{05D48C5E-1301-4952-8C74-9F9406FDF4B2}"/>
                    </a:ext>
                  </a:extLst>
                </p:cNvPr>
                <p:cNvSpPr>
                  <a:spLocks/>
                </p:cNvSpPr>
                <p:nvPr/>
              </p:nvSpPr>
              <p:spPr bwMode="auto">
                <a:xfrm>
                  <a:off x="3318" y="1718"/>
                  <a:ext cx="6" cy="396"/>
                </a:xfrm>
                <a:custGeom>
                  <a:avLst/>
                  <a:gdLst>
                    <a:gd name="T0" fmla="*/ 0 w 12"/>
                    <a:gd name="T1" fmla="*/ 0 h 816"/>
                    <a:gd name="T2" fmla="*/ 0 w 12"/>
                    <a:gd name="T3" fmla="*/ 390 h 816"/>
                    <a:gd name="T4" fmla="*/ 6 w 12"/>
                    <a:gd name="T5" fmla="*/ 396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398" name="Freeform 590">
                  <a:extLst>
                    <a:ext uri="{FF2B5EF4-FFF2-40B4-BE49-F238E27FC236}">
                      <a16:creationId xmlns:a16="http://schemas.microsoft.com/office/drawing/2014/main" id="{2CBE3EBF-4071-429A-9DD8-94344D4336E1}"/>
                    </a:ext>
                  </a:extLst>
                </p:cNvPr>
                <p:cNvSpPr>
                  <a:spLocks/>
                </p:cNvSpPr>
                <p:nvPr/>
              </p:nvSpPr>
              <p:spPr bwMode="auto">
                <a:xfrm>
                  <a:off x="3324" y="1718"/>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99" name="Freeform 591">
                  <a:extLst>
                    <a:ext uri="{FF2B5EF4-FFF2-40B4-BE49-F238E27FC236}">
                      <a16:creationId xmlns:a16="http://schemas.microsoft.com/office/drawing/2014/main" id="{662E59C3-A4A0-42B0-AFE1-23EAD62B181A}"/>
                    </a:ext>
                  </a:extLst>
                </p:cNvPr>
                <p:cNvSpPr>
                  <a:spLocks/>
                </p:cNvSpPr>
                <p:nvPr/>
              </p:nvSpPr>
              <p:spPr bwMode="auto">
                <a:xfrm>
                  <a:off x="3324" y="1718"/>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400" name="Freeform 592">
                  <a:extLst>
                    <a:ext uri="{FF2B5EF4-FFF2-40B4-BE49-F238E27FC236}">
                      <a16:creationId xmlns:a16="http://schemas.microsoft.com/office/drawing/2014/main" id="{9B4C1DD7-D3CB-42EF-9DC3-908B607DC70D}"/>
                    </a:ext>
                  </a:extLst>
                </p:cNvPr>
                <p:cNvSpPr>
                  <a:spLocks/>
                </p:cNvSpPr>
                <p:nvPr/>
              </p:nvSpPr>
              <p:spPr bwMode="auto">
                <a:xfrm>
                  <a:off x="3318" y="1715"/>
                  <a:ext cx="15" cy="6"/>
                </a:xfrm>
                <a:custGeom>
                  <a:avLst/>
                  <a:gdLst>
                    <a:gd name="T0" fmla="*/ 15 w 30"/>
                    <a:gd name="T1" fmla="*/ 3 h 12"/>
                    <a:gd name="T2" fmla="*/ 6 w 30"/>
                    <a:gd name="T3" fmla="*/ 0 h 12"/>
                    <a:gd name="T4" fmla="*/ 0 w 30"/>
                    <a:gd name="T5" fmla="*/ 3 h 12"/>
                    <a:gd name="T6" fmla="*/ 6 w 30"/>
                    <a:gd name="T7" fmla="*/ 6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01" name="Freeform 593">
                  <a:extLst>
                    <a:ext uri="{FF2B5EF4-FFF2-40B4-BE49-F238E27FC236}">
                      <a16:creationId xmlns:a16="http://schemas.microsoft.com/office/drawing/2014/main" id="{D9BAB146-070D-455B-98FD-0F20D25AF58E}"/>
                    </a:ext>
                  </a:extLst>
                </p:cNvPr>
                <p:cNvSpPr>
                  <a:spLocks/>
                </p:cNvSpPr>
                <p:nvPr/>
              </p:nvSpPr>
              <p:spPr bwMode="auto">
                <a:xfrm>
                  <a:off x="3318" y="1715"/>
                  <a:ext cx="15" cy="6"/>
                </a:xfrm>
                <a:custGeom>
                  <a:avLst/>
                  <a:gdLst>
                    <a:gd name="T0" fmla="*/ 15 w 30"/>
                    <a:gd name="T1" fmla="*/ 3 h 12"/>
                    <a:gd name="T2" fmla="*/ 6 w 30"/>
                    <a:gd name="T3" fmla="*/ 0 h 12"/>
                    <a:gd name="T4" fmla="*/ 0 w 30"/>
                    <a:gd name="T5" fmla="*/ 3 h 12"/>
                    <a:gd name="T6" fmla="*/ 6 w 30"/>
                    <a:gd name="T7" fmla="*/ 6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path>
                  </a:pathLst>
                </a:custGeom>
                <a:solidFill>
                  <a:schemeClr val="folHlink"/>
                </a:solidFill>
                <a:ln w="0">
                  <a:solidFill>
                    <a:srgbClr val="000000"/>
                  </a:solidFill>
                  <a:round/>
                  <a:headEnd/>
                  <a:tailEnd/>
                </a:ln>
              </p:spPr>
              <p:txBody>
                <a:bodyPr/>
                <a:lstStyle/>
                <a:p>
                  <a:endParaRPr lang="zh-CN" altLang="en-US" sz="2400"/>
                </a:p>
              </p:txBody>
            </p:sp>
            <p:sp>
              <p:nvSpPr>
                <p:cNvPr id="402" name="Freeform 594">
                  <a:extLst>
                    <a:ext uri="{FF2B5EF4-FFF2-40B4-BE49-F238E27FC236}">
                      <a16:creationId xmlns:a16="http://schemas.microsoft.com/office/drawing/2014/main" id="{833088D2-2F02-4BD2-A03C-BEDE810353CC}"/>
                    </a:ext>
                  </a:extLst>
                </p:cNvPr>
                <p:cNvSpPr>
                  <a:spLocks/>
                </p:cNvSpPr>
                <p:nvPr/>
              </p:nvSpPr>
              <p:spPr bwMode="auto">
                <a:xfrm>
                  <a:off x="3406" y="1663"/>
                  <a:ext cx="5" cy="395"/>
                </a:xfrm>
                <a:custGeom>
                  <a:avLst/>
                  <a:gdLst>
                    <a:gd name="T0" fmla="*/ 0 w 12"/>
                    <a:gd name="T1" fmla="*/ 0 h 816"/>
                    <a:gd name="T2" fmla="*/ 0 w 12"/>
                    <a:gd name="T3" fmla="*/ 392 h 816"/>
                    <a:gd name="T4" fmla="*/ 5 w 12"/>
                    <a:gd name="T5" fmla="*/ 395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03" name="Freeform 595">
                  <a:extLst>
                    <a:ext uri="{FF2B5EF4-FFF2-40B4-BE49-F238E27FC236}">
                      <a16:creationId xmlns:a16="http://schemas.microsoft.com/office/drawing/2014/main" id="{80DF674F-75F3-4D5E-A791-8B4E6B304F2E}"/>
                    </a:ext>
                  </a:extLst>
                </p:cNvPr>
                <p:cNvSpPr>
                  <a:spLocks/>
                </p:cNvSpPr>
                <p:nvPr/>
              </p:nvSpPr>
              <p:spPr bwMode="auto">
                <a:xfrm>
                  <a:off x="3406" y="1663"/>
                  <a:ext cx="5" cy="395"/>
                </a:xfrm>
                <a:custGeom>
                  <a:avLst/>
                  <a:gdLst>
                    <a:gd name="T0" fmla="*/ 0 w 12"/>
                    <a:gd name="T1" fmla="*/ 0 h 816"/>
                    <a:gd name="T2" fmla="*/ 0 w 12"/>
                    <a:gd name="T3" fmla="*/ 392 h 816"/>
                    <a:gd name="T4" fmla="*/ 5 w 12"/>
                    <a:gd name="T5" fmla="*/ 395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sz="2400"/>
                </a:p>
              </p:txBody>
            </p:sp>
            <p:sp>
              <p:nvSpPr>
                <p:cNvPr id="404" name="Freeform 596">
                  <a:extLst>
                    <a:ext uri="{FF2B5EF4-FFF2-40B4-BE49-F238E27FC236}">
                      <a16:creationId xmlns:a16="http://schemas.microsoft.com/office/drawing/2014/main" id="{9F6FD795-3930-4AD0-A506-3848133ADFC1}"/>
                    </a:ext>
                  </a:extLst>
                </p:cNvPr>
                <p:cNvSpPr>
                  <a:spLocks/>
                </p:cNvSpPr>
                <p:nvPr/>
              </p:nvSpPr>
              <p:spPr bwMode="auto">
                <a:xfrm>
                  <a:off x="3411" y="1663"/>
                  <a:ext cx="9" cy="395"/>
                </a:xfrm>
                <a:custGeom>
                  <a:avLst/>
                  <a:gdLst>
                    <a:gd name="T0" fmla="*/ 0 w 18"/>
                    <a:gd name="T1" fmla="*/ 395 h 816"/>
                    <a:gd name="T2" fmla="*/ 9 w 18"/>
                    <a:gd name="T3" fmla="*/ 392 h 816"/>
                    <a:gd name="T4" fmla="*/ 9 w 18"/>
                    <a:gd name="T5" fmla="*/ 0 h 816"/>
                    <a:gd name="T6" fmla="*/ 0 w 18"/>
                    <a:gd name="T7" fmla="*/ 6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05" name="Freeform 597">
                  <a:extLst>
                    <a:ext uri="{FF2B5EF4-FFF2-40B4-BE49-F238E27FC236}">
                      <a16:creationId xmlns:a16="http://schemas.microsoft.com/office/drawing/2014/main" id="{724008E3-47CB-4497-ACF6-563D9BCD270B}"/>
                    </a:ext>
                  </a:extLst>
                </p:cNvPr>
                <p:cNvSpPr>
                  <a:spLocks/>
                </p:cNvSpPr>
                <p:nvPr/>
              </p:nvSpPr>
              <p:spPr bwMode="auto">
                <a:xfrm>
                  <a:off x="3411" y="1663"/>
                  <a:ext cx="9" cy="395"/>
                </a:xfrm>
                <a:custGeom>
                  <a:avLst/>
                  <a:gdLst>
                    <a:gd name="T0" fmla="*/ 0 w 18"/>
                    <a:gd name="T1" fmla="*/ 395 h 816"/>
                    <a:gd name="T2" fmla="*/ 9 w 18"/>
                    <a:gd name="T3" fmla="*/ 392 h 816"/>
                    <a:gd name="T4" fmla="*/ 9 w 18"/>
                    <a:gd name="T5" fmla="*/ 0 h 816"/>
                    <a:gd name="T6" fmla="*/ 0 w 18"/>
                    <a:gd name="T7" fmla="*/ 6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sz="2400"/>
                </a:p>
              </p:txBody>
            </p:sp>
            <p:sp>
              <p:nvSpPr>
                <p:cNvPr id="406" name="Freeform 598">
                  <a:extLst>
                    <a:ext uri="{FF2B5EF4-FFF2-40B4-BE49-F238E27FC236}">
                      <a16:creationId xmlns:a16="http://schemas.microsoft.com/office/drawing/2014/main" id="{45B0B051-98CE-42BA-A3A2-1F5F64430D9C}"/>
                    </a:ext>
                  </a:extLst>
                </p:cNvPr>
                <p:cNvSpPr>
                  <a:spLocks/>
                </p:cNvSpPr>
                <p:nvPr/>
              </p:nvSpPr>
              <p:spPr bwMode="auto">
                <a:xfrm>
                  <a:off x="3406" y="1660"/>
                  <a:ext cx="14" cy="8"/>
                </a:xfrm>
                <a:custGeom>
                  <a:avLst/>
                  <a:gdLst>
                    <a:gd name="T0" fmla="*/ 14 w 30"/>
                    <a:gd name="T1" fmla="*/ 3 h 18"/>
                    <a:gd name="T2" fmla="*/ 8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07" name="Freeform 599">
                  <a:extLst>
                    <a:ext uri="{FF2B5EF4-FFF2-40B4-BE49-F238E27FC236}">
                      <a16:creationId xmlns:a16="http://schemas.microsoft.com/office/drawing/2014/main" id="{5F653970-B3BC-498F-A507-E9C6E5A2AF57}"/>
                    </a:ext>
                  </a:extLst>
                </p:cNvPr>
                <p:cNvSpPr>
                  <a:spLocks/>
                </p:cNvSpPr>
                <p:nvPr/>
              </p:nvSpPr>
              <p:spPr bwMode="auto">
                <a:xfrm>
                  <a:off x="3406" y="1660"/>
                  <a:ext cx="14" cy="8"/>
                </a:xfrm>
                <a:custGeom>
                  <a:avLst/>
                  <a:gdLst>
                    <a:gd name="T0" fmla="*/ 14 w 30"/>
                    <a:gd name="T1" fmla="*/ 3 h 18"/>
                    <a:gd name="T2" fmla="*/ 8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sz="2400"/>
                </a:p>
              </p:txBody>
            </p:sp>
          </p:grpSp>
          <p:sp>
            <p:nvSpPr>
              <p:cNvPr id="215" name="Text Box 600">
                <a:extLst>
                  <a:ext uri="{FF2B5EF4-FFF2-40B4-BE49-F238E27FC236}">
                    <a16:creationId xmlns:a16="http://schemas.microsoft.com/office/drawing/2014/main" id="{C3FB51A6-0C46-405E-BC22-281702DD46DA}"/>
                  </a:ext>
                </a:extLst>
              </p:cNvPr>
              <p:cNvSpPr txBox="1">
                <a:spLocks noChangeArrowheads="1"/>
              </p:cNvSpPr>
              <p:nvPr/>
            </p:nvSpPr>
            <p:spPr bwMode="auto">
              <a:xfrm>
                <a:off x="1297" y="2584"/>
                <a:ext cx="503"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600" b="1" dirty="0"/>
                  <a:t>库存</a:t>
                </a:r>
                <a:endParaRPr kumimoji="0" lang="en-US" altLang="ko-KR" sz="1600" b="1" dirty="0"/>
              </a:p>
            </p:txBody>
          </p:sp>
        </p:grpSp>
        <p:grpSp>
          <p:nvGrpSpPr>
            <p:cNvPr id="15" name="Group 601">
              <a:extLst>
                <a:ext uri="{FF2B5EF4-FFF2-40B4-BE49-F238E27FC236}">
                  <a16:creationId xmlns:a16="http://schemas.microsoft.com/office/drawing/2014/main" id="{5817D0B6-151B-462C-AB10-72EA8204F86A}"/>
                </a:ext>
              </a:extLst>
            </p:cNvPr>
            <p:cNvGrpSpPr>
              <a:grpSpLocks/>
            </p:cNvGrpSpPr>
            <p:nvPr/>
          </p:nvGrpSpPr>
          <p:grpSpPr bwMode="auto">
            <a:xfrm>
              <a:off x="3800476" y="4730751"/>
              <a:ext cx="1014413" cy="1361277"/>
              <a:chOff x="1426" y="3024"/>
              <a:chExt cx="583" cy="718"/>
            </a:xfrm>
          </p:grpSpPr>
          <p:pic>
            <p:nvPicPr>
              <p:cNvPr id="212" name="Picture 602">
                <a:extLst>
                  <a:ext uri="{FF2B5EF4-FFF2-40B4-BE49-F238E27FC236}">
                    <a16:creationId xmlns:a16="http://schemas.microsoft.com/office/drawing/2014/main" id="{92252263-C278-4C5E-BEFF-79CE61F09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 y="3024"/>
                <a:ext cx="555"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603">
                <a:extLst>
                  <a:ext uri="{FF2B5EF4-FFF2-40B4-BE49-F238E27FC236}">
                    <a16:creationId xmlns:a16="http://schemas.microsoft.com/office/drawing/2014/main" id="{B10D63BF-43F6-4F88-ADCE-6D227972D54C}"/>
                  </a:ext>
                </a:extLst>
              </p:cNvPr>
              <p:cNvSpPr txBox="1">
                <a:spLocks noChangeArrowheads="1"/>
              </p:cNvSpPr>
              <p:nvPr/>
            </p:nvSpPr>
            <p:spPr bwMode="auto">
              <a:xfrm>
                <a:off x="1426" y="3579"/>
                <a:ext cx="39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600" b="1" dirty="0"/>
                  <a:t>取货</a:t>
                </a:r>
                <a:endParaRPr kumimoji="0" lang="en-US" altLang="ko-KR" sz="1600" b="1" dirty="0"/>
              </a:p>
            </p:txBody>
          </p:sp>
        </p:grpSp>
        <p:grpSp>
          <p:nvGrpSpPr>
            <p:cNvPr id="16" name="Group 604">
              <a:extLst>
                <a:ext uri="{FF2B5EF4-FFF2-40B4-BE49-F238E27FC236}">
                  <a16:creationId xmlns:a16="http://schemas.microsoft.com/office/drawing/2014/main" id="{BDE779BE-8C8E-4149-A6F5-3C4F5A06B0FD}"/>
                </a:ext>
              </a:extLst>
            </p:cNvPr>
            <p:cNvGrpSpPr>
              <a:grpSpLocks/>
            </p:cNvGrpSpPr>
            <p:nvPr/>
          </p:nvGrpSpPr>
          <p:grpSpPr bwMode="auto">
            <a:xfrm>
              <a:off x="5145089" y="1717676"/>
              <a:ext cx="1220787" cy="3421063"/>
              <a:chOff x="2273" y="1336"/>
              <a:chExt cx="702" cy="1805"/>
            </a:xfrm>
          </p:grpSpPr>
          <p:sp>
            <p:nvSpPr>
              <p:cNvPr id="20" name="Text Box 605">
                <a:extLst>
                  <a:ext uri="{FF2B5EF4-FFF2-40B4-BE49-F238E27FC236}">
                    <a16:creationId xmlns:a16="http://schemas.microsoft.com/office/drawing/2014/main" id="{EB524CA8-02C0-409A-9901-12447A206C04}"/>
                  </a:ext>
                </a:extLst>
              </p:cNvPr>
              <p:cNvSpPr txBox="1">
                <a:spLocks noChangeArrowheads="1"/>
              </p:cNvSpPr>
              <p:nvPr/>
            </p:nvSpPr>
            <p:spPr bwMode="auto">
              <a:xfrm rot="5400000">
                <a:off x="2346" y="2550"/>
                <a:ext cx="67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en-US" altLang="zh-CN" sz="1600" b="1" dirty="0"/>
                  <a:t>Consolidate</a:t>
                </a:r>
                <a:endParaRPr kumimoji="0" lang="en-US" altLang="ko-KR" sz="1600" b="1" dirty="0"/>
              </a:p>
            </p:txBody>
          </p:sp>
          <p:grpSp>
            <p:nvGrpSpPr>
              <p:cNvPr id="21" name="Group 606">
                <a:extLst>
                  <a:ext uri="{FF2B5EF4-FFF2-40B4-BE49-F238E27FC236}">
                    <a16:creationId xmlns:a16="http://schemas.microsoft.com/office/drawing/2014/main" id="{08FBE6E7-FED8-4EF7-9CF2-36D410B0F73F}"/>
                  </a:ext>
                </a:extLst>
              </p:cNvPr>
              <p:cNvGrpSpPr>
                <a:grpSpLocks/>
              </p:cNvGrpSpPr>
              <p:nvPr/>
            </p:nvGrpSpPr>
            <p:grpSpPr bwMode="auto">
              <a:xfrm>
                <a:off x="2273" y="1336"/>
                <a:ext cx="702" cy="1805"/>
                <a:chOff x="2273" y="1336"/>
                <a:chExt cx="702" cy="1805"/>
              </a:xfrm>
            </p:grpSpPr>
            <p:grpSp>
              <p:nvGrpSpPr>
                <p:cNvPr id="22" name="Group 607">
                  <a:extLst>
                    <a:ext uri="{FF2B5EF4-FFF2-40B4-BE49-F238E27FC236}">
                      <a16:creationId xmlns:a16="http://schemas.microsoft.com/office/drawing/2014/main" id="{101A4C7E-BAC8-4919-9D13-447B3F2BB059}"/>
                    </a:ext>
                  </a:extLst>
                </p:cNvPr>
                <p:cNvGrpSpPr>
                  <a:grpSpLocks/>
                </p:cNvGrpSpPr>
                <p:nvPr/>
              </p:nvGrpSpPr>
              <p:grpSpPr bwMode="auto">
                <a:xfrm rot="10800000">
                  <a:off x="2273" y="1336"/>
                  <a:ext cx="702" cy="744"/>
                  <a:chOff x="2025" y="1296"/>
                  <a:chExt cx="1710" cy="1728"/>
                </a:xfrm>
              </p:grpSpPr>
              <p:sp>
                <p:nvSpPr>
                  <p:cNvPr id="88" name="Freeform 608">
                    <a:extLst>
                      <a:ext uri="{FF2B5EF4-FFF2-40B4-BE49-F238E27FC236}">
                        <a16:creationId xmlns:a16="http://schemas.microsoft.com/office/drawing/2014/main" id="{53956465-60B7-4CAC-B224-4C9B8659E0C6}"/>
                      </a:ext>
                    </a:extLst>
                  </p:cNvPr>
                  <p:cNvSpPr>
                    <a:spLocks/>
                  </p:cNvSpPr>
                  <p:nvPr/>
                </p:nvSpPr>
                <p:spPr bwMode="auto">
                  <a:xfrm>
                    <a:off x="2505" y="2478"/>
                    <a:ext cx="54" cy="54"/>
                  </a:xfrm>
                  <a:custGeom>
                    <a:avLst/>
                    <a:gdLst>
                      <a:gd name="T0" fmla="*/ 54 w 54"/>
                      <a:gd name="T1" fmla="*/ 30 h 54"/>
                      <a:gd name="T2" fmla="*/ 24 w 54"/>
                      <a:gd name="T3" fmla="*/ 0 h 54"/>
                      <a:gd name="T4" fmla="*/ 0 w 54"/>
                      <a:gd name="T5" fmla="*/ 24 h 54"/>
                      <a:gd name="T6" fmla="*/ 36 w 54"/>
                      <a:gd name="T7" fmla="*/ 54 h 54"/>
                      <a:gd name="T8" fmla="*/ 54 w 54"/>
                      <a:gd name="T9" fmla="*/ 30 h 54"/>
                      <a:gd name="T10" fmla="*/ 0 60000 65536"/>
                      <a:gd name="T11" fmla="*/ 0 60000 65536"/>
                      <a:gd name="T12" fmla="*/ 0 60000 65536"/>
                      <a:gd name="T13" fmla="*/ 0 60000 65536"/>
                      <a:gd name="T14" fmla="*/ 0 60000 65536"/>
                      <a:gd name="T15" fmla="*/ 0 w 54"/>
                      <a:gd name="T16" fmla="*/ 0 h 54"/>
                      <a:gd name="T17" fmla="*/ 54 w 54"/>
                      <a:gd name="T18" fmla="*/ 54 h 54"/>
                    </a:gdLst>
                    <a:ahLst/>
                    <a:cxnLst>
                      <a:cxn ang="T10">
                        <a:pos x="T0" y="T1"/>
                      </a:cxn>
                      <a:cxn ang="T11">
                        <a:pos x="T2" y="T3"/>
                      </a:cxn>
                      <a:cxn ang="T12">
                        <a:pos x="T4" y="T5"/>
                      </a:cxn>
                      <a:cxn ang="T13">
                        <a:pos x="T6" y="T7"/>
                      </a:cxn>
                      <a:cxn ang="T14">
                        <a:pos x="T8" y="T9"/>
                      </a:cxn>
                    </a:cxnLst>
                    <a:rect l="T15" t="T16" r="T17" b="T18"/>
                    <a:pathLst>
                      <a:path w="54" h="54">
                        <a:moveTo>
                          <a:pt x="54" y="30"/>
                        </a:moveTo>
                        <a:lnTo>
                          <a:pt x="24" y="0"/>
                        </a:lnTo>
                        <a:lnTo>
                          <a:pt x="0" y="24"/>
                        </a:lnTo>
                        <a:lnTo>
                          <a:pt x="36" y="54"/>
                        </a:lnTo>
                        <a:lnTo>
                          <a:pt x="54"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89" name="Freeform 609">
                    <a:extLst>
                      <a:ext uri="{FF2B5EF4-FFF2-40B4-BE49-F238E27FC236}">
                        <a16:creationId xmlns:a16="http://schemas.microsoft.com/office/drawing/2014/main" id="{B9762E2E-F2ED-4345-B08D-09EF242975B7}"/>
                      </a:ext>
                    </a:extLst>
                  </p:cNvPr>
                  <p:cNvSpPr>
                    <a:spLocks/>
                  </p:cNvSpPr>
                  <p:nvPr/>
                </p:nvSpPr>
                <p:spPr bwMode="auto">
                  <a:xfrm>
                    <a:off x="2505" y="2478"/>
                    <a:ext cx="54" cy="54"/>
                  </a:xfrm>
                  <a:custGeom>
                    <a:avLst/>
                    <a:gdLst>
                      <a:gd name="T0" fmla="*/ 54 w 54"/>
                      <a:gd name="T1" fmla="*/ 30 h 54"/>
                      <a:gd name="T2" fmla="*/ 24 w 54"/>
                      <a:gd name="T3" fmla="*/ 0 h 54"/>
                      <a:gd name="T4" fmla="*/ 0 w 54"/>
                      <a:gd name="T5" fmla="*/ 24 h 54"/>
                      <a:gd name="T6" fmla="*/ 36 w 54"/>
                      <a:gd name="T7" fmla="*/ 54 h 54"/>
                      <a:gd name="T8" fmla="*/ 54 w 54"/>
                      <a:gd name="T9" fmla="*/ 30 h 54"/>
                      <a:gd name="T10" fmla="*/ 0 60000 65536"/>
                      <a:gd name="T11" fmla="*/ 0 60000 65536"/>
                      <a:gd name="T12" fmla="*/ 0 60000 65536"/>
                      <a:gd name="T13" fmla="*/ 0 60000 65536"/>
                      <a:gd name="T14" fmla="*/ 0 60000 65536"/>
                      <a:gd name="T15" fmla="*/ 0 w 54"/>
                      <a:gd name="T16" fmla="*/ 0 h 54"/>
                      <a:gd name="T17" fmla="*/ 54 w 54"/>
                      <a:gd name="T18" fmla="*/ 54 h 54"/>
                    </a:gdLst>
                    <a:ahLst/>
                    <a:cxnLst>
                      <a:cxn ang="T10">
                        <a:pos x="T0" y="T1"/>
                      </a:cxn>
                      <a:cxn ang="T11">
                        <a:pos x="T2" y="T3"/>
                      </a:cxn>
                      <a:cxn ang="T12">
                        <a:pos x="T4" y="T5"/>
                      </a:cxn>
                      <a:cxn ang="T13">
                        <a:pos x="T6" y="T7"/>
                      </a:cxn>
                      <a:cxn ang="T14">
                        <a:pos x="T8" y="T9"/>
                      </a:cxn>
                    </a:cxnLst>
                    <a:rect l="T15" t="T16" r="T17" b="T18"/>
                    <a:pathLst>
                      <a:path w="54" h="54">
                        <a:moveTo>
                          <a:pt x="54" y="30"/>
                        </a:moveTo>
                        <a:lnTo>
                          <a:pt x="24" y="0"/>
                        </a:lnTo>
                        <a:lnTo>
                          <a:pt x="0" y="24"/>
                        </a:lnTo>
                        <a:lnTo>
                          <a:pt x="36" y="54"/>
                        </a:lnTo>
                        <a:lnTo>
                          <a:pt x="54" y="3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90" name="Freeform 610">
                    <a:extLst>
                      <a:ext uri="{FF2B5EF4-FFF2-40B4-BE49-F238E27FC236}">
                        <a16:creationId xmlns:a16="http://schemas.microsoft.com/office/drawing/2014/main" id="{E265261E-27C9-4472-96BA-83E23C57E151}"/>
                      </a:ext>
                    </a:extLst>
                  </p:cNvPr>
                  <p:cNvSpPr>
                    <a:spLocks/>
                  </p:cNvSpPr>
                  <p:nvPr/>
                </p:nvSpPr>
                <p:spPr bwMode="auto">
                  <a:xfrm>
                    <a:off x="2817" y="2184"/>
                    <a:ext cx="48" cy="48"/>
                  </a:xfrm>
                  <a:custGeom>
                    <a:avLst/>
                    <a:gdLst>
                      <a:gd name="T0" fmla="*/ 48 w 48"/>
                      <a:gd name="T1" fmla="*/ 30 h 48"/>
                      <a:gd name="T2" fmla="*/ 18 w 48"/>
                      <a:gd name="T3" fmla="*/ 0 h 48"/>
                      <a:gd name="T4" fmla="*/ 0 w 48"/>
                      <a:gd name="T5" fmla="*/ 24 h 48"/>
                      <a:gd name="T6" fmla="*/ 24 w 48"/>
                      <a:gd name="T7" fmla="*/ 48 h 48"/>
                      <a:gd name="T8" fmla="*/ 48 w 48"/>
                      <a:gd name="T9" fmla="*/ 30 h 48"/>
                      <a:gd name="T10" fmla="*/ 0 60000 65536"/>
                      <a:gd name="T11" fmla="*/ 0 60000 65536"/>
                      <a:gd name="T12" fmla="*/ 0 60000 65536"/>
                      <a:gd name="T13" fmla="*/ 0 60000 65536"/>
                      <a:gd name="T14" fmla="*/ 0 60000 65536"/>
                      <a:gd name="T15" fmla="*/ 0 w 48"/>
                      <a:gd name="T16" fmla="*/ 0 h 48"/>
                      <a:gd name="T17" fmla="*/ 48 w 48"/>
                      <a:gd name="T18" fmla="*/ 48 h 48"/>
                    </a:gdLst>
                    <a:ahLst/>
                    <a:cxnLst>
                      <a:cxn ang="T10">
                        <a:pos x="T0" y="T1"/>
                      </a:cxn>
                      <a:cxn ang="T11">
                        <a:pos x="T2" y="T3"/>
                      </a:cxn>
                      <a:cxn ang="T12">
                        <a:pos x="T4" y="T5"/>
                      </a:cxn>
                      <a:cxn ang="T13">
                        <a:pos x="T6" y="T7"/>
                      </a:cxn>
                      <a:cxn ang="T14">
                        <a:pos x="T8" y="T9"/>
                      </a:cxn>
                    </a:cxnLst>
                    <a:rect l="T15" t="T16" r="T17" b="T18"/>
                    <a:pathLst>
                      <a:path w="48" h="48">
                        <a:moveTo>
                          <a:pt x="48" y="30"/>
                        </a:moveTo>
                        <a:lnTo>
                          <a:pt x="18" y="0"/>
                        </a:lnTo>
                        <a:lnTo>
                          <a:pt x="0" y="24"/>
                        </a:lnTo>
                        <a:lnTo>
                          <a:pt x="24" y="48"/>
                        </a:lnTo>
                        <a:lnTo>
                          <a:pt x="48"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91" name="Freeform 611">
                    <a:extLst>
                      <a:ext uri="{FF2B5EF4-FFF2-40B4-BE49-F238E27FC236}">
                        <a16:creationId xmlns:a16="http://schemas.microsoft.com/office/drawing/2014/main" id="{5775A242-8A2B-4B47-8AE2-9F70B0A3CC33}"/>
                      </a:ext>
                    </a:extLst>
                  </p:cNvPr>
                  <p:cNvSpPr>
                    <a:spLocks/>
                  </p:cNvSpPr>
                  <p:nvPr/>
                </p:nvSpPr>
                <p:spPr bwMode="auto">
                  <a:xfrm>
                    <a:off x="2817" y="2184"/>
                    <a:ext cx="48" cy="48"/>
                  </a:xfrm>
                  <a:custGeom>
                    <a:avLst/>
                    <a:gdLst>
                      <a:gd name="T0" fmla="*/ 48 w 48"/>
                      <a:gd name="T1" fmla="*/ 30 h 48"/>
                      <a:gd name="T2" fmla="*/ 18 w 48"/>
                      <a:gd name="T3" fmla="*/ 0 h 48"/>
                      <a:gd name="T4" fmla="*/ 0 w 48"/>
                      <a:gd name="T5" fmla="*/ 24 h 48"/>
                      <a:gd name="T6" fmla="*/ 24 w 48"/>
                      <a:gd name="T7" fmla="*/ 48 h 48"/>
                      <a:gd name="T8" fmla="*/ 48 w 48"/>
                      <a:gd name="T9" fmla="*/ 30 h 48"/>
                      <a:gd name="T10" fmla="*/ 0 60000 65536"/>
                      <a:gd name="T11" fmla="*/ 0 60000 65536"/>
                      <a:gd name="T12" fmla="*/ 0 60000 65536"/>
                      <a:gd name="T13" fmla="*/ 0 60000 65536"/>
                      <a:gd name="T14" fmla="*/ 0 60000 65536"/>
                      <a:gd name="T15" fmla="*/ 0 w 48"/>
                      <a:gd name="T16" fmla="*/ 0 h 48"/>
                      <a:gd name="T17" fmla="*/ 48 w 48"/>
                      <a:gd name="T18" fmla="*/ 48 h 48"/>
                    </a:gdLst>
                    <a:ahLst/>
                    <a:cxnLst>
                      <a:cxn ang="T10">
                        <a:pos x="T0" y="T1"/>
                      </a:cxn>
                      <a:cxn ang="T11">
                        <a:pos x="T2" y="T3"/>
                      </a:cxn>
                      <a:cxn ang="T12">
                        <a:pos x="T4" y="T5"/>
                      </a:cxn>
                      <a:cxn ang="T13">
                        <a:pos x="T6" y="T7"/>
                      </a:cxn>
                      <a:cxn ang="T14">
                        <a:pos x="T8" y="T9"/>
                      </a:cxn>
                    </a:cxnLst>
                    <a:rect l="T15" t="T16" r="T17" b="T18"/>
                    <a:pathLst>
                      <a:path w="48" h="48">
                        <a:moveTo>
                          <a:pt x="48" y="30"/>
                        </a:moveTo>
                        <a:lnTo>
                          <a:pt x="18" y="0"/>
                        </a:lnTo>
                        <a:lnTo>
                          <a:pt x="0" y="24"/>
                        </a:lnTo>
                        <a:lnTo>
                          <a:pt x="24" y="48"/>
                        </a:lnTo>
                        <a:lnTo>
                          <a:pt x="48" y="3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92" name="Freeform 612">
                    <a:extLst>
                      <a:ext uri="{FF2B5EF4-FFF2-40B4-BE49-F238E27FC236}">
                        <a16:creationId xmlns:a16="http://schemas.microsoft.com/office/drawing/2014/main" id="{55CB8DC9-8DB7-40AB-8D2F-DA10DF1CC77C}"/>
                      </a:ext>
                    </a:extLst>
                  </p:cNvPr>
                  <p:cNvSpPr>
                    <a:spLocks/>
                  </p:cNvSpPr>
                  <p:nvPr/>
                </p:nvSpPr>
                <p:spPr bwMode="auto">
                  <a:xfrm>
                    <a:off x="2607" y="2262"/>
                    <a:ext cx="270" cy="288"/>
                  </a:xfrm>
                  <a:custGeom>
                    <a:avLst/>
                    <a:gdLst>
                      <a:gd name="T0" fmla="*/ 6 w 270"/>
                      <a:gd name="T1" fmla="*/ 288 h 288"/>
                      <a:gd name="T2" fmla="*/ 270 w 270"/>
                      <a:gd name="T3" fmla="*/ 12 h 288"/>
                      <a:gd name="T4" fmla="*/ 264 w 270"/>
                      <a:gd name="T5" fmla="*/ 0 h 288"/>
                      <a:gd name="T6" fmla="*/ 0 w 270"/>
                      <a:gd name="T7" fmla="*/ 282 h 288"/>
                      <a:gd name="T8" fmla="*/ 6 w 270"/>
                      <a:gd name="T9" fmla="*/ 288 h 288"/>
                      <a:gd name="T10" fmla="*/ 0 60000 65536"/>
                      <a:gd name="T11" fmla="*/ 0 60000 65536"/>
                      <a:gd name="T12" fmla="*/ 0 60000 65536"/>
                      <a:gd name="T13" fmla="*/ 0 60000 65536"/>
                      <a:gd name="T14" fmla="*/ 0 60000 65536"/>
                      <a:gd name="T15" fmla="*/ 0 w 270"/>
                      <a:gd name="T16" fmla="*/ 0 h 288"/>
                      <a:gd name="T17" fmla="*/ 270 w 270"/>
                      <a:gd name="T18" fmla="*/ 288 h 288"/>
                    </a:gdLst>
                    <a:ahLst/>
                    <a:cxnLst>
                      <a:cxn ang="T10">
                        <a:pos x="T0" y="T1"/>
                      </a:cxn>
                      <a:cxn ang="T11">
                        <a:pos x="T2" y="T3"/>
                      </a:cxn>
                      <a:cxn ang="T12">
                        <a:pos x="T4" y="T5"/>
                      </a:cxn>
                      <a:cxn ang="T13">
                        <a:pos x="T6" y="T7"/>
                      </a:cxn>
                      <a:cxn ang="T14">
                        <a:pos x="T8" y="T9"/>
                      </a:cxn>
                    </a:cxnLst>
                    <a:rect l="T15" t="T16" r="T17" b="T18"/>
                    <a:pathLst>
                      <a:path w="270" h="288">
                        <a:moveTo>
                          <a:pt x="6" y="288"/>
                        </a:moveTo>
                        <a:lnTo>
                          <a:pt x="270" y="12"/>
                        </a:lnTo>
                        <a:lnTo>
                          <a:pt x="264" y="0"/>
                        </a:lnTo>
                        <a:lnTo>
                          <a:pt x="0" y="282"/>
                        </a:lnTo>
                        <a:lnTo>
                          <a:pt x="6" y="2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93" name="Freeform 613">
                    <a:extLst>
                      <a:ext uri="{FF2B5EF4-FFF2-40B4-BE49-F238E27FC236}">
                        <a16:creationId xmlns:a16="http://schemas.microsoft.com/office/drawing/2014/main" id="{E3B744D5-E878-4EC6-882A-98BD9131A7B2}"/>
                      </a:ext>
                    </a:extLst>
                  </p:cNvPr>
                  <p:cNvSpPr>
                    <a:spLocks/>
                  </p:cNvSpPr>
                  <p:nvPr/>
                </p:nvSpPr>
                <p:spPr bwMode="auto">
                  <a:xfrm>
                    <a:off x="2607" y="2262"/>
                    <a:ext cx="270" cy="288"/>
                  </a:xfrm>
                  <a:custGeom>
                    <a:avLst/>
                    <a:gdLst>
                      <a:gd name="T0" fmla="*/ 6 w 270"/>
                      <a:gd name="T1" fmla="*/ 288 h 288"/>
                      <a:gd name="T2" fmla="*/ 270 w 270"/>
                      <a:gd name="T3" fmla="*/ 12 h 288"/>
                      <a:gd name="T4" fmla="*/ 264 w 270"/>
                      <a:gd name="T5" fmla="*/ 0 h 288"/>
                      <a:gd name="T6" fmla="*/ 0 w 270"/>
                      <a:gd name="T7" fmla="*/ 282 h 288"/>
                      <a:gd name="T8" fmla="*/ 6 w 270"/>
                      <a:gd name="T9" fmla="*/ 288 h 288"/>
                      <a:gd name="T10" fmla="*/ 0 60000 65536"/>
                      <a:gd name="T11" fmla="*/ 0 60000 65536"/>
                      <a:gd name="T12" fmla="*/ 0 60000 65536"/>
                      <a:gd name="T13" fmla="*/ 0 60000 65536"/>
                      <a:gd name="T14" fmla="*/ 0 60000 65536"/>
                      <a:gd name="T15" fmla="*/ 0 w 270"/>
                      <a:gd name="T16" fmla="*/ 0 h 288"/>
                      <a:gd name="T17" fmla="*/ 270 w 270"/>
                      <a:gd name="T18" fmla="*/ 288 h 288"/>
                    </a:gdLst>
                    <a:ahLst/>
                    <a:cxnLst>
                      <a:cxn ang="T10">
                        <a:pos x="T0" y="T1"/>
                      </a:cxn>
                      <a:cxn ang="T11">
                        <a:pos x="T2" y="T3"/>
                      </a:cxn>
                      <a:cxn ang="T12">
                        <a:pos x="T4" y="T5"/>
                      </a:cxn>
                      <a:cxn ang="T13">
                        <a:pos x="T6" y="T7"/>
                      </a:cxn>
                      <a:cxn ang="T14">
                        <a:pos x="T8" y="T9"/>
                      </a:cxn>
                    </a:cxnLst>
                    <a:rect l="T15" t="T16" r="T17" b="T18"/>
                    <a:pathLst>
                      <a:path w="270" h="288">
                        <a:moveTo>
                          <a:pt x="6" y="288"/>
                        </a:moveTo>
                        <a:lnTo>
                          <a:pt x="270" y="12"/>
                        </a:lnTo>
                        <a:lnTo>
                          <a:pt x="264" y="0"/>
                        </a:lnTo>
                        <a:lnTo>
                          <a:pt x="0" y="282"/>
                        </a:lnTo>
                        <a:lnTo>
                          <a:pt x="6" y="28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94" name="Freeform 614">
                    <a:extLst>
                      <a:ext uri="{FF2B5EF4-FFF2-40B4-BE49-F238E27FC236}">
                        <a16:creationId xmlns:a16="http://schemas.microsoft.com/office/drawing/2014/main" id="{198CBFDE-9C43-4764-894A-A1B87DFB142D}"/>
                      </a:ext>
                    </a:extLst>
                  </p:cNvPr>
                  <p:cNvSpPr>
                    <a:spLocks/>
                  </p:cNvSpPr>
                  <p:nvPr/>
                </p:nvSpPr>
                <p:spPr bwMode="auto">
                  <a:xfrm>
                    <a:off x="2595" y="2256"/>
                    <a:ext cx="288" cy="306"/>
                  </a:xfrm>
                  <a:custGeom>
                    <a:avLst/>
                    <a:gdLst>
                      <a:gd name="T0" fmla="*/ 48 w 288"/>
                      <a:gd name="T1" fmla="*/ 306 h 306"/>
                      <a:gd name="T2" fmla="*/ 288 w 288"/>
                      <a:gd name="T3" fmla="*/ 48 h 306"/>
                      <a:gd name="T4" fmla="*/ 240 w 288"/>
                      <a:gd name="T5" fmla="*/ 0 h 306"/>
                      <a:gd name="T6" fmla="*/ 0 w 288"/>
                      <a:gd name="T7" fmla="*/ 258 h 306"/>
                      <a:gd name="T8" fmla="*/ 48 w 288"/>
                      <a:gd name="T9" fmla="*/ 306 h 306"/>
                      <a:gd name="T10" fmla="*/ 0 60000 65536"/>
                      <a:gd name="T11" fmla="*/ 0 60000 65536"/>
                      <a:gd name="T12" fmla="*/ 0 60000 65536"/>
                      <a:gd name="T13" fmla="*/ 0 60000 65536"/>
                      <a:gd name="T14" fmla="*/ 0 60000 65536"/>
                      <a:gd name="T15" fmla="*/ 0 w 288"/>
                      <a:gd name="T16" fmla="*/ 0 h 306"/>
                      <a:gd name="T17" fmla="*/ 288 w 288"/>
                      <a:gd name="T18" fmla="*/ 306 h 306"/>
                    </a:gdLst>
                    <a:ahLst/>
                    <a:cxnLst>
                      <a:cxn ang="T10">
                        <a:pos x="T0" y="T1"/>
                      </a:cxn>
                      <a:cxn ang="T11">
                        <a:pos x="T2" y="T3"/>
                      </a:cxn>
                      <a:cxn ang="T12">
                        <a:pos x="T4" y="T5"/>
                      </a:cxn>
                      <a:cxn ang="T13">
                        <a:pos x="T6" y="T7"/>
                      </a:cxn>
                      <a:cxn ang="T14">
                        <a:pos x="T8" y="T9"/>
                      </a:cxn>
                    </a:cxnLst>
                    <a:rect l="T15" t="T16" r="T17" b="T18"/>
                    <a:pathLst>
                      <a:path w="288" h="306">
                        <a:moveTo>
                          <a:pt x="48" y="306"/>
                        </a:moveTo>
                        <a:lnTo>
                          <a:pt x="288" y="48"/>
                        </a:lnTo>
                        <a:lnTo>
                          <a:pt x="240" y="0"/>
                        </a:lnTo>
                        <a:lnTo>
                          <a:pt x="0" y="258"/>
                        </a:lnTo>
                        <a:lnTo>
                          <a:pt x="48" y="3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95" name="Freeform 615">
                    <a:extLst>
                      <a:ext uri="{FF2B5EF4-FFF2-40B4-BE49-F238E27FC236}">
                        <a16:creationId xmlns:a16="http://schemas.microsoft.com/office/drawing/2014/main" id="{0164AA3A-707E-4A46-9CFC-67055A143C07}"/>
                      </a:ext>
                    </a:extLst>
                  </p:cNvPr>
                  <p:cNvSpPr>
                    <a:spLocks/>
                  </p:cNvSpPr>
                  <p:nvPr/>
                </p:nvSpPr>
                <p:spPr bwMode="auto">
                  <a:xfrm>
                    <a:off x="2595" y="2256"/>
                    <a:ext cx="288" cy="306"/>
                  </a:xfrm>
                  <a:custGeom>
                    <a:avLst/>
                    <a:gdLst>
                      <a:gd name="T0" fmla="*/ 48 w 288"/>
                      <a:gd name="T1" fmla="*/ 306 h 306"/>
                      <a:gd name="T2" fmla="*/ 288 w 288"/>
                      <a:gd name="T3" fmla="*/ 48 h 306"/>
                      <a:gd name="T4" fmla="*/ 240 w 288"/>
                      <a:gd name="T5" fmla="*/ 0 h 306"/>
                      <a:gd name="T6" fmla="*/ 0 w 288"/>
                      <a:gd name="T7" fmla="*/ 258 h 306"/>
                      <a:gd name="T8" fmla="*/ 48 w 288"/>
                      <a:gd name="T9" fmla="*/ 306 h 306"/>
                      <a:gd name="T10" fmla="*/ 0 60000 65536"/>
                      <a:gd name="T11" fmla="*/ 0 60000 65536"/>
                      <a:gd name="T12" fmla="*/ 0 60000 65536"/>
                      <a:gd name="T13" fmla="*/ 0 60000 65536"/>
                      <a:gd name="T14" fmla="*/ 0 60000 65536"/>
                      <a:gd name="T15" fmla="*/ 0 w 288"/>
                      <a:gd name="T16" fmla="*/ 0 h 306"/>
                      <a:gd name="T17" fmla="*/ 288 w 288"/>
                      <a:gd name="T18" fmla="*/ 306 h 306"/>
                    </a:gdLst>
                    <a:ahLst/>
                    <a:cxnLst>
                      <a:cxn ang="T10">
                        <a:pos x="T0" y="T1"/>
                      </a:cxn>
                      <a:cxn ang="T11">
                        <a:pos x="T2" y="T3"/>
                      </a:cxn>
                      <a:cxn ang="T12">
                        <a:pos x="T4" y="T5"/>
                      </a:cxn>
                      <a:cxn ang="T13">
                        <a:pos x="T6" y="T7"/>
                      </a:cxn>
                      <a:cxn ang="T14">
                        <a:pos x="T8" y="T9"/>
                      </a:cxn>
                    </a:cxnLst>
                    <a:rect l="T15" t="T16" r="T17" b="T18"/>
                    <a:pathLst>
                      <a:path w="288" h="306">
                        <a:moveTo>
                          <a:pt x="48" y="306"/>
                        </a:moveTo>
                        <a:lnTo>
                          <a:pt x="288" y="48"/>
                        </a:lnTo>
                        <a:lnTo>
                          <a:pt x="240" y="0"/>
                        </a:lnTo>
                        <a:lnTo>
                          <a:pt x="0" y="258"/>
                        </a:lnTo>
                        <a:lnTo>
                          <a:pt x="48" y="30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96" name="Freeform 616">
                    <a:extLst>
                      <a:ext uri="{FF2B5EF4-FFF2-40B4-BE49-F238E27FC236}">
                        <a16:creationId xmlns:a16="http://schemas.microsoft.com/office/drawing/2014/main" id="{67B77CCD-113C-40B2-882E-9D8BD4EAC08E}"/>
                      </a:ext>
                    </a:extLst>
                  </p:cNvPr>
                  <p:cNvSpPr>
                    <a:spLocks/>
                  </p:cNvSpPr>
                  <p:nvPr/>
                </p:nvSpPr>
                <p:spPr bwMode="auto">
                  <a:xfrm>
                    <a:off x="2607" y="2268"/>
                    <a:ext cx="264" cy="282"/>
                  </a:xfrm>
                  <a:custGeom>
                    <a:avLst/>
                    <a:gdLst>
                      <a:gd name="T0" fmla="*/ 48 w 264"/>
                      <a:gd name="T1" fmla="*/ 282 h 282"/>
                      <a:gd name="T2" fmla="*/ 264 w 264"/>
                      <a:gd name="T3" fmla="*/ 48 h 282"/>
                      <a:gd name="T4" fmla="*/ 216 w 264"/>
                      <a:gd name="T5" fmla="*/ 0 h 282"/>
                      <a:gd name="T6" fmla="*/ 0 w 264"/>
                      <a:gd name="T7" fmla="*/ 234 h 282"/>
                      <a:gd name="T8" fmla="*/ 48 w 264"/>
                      <a:gd name="T9" fmla="*/ 282 h 282"/>
                      <a:gd name="T10" fmla="*/ 0 60000 65536"/>
                      <a:gd name="T11" fmla="*/ 0 60000 65536"/>
                      <a:gd name="T12" fmla="*/ 0 60000 65536"/>
                      <a:gd name="T13" fmla="*/ 0 60000 65536"/>
                      <a:gd name="T14" fmla="*/ 0 60000 65536"/>
                      <a:gd name="T15" fmla="*/ 0 w 264"/>
                      <a:gd name="T16" fmla="*/ 0 h 282"/>
                      <a:gd name="T17" fmla="*/ 264 w 264"/>
                      <a:gd name="T18" fmla="*/ 282 h 282"/>
                    </a:gdLst>
                    <a:ahLst/>
                    <a:cxnLst>
                      <a:cxn ang="T10">
                        <a:pos x="T0" y="T1"/>
                      </a:cxn>
                      <a:cxn ang="T11">
                        <a:pos x="T2" y="T3"/>
                      </a:cxn>
                      <a:cxn ang="T12">
                        <a:pos x="T4" y="T5"/>
                      </a:cxn>
                      <a:cxn ang="T13">
                        <a:pos x="T6" y="T7"/>
                      </a:cxn>
                      <a:cxn ang="T14">
                        <a:pos x="T8" y="T9"/>
                      </a:cxn>
                    </a:cxnLst>
                    <a:rect l="T15" t="T16" r="T17" b="T18"/>
                    <a:pathLst>
                      <a:path w="264" h="282">
                        <a:moveTo>
                          <a:pt x="48" y="282"/>
                        </a:moveTo>
                        <a:lnTo>
                          <a:pt x="264" y="48"/>
                        </a:lnTo>
                        <a:lnTo>
                          <a:pt x="216" y="0"/>
                        </a:lnTo>
                        <a:lnTo>
                          <a:pt x="0" y="234"/>
                        </a:lnTo>
                        <a:lnTo>
                          <a:pt x="48" y="28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97" name="Freeform 617">
                    <a:extLst>
                      <a:ext uri="{FF2B5EF4-FFF2-40B4-BE49-F238E27FC236}">
                        <a16:creationId xmlns:a16="http://schemas.microsoft.com/office/drawing/2014/main" id="{9C3651EE-6740-4BD5-8B7A-1B677A42F5C2}"/>
                      </a:ext>
                    </a:extLst>
                  </p:cNvPr>
                  <p:cNvSpPr>
                    <a:spLocks/>
                  </p:cNvSpPr>
                  <p:nvPr/>
                </p:nvSpPr>
                <p:spPr bwMode="auto">
                  <a:xfrm>
                    <a:off x="2607" y="2268"/>
                    <a:ext cx="264" cy="282"/>
                  </a:xfrm>
                  <a:custGeom>
                    <a:avLst/>
                    <a:gdLst>
                      <a:gd name="T0" fmla="*/ 48 w 264"/>
                      <a:gd name="T1" fmla="*/ 282 h 282"/>
                      <a:gd name="T2" fmla="*/ 264 w 264"/>
                      <a:gd name="T3" fmla="*/ 48 h 282"/>
                      <a:gd name="T4" fmla="*/ 216 w 264"/>
                      <a:gd name="T5" fmla="*/ 0 h 282"/>
                      <a:gd name="T6" fmla="*/ 0 w 264"/>
                      <a:gd name="T7" fmla="*/ 234 h 282"/>
                      <a:gd name="T8" fmla="*/ 48 w 264"/>
                      <a:gd name="T9" fmla="*/ 282 h 282"/>
                      <a:gd name="T10" fmla="*/ 0 60000 65536"/>
                      <a:gd name="T11" fmla="*/ 0 60000 65536"/>
                      <a:gd name="T12" fmla="*/ 0 60000 65536"/>
                      <a:gd name="T13" fmla="*/ 0 60000 65536"/>
                      <a:gd name="T14" fmla="*/ 0 60000 65536"/>
                      <a:gd name="T15" fmla="*/ 0 w 264"/>
                      <a:gd name="T16" fmla="*/ 0 h 282"/>
                      <a:gd name="T17" fmla="*/ 264 w 264"/>
                      <a:gd name="T18" fmla="*/ 282 h 282"/>
                    </a:gdLst>
                    <a:ahLst/>
                    <a:cxnLst>
                      <a:cxn ang="T10">
                        <a:pos x="T0" y="T1"/>
                      </a:cxn>
                      <a:cxn ang="T11">
                        <a:pos x="T2" y="T3"/>
                      </a:cxn>
                      <a:cxn ang="T12">
                        <a:pos x="T4" y="T5"/>
                      </a:cxn>
                      <a:cxn ang="T13">
                        <a:pos x="T6" y="T7"/>
                      </a:cxn>
                      <a:cxn ang="T14">
                        <a:pos x="T8" y="T9"/>
                      </a:cxn>
                    </a:cxnLst>
                    <a:rect l="T15" t="T16" r="T17" b="T18"/>
                    <a:pathLst>
                      <a:path w="264" h="282">
                        <a:moveTo>
                          <a:pt x="48" y="282"/>
                        </a:moveTo>
                        <a:lnTo>
                          <a:pt x="264" y="48"/>
                        </a:lnTo>
                        <a:lnTo>
                          <a:pt x="216" y="0"/>
                        </a:lnTo>
                        <a:lnTo>
                          <a:pt x="0" y="234"/>
                        </a:lnTo>
                        <a:lnTo>
                          <a:pt x="48" y="28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98" name="Freeform 618">
                    <a:extLst>
                      <a:ext uri="{FF2B5EF4-FFF2-40B4-BE49-F238E27FC236}">
                        <a16:creationId xmlns:a16="http://schemas.microsoft.com/office/drawing/2014/main" id="{3C6B74F1-76AE-4CF8-B2B3-2A5ACDFC7B48}"/>
                      </a:ext>
                    </a:extLst>
                  </p:cNvPr>
                  <p:cNvSpPr>
                    <a:spLocks/>
                  </p:cNvSpPr>
                  <p:nvPr/>
                </p:nvSpPr>
                <p:spPr bwMode="auto">
                  <a:xfrm>
                    <a:off x="3657" y="2598"/>
                    <a:ext cx="24" cy="384"/>
                  </a:xfrm>
                  <a:custGeom>
                    <a:avLst/>
                    <a:gdLst>
                      <a:gd name="T0" fmla="*/ 12 w 24"/>
                      <a:gd name="T1" fmla="*/ 384 h 384"/>
                      <a:gd name="T2" fmla="*/ 24 w 24"/>
                      <a:gd name="T3" fmla="*/ 0 h 384"/>
                      <a:gd name="T4" fmla="*/ 18 w 24"/>
                      <a:gd name="T5" fmla="*/ 0 h 384"/>
                      <a:gd name="T6" fmla="*/ 0 w 24"/>
                      <a:gd name="T7" fmla="*/ 384 h 384"/>
                      <a:gd name="T8" fmla="*/ 12 w 24"/>
                      <a:gd name="T9" fmla="*/ 384 h 384"/>
                      <a:gd name="T10" fmla="*/ 0 60000 65536"/>
                      <a:gd name="T11" fmla="*/ 0 60000 65536"/>
                      <a:gd name="T12" fmla="*/ 0 60000 65536"/>
                      <a:gd name="T13" fmla="*/ 0 60000 65536"/>
                      <a:gd name="T14" fmla="*/ 0 60000 65536"/>
                      <a:gd name="T15" fmla="*/ 0 w 24"/>
                      <a:gd name="T16" fmla="*/ 0 h 384"/>
                      <a:gd name="T17" fmla="*/ 24 w 24"/>
                      <a:gd name="T18" fmla="*/ 384 h 384"/>
                    </a:gdLst>
                    <a:ahLst/>
                    <a:cxnLst>
                      <a:cxn ang="T10">
                        <a:pos x="T0" y="T1"/>
                      </a:cxn>
                      <a:cxn ang="T11">
                        <a:pos x="T2" y="T3"/>
                      </a:cxn>
                      <a:cxn ang="T12">
                        <a:pos x="T4" y="T5"/>
                      </a:cxn>
                      <a:cxn ang="T13">
                        <a:pos x="T6" y="T7"/>
                      </a:cxn>
                      <a:cxn ang="T14">
                        <a:pos x="T8" y="T9"/>
                      </a:cxn>
                    </a:cxnLst>
                    <a:rect l="T15" t="T16" r="T17" b="T18"/>
                    <a:pathLst>
                      <a:path w="24" h="384">
                        <a:moveTo>
                          <a:pt x="12" y="384"/>
                        </a:moveTo>
                        <a:lnTo>
                          <a:pt x="24" y="0"/>
                        </a:lnTo>
                        <a:lnTo>
                          <a:pt x="18" y="0"/>
                        </a:lnTo>
                        <a:lnTo>
                          <a:pt x="0" y="384"/>
                        </a:lnTo>
                        <a:lnTo>
                          <a:pt x="12" y="3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99" name="Freeform 619">
                    <a:extLst>
                      <a:ext uri="{FF2B5EF4-FFF2-40B4-BE49-F238E27FC236}">
                        <a16:creationId xmlns:a16="http://schemas.microsoft.com/office/drawing/2014/main" id="{C122883D-1EA4-4993-8539-C656975213A6}"/>
                      </a:ext>
                    </a:extLst>
                  </p:cNvPr>
                  <p:cNvSpPr>
                    <a:spLocks/>
                  </p:cNvSpPr>
                  <p:nvPr/>
                </p:nvSpPr>
                <p:spPr bwMode="auto">
                  <a:xfrm>
                    <a:off x="3657" y="2598"/>
                    <a:ext cx="24" cy="384"/>
                  </a:xfrm>
                  <a:custGeom>
                    <a:avLst/>
                    <a:gdLst>
                      <a:gd name="T0" fmla="*/ 12 w 24"/>
                      <a:gd name="T1" fmla="*/ 384 h 384"/>
                      <a:gd name="T2" fmla="*/ 24 w 24"/>
                      <a:gd name="T3" fmla="*/ 0 h 384"/>
                      <a:gd name="T4" fmla="*/ 18 w 24"/>
                      <a:gd name="T5" fmla="*/ 0 h 384"/>
                      <a:gd name="T6" fmla="*/ 0 w 24"/>
                      <a:gd name="T7" fmla="*/ 384 h 384"/>
                      <a:gd name="T8" fmla="*/ 12 w 24"/>
                      <a:gd name="T9" fmla="*/ 384 h 384"/>
                      <a:gd name="T10" fmla="*/ 0 60000 65536"/>
                      <a:gd name="T11" fmla="*/ 0 60000 65536"/>
                      <a:gd name="T12" fmla="*/ 0 60000 65536"/>
                      <a:gd name="T13" fmla="*/ 0 60000 65536"/>
                      <a:gd name="T14" fmla="*/ 0 60000 65536"/>
                      <a:gd name="T15" fmla="*/ 0 w 24"/>
                      <a:gd name="T16" fmla="*/ 0 h 384"/>
                      <a:gd name="T17" fmla="*/ 24 w 24"/>
                      <a:gd name="T18" fmla="*/ 384 h 384"/>
                    </a:gdLst>
                    <a:ahLst/>
                    <a:cxnLst>
                      <a:cxn ang="T10">
                        <a:pos x="T0" y="T1"/>
                      </a:cxn>
                      <a:cxn ang="T11">
                        <a:pos x="T2" y="T3"/>
                      </a:cxn>
                      <a:cxn ang="T12">
                        <a:pos x="T4" y="T5"/>
                      </a:cxn>
                      <a:cxn ang="T13">
                        <a:pos x="T6" y="T7"/>
                      </a:cxn>
                      <a:cxn ang="T14">
                        <a:pos x="T8" y="T9"/>
                      </a:cxn>
                    </a:cxnLst>
                    <a:rect l="T15" t="T16" r="T17" b="T18"/>
                    <a:pathLst>
                      <a:path w="24" h="384">
                        <a:moveTo>
                          <a:pt x="12" y="384"/>
                        </a:moveTo>
                        <a:lnTo>
                          <a:pt x="24" y="0"/>
                        </a:lnTo>
                        <a:lnTo>
                          <a:pt x="18" y="0"/>
                        </a:lnTo>
                        <a:lnTo>
                          <a:pt x="0" y="384"/>
                        </a:lnTo>
                        <a:lnTo>
                          <a:pt x="12" y="38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0" name="Freeform 620">
                    <a:extLst>
                      <a:ext uri="{FF2B5EF4-FFF2-40B4-BE49-F238E27FC236}">
                        <a16:creationId xmlns:a16="http://schemas.microsoft.com/office/drawing/2014/main" id="{FE11407F-2AAD-4D71-8EC6-B30B3386F649}"/>
                      </a:ext>
                    </a:extLst>
                  </p:cNvPr>
                  <p:cNvSpPr>
                    <a:spLocks/>
                  </p:cNvSpPr>
                  <p:nvPr/>
                </p:nvSpPr>
                <p:spPr bwMode="auto">
                  <a:xfrm>
                    <a:off x="3633" y="2616"/>
                    <a:ext cx="78" cy="354"/>
                  </a:xfrm>
                  <a:custGeom>
                    <a:avLst/>
                    <a:gdLst>
                      <a:gd name="T0" fmla="*/ 66 w 78"/>
                      <a:gd name="T1" fmla="*/ 354 h 354"/>
                      <a:gd name="T2" fmla="*/ 78 w 78"/>
                      <a:gd name="T3" fmla="*/ 0 h 354"/>
                      <a:gd name="T4" fmla="*/ 12 w 78"/>
                      <a:gd name="T5" fmla="*/ 0 h 354"/>
                      <a:gd name="T6" fmla="*/ 0 w 78"/>
                      <a:gd name="T7" fmla="*/ 348 h 354"/>
                      <a:gd name="T8" fmla="*/ 66 w 78"/>
                      <a:gd name="T9" fmla="*/ 354 h 354"/>
                      <a:gd name="T10" fmla="*/ 0 60000 65536"/>
                      <a:gd name="T11" fmla="*/ 0 60000 65536"/>
                      <a:gd name="T12" fmla="*/ 0 60000 65536"/>
                      <a:gd name="T13" fmla="*/ 0 60000 65536"/>
                      <a:gd name="T14" fmla="*/ 0 60000 65536"/>
                      <a:gd name="T15" fmla="*/ 0 w 78"/>
                      <a:gd name="T16" fmla="*/ 0 h 354"/>
                      <a:gd name="T17" fmla="*/ 78 w 78"/>
                      <a:gd name="T18" fmla="*/ 354 h 354"/>
                    </a:gdLst>
                    <a:ahLst/>
                    <a:cxnLst>
                      <a:cxn ang="T10">
                        <a:pos x="T0" y="T1"/>
                      </a:cxn>
                      <a:cxn ang="T11">
                        <a:pos x="T2" y="T3"/>
                      </a:cxn>
                      <a:cxn ang="T12">
                        <a:pos x="T4" y="T5"/>
                      </a:cxn>
                      <a:cxn ang="T13">
                        <a:pos x="T6" y="T7"/>
                      </a:cxn>
                      <a:cxn ang="T14">
                        <a:pos x="T8" y="T9"/>
                      </a:cxn>
                    </a:cxnLst>
                    <a:rect l="T15" t="T16" r="T17" b="T18"/>
                    <a:pathLst>
                      <a:path w="78" h="354">
                        <a:moveTo>
                          <a:pt x="66" y="354"/>
                        </a:moveTo>
                        <a:lnTo>
                          <a:pt x="78" y="0"/>
                        </a:lnTo>
                        <a:lnTo>
                          <a:pt x="12" y="0"/>
                        </a:lnTo>
                        <a:lnTo>
                          <a:pt x="0" y="348"/>
                        </a:lnTo>
                        <a:lnTo>
                          <a:pt x="66" y="3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1" name="Freeform 621">
                    <a:extLst>
                      <a:ext uri="{FF2B5EF4-FFF2-40B4-BE49-F238E27FC236}">
                        <a16:creationId xmlns:a16="http://schemas.microsoft.com/office/drawing/2014/main" id="{B57A9E55-0AC8-4A6A-B6DB-D470A8B1D663}"/>
                      </a:ext>
                    </a:extLst>
                  </p:cNvPr>
                  <p:cNvSpPr>
                    <a:spLocks/>
                  </p:cNvSpPr>
                  <p:nvPr/>
                </p:nvSpPr>
                <p:spPr bwMode="auto">
                  <a:xfrm>
                    <a:off x="3633" y="2616"/>
                    <a:ext cx="78" cy="354"/>
                  </a:xfrm>
                  <a:custGeom>
                    <a:avLst/>
                    <a:gdLst>
                      <a:gd name="T0" fmla="*/ 66 w 78"/>
                      <a:gd name="T1" fmla="*/ 354 h 354"/>
                      <a:gd name="T2" fmla="*/ 78 w 78"/>
                      <a:gd name="T3" fmla="*/ 0 h 354"/>
                      <a:gd name="T4" fmla="*/ 12 w 78"/>
                      <a:gd name="T5" fmla="*/ 0 h 354"/>
                      <a:gd name="T6" fmla="*/ 0 w 78"/>
                      <a:gd name="T7" fmla="*/ 348 h 354"/>
                      <a:gd name="T8" fmla="*/ 66 w 78"/>
                      <a:gd name="T9" fmla="*/ 354 h 354"/>
                      <a:gd name="T10" fmla="*/ 0 60000 65536"/>
                      <a:gd name="T11" fmla="*/ 0 60000 65536"/>
                      <a:gd name="T12" fmla="*/ 0 60000 65536"/>
                      <a:gd name="T13" fmla="*/ 0 60000 65536"/>
                      <a:gd name="T14" fmla="*/ 0 60000 65536"/>
                      <a:gd name="T15" fmla="*/ 0 w 78"/>
                      <a:gd name="T16" fmla="*/ 0 h 354"/>
                      <a:gd name="T17" fmla="*/ 78 w 78"/>
                      <a:gd name="T18" fmla="*/ 354 h 354"/>
                    </a:gdLst>
                    <a:ahLst/>
                    <a:cxnLst>
                      <a:cxn ang="T10">
                        <a:pos x="T0" y="T1"/>
                      </a:cxn>
                      <a:cxn ang="T11">
                        <a:pos x="T2" y="T3"/>
                      </a:cxn>
                      <a:cxn ang="T12">
                        <a:pos x="T4" y="T5"/>
                      </a:cxn>
                      <a:cxn ang="T13">
                        <a:pos x="T6" y="T7"/>
                      </a:cxn>
                      <a:cxn ang="T14">
                        <a:pos x="T8" y="T9"/>
                      </a:cxn>
                    </a:cxnLst>
                    <a:rect l="T15" t="T16" r="T17" b="T18"/>
                    <a:pathLst>
                      <a:path w="78" h="354">
                        <a:moveTo>
                          <a:pt x="66" y="354"/>
                        </a:moveTo>
                        <a:lnTo>
                          <a:pt x="78" y="0"/>
                        </a:lnTo>
                        <a:lnTo>
                          <a:pt x="12" y="0"/>
                        </a:lnTo>
                        <a:lnTo>
                          <a:pt x="0" y="348"/>
                        </a:lnTo>
                        <a:lnTo>
                          <a:pt x="66" y="35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2" name="Freeform 622">
                    <a:extLst>
                      <a:ext uri="{FF2B5EF4-FFF2-40B4-BE49-F238E27FC236}">
                        <a16:creationId xmlns:a16="http://schemas.microsoft.com/office/drawing/2014/main" id="{845D5967-91BD-4EDD-8BF9-036DCA9E6753}"/>
                      </a:ext>
                    </a:extLst>
                  </p:cNvPr>
                  <p:cNvSpPr>
                    <a:spLocks/>
                  </p:cNvSpPr>
                  <p:nvPr/>
                </p:nvSpPr>
                <p:spPr bwMode="auto">
                  <a:xfrm>
                    <a:off x="3633" y="2634"/>
                    <a:ext cx="78" cy="318"/>
                  </a:xfrm>
                  <a:custGeom>
                    <a:avLst/>
                    <a:gdLst>
                      <a:gd name="T0" fmla="*/ 66 w 78"/>
                      <a:gd name="T1" fmla="*/ 318 h 318"/>
                      <a:gd name="T2" fmla="*/ 78 w 78"/>
                      <a:gd name="T3" fmla="*/ 0 h 318"/>
                      <a:gd name="T4" fmla="*/ 12 w 78"/>
                      <a:gd name="T5" fmla="*/ 0 h 318"/>
                      <a:gd name="T6" fmla="*/ 0 w 78"/>
                      <a:gd name="T7" fmla="*/ 312 h 318"/>
                      <a:gd name="T8" fmla="*/ 66 w 78"/>
                      <a:gd name="T9" fmla="*/ 318 h 318"/>
                      <a:gd name="T10" fmla="*/ 0 60000 65536"/>
                      <a:gd name="T11" fmla="*/ 0 60000 65536"/>
                      <a:gd name="T12" fmla="*/ 0 60000 65536"/>
                      <a:gd name="T13" fmla="*/ 0 60000 65536"/>
                      <a:gd name="T14" fmla="*/ 0 60000 65536"/>
                      <a:gd name="T15" fmla="*/ 0 w 78"/>
                      <a:gd name="T16" fmla="*/ 0 h 318"/>
                      <a:gd name="T17" fmla="*/ 78 w 78"/>
                      <a:gd name="T18" fmla="*/ 318 h 318"/>
                    </a:gdLst>
                    <a:ahLst/>
                    <a:cxnLst>
                      <a:cxn ang="T10">
                        <a:pos x="T0" y="T1"/>
                      </a:cxn>
                      <a:cxn ang="T11">
                        <a:pos x="T2" y="T3"/>
                      </a:cxn>
                      <a:cxn ang="T12">
                        <a:pos x="T4" y="T5"/>
                      </a:cxn>
                      <a:cxn ang="T13">
                        <a:pos x="T6" y="T7"/>
                      </a:cxn>
                      <a:cxn ang="T14">
                        <a:pos x="T8" y="T9"/>
                      </a:cxn>
                    </a:cxnLst>
                    <a:rect l="T15" t="T16" r="T17" b="T18"/>
                    <a:pathLst>
                      <a:path w="78" h="318">
                        <a:moveTo>
                          <a:pt x="66" y="318"/>
                        </a:moveTo>
                        <a:lnTo>
                          <a:pt x="78" y="0"/>
                        </a:lnTo>
                        <a:lnTo>
                          <a:pt x="12" y="0"/>
                        </a:lnTo>
                        <a:lnTo>
                          <a:pt x="0" y="312"/>
                        </a:lnTo>
                        <a:lnTo>
                          <a:pt x="66" y="3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3" name="Freeform 623">
                    <a:extLst>
                      <a:ext uri="{FF2B5EF4-FFF2-40B4-BE49-F238E27FC236}">
                        <a16:creationId xmlns:a16="http://schemas.microsoft.com/office/drawing/2014/main" id="{130BA672-B05F-4266-9894-990184696E8D}"/>
                      </a:ext>
                    </a:extLst>
                  </p:cNvPr>
                  <p:cNvSpPr>
                    <a:spLocks/>
                  </p:cNvSpPr>
                  <p:nvPr/>
                </p:nvSpPr>
                <p:spPr bwMode="auto">
                  <a:xfrm>
                    <a:off x="3633" y="2634"/>
                    <a:ext cx="78" cy="318"/>
                  </a:xfrm>
                  <a:custGeom>
                    <a:avLst/>
                    <a:gdLst>
                      <a:gd name="T0" fmla="*/ 66 w 78"/>
                      <a:gd name="T1" fmla="*/ 318 h 318"/>
                      <a:gd name="T2" fmla="*/ 78 w 78"/>
                      <a:gd name="T3" fmla="*/ 0 h 318"/>
                      <a:gd name="T4" fmla="*/ 12 w 78"/>
                      <a:gd name="T5" fmla="*/ 0 h 318"/>
                      <a:gd name="T6" fmla="*/ 0 w 78"/>
                      <a:gd name="T7" fmla="*/ 312 h 318"/>
                      <a:gd name="T8" fmla="*/ 66 w 78"/>
                      <a:gd name="T9" fmla="*/ 318 h 318"/>
                      <a:gd name="T10" fmla="*/ 0 60000 65536"/>
                      <a:gd name="T11" fmla="*/ 0 60000 65536"/>
                      <a:gd name="T12" fmla="*/ 0 60000 65536"/>
                      <a:gd name="T13" fmla="*/ 0 60000 65536"/>
                      <a:gd name="T14" fmla="*/ 0 60000 65536"/>
                      <a:gd name="T15" fmla="*/ 0 w 78"/>
                      <a:gd name="T16" fmla="*/ 0 h 318"/>
                      <a:gd name="T17" fmla="*/ 78 w 78"/>
                      <a:gd name="T18" fmla="*/ 318 h 318"/>
                    </a:gdLst>
                    <a:ahLst/>
                    <a:cxnLst>
                      <a:cxn ang="T10">
                        <a:pos x="T0" y="T1"/>
                      </a:cxn>
                      <a:cxn ang="T11">
                        <a:pos x="T2" y="T3"/>
                      </a:cxn>
                      <a:cxn ang="T12">
                        <a:pos x="T4" y="T5"/>
                      </a:cxn>
                      <a:cxn ang="T13">
                        <a:pos x="T6" y="T7"/>
                      </a:cxn>
                      <a:cxn ang="T14">
                        <a:pos x="T8" y="T9"/>
                      </a:cxn>
                    </a:cxnLst>
                    <a:rect l="T15" t="T16" r="T17" b="T18"/>
                    <a:pathLst>
                      <a:path w="78" h="318">
                        <a:moveTo>
                          <a:pt x="66" y="318"/>
                        </a:moveTo>
                        <a:lnTo>
                          <a:pt x="78" y="0"/>
                        </a:lnTo>
                        <a:lnTo>
                          <a:pt x="12" y="0"/>
                        </a:lnTo>
                        <a:lnTo>
                          <a:pt x="0" y="312"/>
                        </a:lnTo>
                        <a:lnTo>
                          <a:pt x="66" y="3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4" name="Freeform 624">
                    <a:extLst>
                      <a:ext uri="{FF2B5EF4-FFF2-40B4-BE49-F238E27FC236}">
                        <a16:creationId xmlns:a16="http://schemas.microsoft.com/office/drawing/2014/main" id="{2C530FD1-8665-4100-9A0C-8BD7846917E3}"/>
                      </a:ext>
                    </a:extLst>
                  </p:cNvPr>
                  <p:cNvSpPr>
                    <a:spLocks/>
                  </p:cNvSpPr>
                  <p:nvPr/>
                </p:nvSpPr>
                <p:spPr bwMode="auto">
                  <a:xfrm>
                    <a:off x="3507" y="2592"/>
                    <a:ext cx="60" cy="378"/>
                  </a:xfrm>
                  <a:custGeom>
                    <a:avLst/>
                    <a:gdLst>
                      <a:gd name="T0" fmla="*/ 12 w 60"/>
                      <a:gd name="T1" fmla="*/ 378 h 378"/>
                      <a:gd name="T2" fmla="*/ 60 w 60"/>
                      <a:gd name="T3" fmla="*/ 0 h 378"/>
                      <a:gd name="T4" fmla="*/ 54 w 60"/>
                      <a:gd name="T5" fmla="*/ 0 h 378"/>
                      <a:gd name="T6" fmla="*/ 0 w 60"/>
                      <a:gd name="T7" fmla="*/ 378 h 378"/>
                      <a:gd name="T8" fmla="*/ 12 w 60"/>
                      <a:gd name="T9" fmla="*/ 378 h 378"/>
                      <a:gd name="T10" fmla="*/ 0 60000 65536"/>
                      <a:gd name="T11" fmla="*/ 0 60000 65536"/>
                      <a:gd name="T12" fmla="*/ 0 60000 65536"/>
                      <a:gd name="T13" fmla="*/ 0 60000 65536"/>
                      <a:gd name="T14" fmla="*/ 0 60000 65536"/>
                      <a:gd name="T15" fmla="*/ 0 w 60"/>
                      <a:gd name="T16" fmla="*/ 0 h 378"/>
                      <a:gd name="T17" fmla="*/ 60 w 60"/>
                      <a:gd name="T18" fmla="*/ 378 h 378"/>
                    </a:gdLst>
                    <a:ahLst/>
                    <a:cxnLst>
                      <a:cxn ang="T10">
                        <a:pos x="T0" y="T1"/>
                      </a:cxn>
                      <a:cxn ang="T11">
                        <a:pos x="T2" y="T3"/>
                      </a:cxn>
                      <a:cxn ang="T12">
                        <a:pos x="T4" y="T5"/>
                      </a:cxn>
                      <a:cxn ang="T13">
                        <a:pos x="T6" y="T7"/>
                      </a:cxn>
                      <a:cxn ang="T14">
                        <a:pos x="T8" y="T9"/>
                      </a:cxn>
                    </a:cxnLst>
                    <a:rect l="T15" t="T16" r="T17" b="T18"/>
                    <a:pathLst>
                      <a:path w="60" h="378">
                        <a:moveTo>
                          <a:pt x="12" y="378"/>
                        </a:moveTo>
                        <a:lnTo>
                          <a:pt x="60" y="0"/>
                        </a:lnTo>
                        <a:lnTo>
                          <a:pt x="54" y="0"/>
                        </a:lnTo>
                        <a:lnTo>
                          <a:pt x="0" y="378"/>
                        </a:lnTo>
                        <a:lnTo>
                          <a:pt x="12" y="3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5" name="Freeform 625">
                    <a:extLst>
                      <a:ext uri="{FF2B5EF4-FFF2-40B4-BE49-F238E27FC236}">
                        <a16:creationId xmlns:a16="http://schemas.microsoft.com/office/drawing/2014/main" id="{CB3DD056-D0AD-4A0C-BB4A-D7BCE23488F2}"/>
                      </a:ext>
                    </a:extLst>
                  </p:cNvPr>
                  <p:cNvSpPr>
                    <a:spLocks/>
                  </p:cNvSpPr>
                  <p:nvPr/>
                </p:nvSpPr>
                <p:spPr bwMode="auto">
                  <a:xfrm>
                    <a:off x="3507" y="2592"/>
                    <a:ext cx="60" cy="378"/>
                  </a:xfrm>
                  <a:custGeom>
                    <a:avLst/>
                    <a:gdLst>
                      <a:gd name="T0" fmla="*/ 12 w 60"/>
                      <a:gd name="T1" fmla="*/ 378 h 378"/>
                      <a:gd name="T2" fmla="*/ 60 w 60"/>
                      <a:gd name="T3" fmla="*/ 0 h 378"/>
                      <a:gd name="T4" fmla="*/ 54 w 60"/>
                      <a:gd name="T5" fmla="*/ 0 h 378"/>
                      <a:gd name="T6" fmla="*/ 0 w 60"/>
                      <a:gd name="T7" fmla="*/ 378 h 378"/>
                      <a:gd name="T8" fmla="*/ 12 w 60"/>
                      <a:gd name="T9" fmla="*/ 378 h 378"/>
                      <a:gd name="T10" fmla="*/ 0 60000 65536"/>
                      <a:gd name="T11" fmla="*/ 0 60000 65536"/>
                      <a:gd name="T12" fmla="*/ 0 60000 65536"/>
                      <a:gd name="T13" fmla="*/ 0 60000 65536"/>
                      <a:gd name="T14" fmla="*/ 0 60000 65536"/>
                      <a:gd name="T15" fmla="*/ 0 w 60"/>
                      <a:gd name="T16" fmla="*/ 0 h 378"/>
                      <a:gd name="T17" fmla="*/ 60 w 60"/>
                      <a:gd name="T18" fmla="*/ 378 h 378"/>
                    </a:gdLst>
                    <a:ahLst/>
                    <a:cxnLst>
                      <a:cxn ang="T10">
                        <a:pos x="T0" y="T1"/>
                      </a:cxn>
                      <a:cxn ang="T11">
                        <a:pos x="T2" y="T3"/>
                      </a:cxn>
                      <a:cxn ang="T12">
                        <a:pos x="T4" y="T5"/>
                      </a:cxn>
                      <a:cxn ang="T13">
                        <a:pos x="T6" y="T7"/>
                      </a:cxn>
                      <a:cxn ang="T14">
                        <a:pos x="T8" y="T9"/>
                      </a:cxn>
                    </a:cxnLst>
                    <a:rect l="T15" t="T16" r="T17" b="T18"/>
                    <a:pathLst>
                      <a:path w="60" h="378">
                        <a:moveTo>
                          <a:pt x="12" y="378"/>
                        </a:moveTo>
                        <a:lnTo>
                          <a:pt x="60" y="0"/>
                        </a:lnTo>
                        <a:lnTo>
                          <a:pt x="54" y="0"/>
                        </a:lnTo>
                        <a:lnTo>
                          <a:pt x="0" y="378"/>
                        </a:lnTo>
                        <a:lnTo>
                          <a:pt x="12" y="37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6" name="Freeform 626">
                    <a:extLst>
                      <a:ext uri="{FF2B5EF4-FFF2-40B4-BE49-F238E27FC236}">
                        <a16:creationId xmlns:a16="http://schemas.microsoft.com/office/drawing/2014/main" id="{3B215445-5C56-4A1B-94EB-E4709C0199D2}"/>
                      </a:ext>
                    </a:extLst>
                  </p:cNvPr>
                  <p:cNvSpPr>
                    <a:spLocks/>
                  </p:cNvSpPr>
                  <p:nvPr/>
                </p:nvSpPr>
                <p:spPr bwMode="auto">
                  <a:xfrm>
                    <a:off x="3477" y="2604"/>
                    <a:ext cx="120" cy="354"/>
                  </a:xfrm>
                  <a:custGeom>
                    <a:avLst/>
                    <a:gdLst>
                      <a:gd name="T0" fmla="*/ 72 w 120"/>
                      <a:gd name="T1" fmla="*/ 354 h 354"/>
                      <a:gd name="T2" fmla="*/ 120 w 120"/>
                      <a:gd name="T3" fmla="*/ 6 h 354"/>
                      <a:gd name="T4" fmla="*/ 54 w 120"/>
                      <a:gd name="T5" fmla="*/ 0 h 354"/>
                      <a:gd name="T6" fmla="*/ 0 w 120"/>
                      <a:gd name="T7" fmla="*/ 348 h 354"/>
                      <a:gd name="T8" fmla="*/ 72 w 120"/>
                      <a:gd name="T9" fmla="*/ 354 h 354"/>
                      <a:gd name="T10" fmla="*/ 0 60000 65536"/>
                      <a:gd name="T11" fmla="*/ 0 60000 65536"/>
                      <a:gd name="T12" fmla="*/ 0 60000 65536"/>
                      <a:gd name="T13" fmla="*/ 0 60000 65536"/>
                      <a:gd name="T14" fmla="*/ 0 60000 65536"/>
                      <a:gd name="T15" fmla="*/ 0 w 120"/>
                      <a:gd name="T16" fmla="*/ 0 h 354"/>
                      <a:gd name="T17" fmla="*/ 120 w 120"/>
                      <a:gd name="T18" fmla="*/ 354 h 354"/>
                    </a:gdLst>
                    <a:ahLst/>
                    <a:cxnLst>
                      <a:cxn ang="T10">
                        <a:pos x="T0" y="T1"/>
                      </a:cxn>
                      <a:cxn ang="T11">
                        <a:pos x="T2" y="T3"/>
                      </a:cxn>
                      <a:cxn ang="T12">
                        <a:pos x="T4" y="T5"/>
                      </a:cxn>
                      <a:cxn ang="T13">
                        <a:pos x="T6" y="T7"/>
                      </a:cxn>
                      <a:cxn ang="T14">
                        <a:pos x="T8" y="T9"/>
                      </a:cxn>
                    </a:cxnLst>
                    <a:rect l="T15" t="T16" r="T17" b="T18"/>
                    <a:pathLst>
                      <a:path w="120" h="354">
                        <a:moveTo>
                          <a:pt x="72" y="354"/>
                        </a:moveTo>
                        <a:lnTo>
                          <a:pt x="120" y="6"/>
                        </a:lnTo>
                        <a:lnTo>
                          <a:pt x="54" y="0"/>
                        </a:lnTo>
                        <a:lnTo>
                          <a:pt x="0" y="348"/>
                        </a:lnTo>
                        <a:lnTo>
                          <a:pt x="72" y="3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7" name="Freeform 627">
                    <a:extLst>
                      <a:ext uri="{FF2B5EF4-FFF2-40B4-BE49-F238E27FC236}">
                        <a16:creationId xmlns:a16="http://schemas.microsoft.com/office/drawing/2014/main" id="{4F655318-BB4A-48D1-B225-774F8A36E8E4}"/>
                      </a:ext>
                    </a:extLst>
                  </p:cNvPr>
                  <p:cNvSpPr>
                    <a:spLocks/>
                  </p:cNvSpPr>
                  <p:nvPr/>
                </p:nvSpPr>
                <p:spPr bwMode="auto">
                  <a:xfrm>
                    <a:off x="3477" y="2604"/>
                    <a:ext cx="120" cy="354"/>
                  </a:xfrm>
                  <a:custGeom>
                    <a:avLst/>
                    <a:gdLst>
                      <a:gd name="T0" fmla="*/ 72 w 120"/>
                      <a:gd name="T1" fmla="*/ 354 h 354"/>
                      <a:gd name="T2" fmla="*/ 120 w 120"/>
                      <a:gd name="T3" fmla="*/ 6 h 354"/>
                      <a:gd name="T4" fmla="*/ 54 w 120"/>
                      <a:gd name="T5" fmla="*/ 0 h 354"/>
                      <a:gd name="T6" fmla="*/ 0 w 120"/>
                      <a:gd name="T7" fmla="*/ 348 h 354"/>
                      <a:gd name="T8" fmla="*/ 72 w 120"/>
                      <a:gd name="T9" fmla="*/ 354 h 354"/>
                      <a:gd name="T10" fmla="*/ 0 60000 65536"/>
                      <a:gd name="T11" fmla="*/ 0 60000 65536"/>
                      <a:gd name="T12" fmla="*/ 0 60000 65536"/>
                      <a:gd name="T13" fmla="*/ 0 60000 65536"/>
                      <a:gd name="T14" fmla="*/ 0 60000 65536"/>
                      <a:gd name="T15" fmla="*/ 0 w 120"/>
                      <a:gd name="T16" fmla="*/ 0 h 354"/>
                      <a:gd name="T17" fmla="*/ 120 w 120"/>
                      <a:gd name="T18" fmla="*/ 354 h 354"/>
                    </a:gdLst>
                    <a:ahLst/>
                    <a:cxnLst>
                      <a:cxn ang="T10">
                        <a:pos x="T0" y="T1"/>
                      </a:cxn>
                      <a:cxn ang="T11">
                        <a:pos x="T2" y="T3"/>
                      </a:cxn>
                      <a:cxn ang="T12">
                        <a:pos x="T4" y="T5"/>
                      </a:cxn>
                      <a:cxn ang="T13">
                        <a:pos x="T6" y="T7"/>
                      </a:cxn>
                      <a:cxn ang="T14">
                        <a:pos x="T8" y="T9"/>
                      </a:cxn>
                    </a:cxnLst>
                    <a:rect l="T15" t="T16" r="T17" b="T18"/>
                    <a:pathLst>
                      <a:path w="120" h="354">
                        <a:moveTo>
                          <a:pt x="72" y="354"/>
                        </a:moveTo>
                        <a:lnTo>
                          <a:pt x="120" y="6"/>
                        </a:lnTo>
                        <a:lnTo>
                          <a:pt x="54" y="0"/>
                        </a:lnTo>
                        <a:lnTo>
                          <a:pt x="0" y="348"/>
                        </a:lnTo>
                        <a:lnTo>
                          <a:pt x="72" y="35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8" name="Freeform 628">
                    <a:extLst>
                      <a:ext uri="{FF2B5EF4-FFF2-40B4-BE49-F238E27FC236}">
                        <a16:creationId xmlns:a16="http://schemas.microsoft.com/office/drawing/2014/main" id="{5A620B0E-28E3-4A48-8A37-CAFE59177407}"/>
                      </a:ext>
                    </a:extLst>
                  </p:cNvPr>
                  <p:cNvSpPr>
                    <a:spLocks/>
                  </p:cNvSpPr>
                  <p:nvPr/>
                </p:nvSpPr>
                <p:spPr bwMode="auto">
                  <a:xfrm>
                    <a:off x="3483" y="2622"/>
                    <a:ext cx="108" cy="318"/>
                  </a:xfrm>
                  <a:custGeom>
                    <a:avLst/>
                    <a:gdLst>
                      <a:gd name="T0" fmla="*/ 66 w 108"/>
                      <a:gd name="T1" fmla="*/ 318 h 318"/>
                      <a:gd name="T2" fmla="*/ 108 w 108"/>
                      <a:gd name="T3" fmla="*/ 6 h 318"/>
                      <a:gd name="T4" fmla="*/ 42 w 108"/>
                      <a:gd name="T5" fmla="*/ 0 h 318"/>
                      <a:gd name="T6" fmla="*/ 0 w 108"/>
                      <a:gd name="T7" fmla="*/ 312 h 318"/>
                      <a:gd name="T8" fmla="*/ 66 w 108"/>
                      <a:gd name="T9" fmla="*/ 318 h 318"/>
                      <a:gd name="T10" fmla="*/ 0 60000 65536"/>
                      <a:gd name="T11" fmla="*/ 0 60000 65536"/>
                      <a:gd name="T12" fmla="*/ 0 60000 65536"/>
                      <a:gd name="T13" fmla="*/ 0 60000 65536"/>
                      <a:gd name="T14" fmla="*/ 0 60000 65536"/>
                      <a:gd name="T15" fmla="*/ 0 w 108"/>
                      <a:gd name="T16" fmla="*/ 0 h 318"/>
                      <a:gd name="T17" fmla="*/ 108 w 108"/>
                      <a:gd name="T18" fmla="*/ 318 h 318"/>
                    </a:gdLst>
                    <a:ahLst/>
                    <a:cxnLst>
                      <a:cxn ang="T10">
                        <a:pos x="T0" y="T1"/>
                      </a:cxn>
                      <a:cxn ang="T11">
                        <a:pos x="T2" y="T3"/>
                      </a:cxn>
                      <a:cxn ang="T12">
                        <a:pos x="T4" y="T5"/>
                      </a:cxn>
                      <a:cxn ang="T13">
                        <a:pos x="T6" y="T7"/>
                      </a:cxn>
                      <a:cxn ang="T14">
                        <a:pos x="T8" y="T9"/>
                      </a:cxn>
                    </a:cxnLst>
                    <a:rect l="T15" t="T16" r="T17" b="T18"/>
                    <a:pathLst>
                      <a:path w="108" h="318">
                        <a:moveTo>
                          <a:pt x="66" y="318"/>
                        </a:moveTo>
                        <a:lnTo>
                          <a:pt x="108" y="6"/>
                        </a:lnTo>
                        <a:lnTo>
                          <a:pt x="42" y="0"/>
                        </a:lnTo>
                        <a:lnTo>
                          <a:pt x="0" y="312"/>
                        </a:lnTo>
                        <a:lnTo>
                          <a:pt x="66" y="3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9" name="Freeform 629">
                    <a:extLst>
                      <a:ext uri="{FF2B5EF4-FFF2-40B4-BE49-F238E27FC236}">
                        <a16:creationId xmlns:a16="http://schemas.microsoft.com/office/drawing/2014/main" id="{BE58A43E-6A8E-45AB-AC59-160D9069FDF8}"/>
                      </a:ext>
                    </a:extLst>
                  </p:cNvPr>
                  <p:cNvSpPr>
                    <a:spLocks/>
                  </p:cNvSpPr>
                  <p:nvPr/>
                </p:nvSpPr>
                <p:spPr bwMode="auto">
                  <a:xfrm>
                    <a:off x="3483" y="2622"/>
                    <a:ext cx="108" cy="318"/>
                  </a:xfrm>
                  <a:custGeom>
                    <a:avLst/>
                    <a:gdLst>
                      <a:gd name="T0" fmla="*/ 66 w 108"/>
                      <a:gd name="T1" fmla="*/ 318 h 318"/>
                      <a:gd name="T2" fmla="*/ 108 w 108"/>
                      <a:gd name="T3" fmla="*/ 6 h 318"/>
                      <a:gd name="T4" fmla="*/ 42 w 108"/>
                      <a:gd name="T5" fmla="*/ 0 h 318"/>
                      <a:gd name="T6" fmla="*/ 0 w 108"/>
                      <a:gd name="T7" fmla="*/ 312 h 318"/>
                      <a:gd name="T8" fmla="*/ 66 w 108"/>
                      <a:gd name="T9" fmla="*/ 318 h 318"/>
                      <a:gd name="T10" fmla="*/ 0 60000 65536"/>
                      <a:gd name="T11" fmla="*/ 0 60000 65536"/>
                      <a:gd name="T12" fmla="*/ 0 60000 65536"/>
                      <a:gd name="T13" fmla="*/ 0 60000 65536"/>
                      <a:gd name="T14" fmla="*/ 0 60000 65536"/>
                      <a:gd name="T15" fmla="*/ 0 w 108"/>
                      <a:gd name="T16" fmla="*/ 0 h 318"/>
                      <a:gd name="T17" fmla="*/ 108 w 108"/>
                      <a:gd name="T18" fmla="*/ 318 h 318"/>
                    </a:gdLst>
                    <a:ahLst/>
                    <a:cxnLst>
                      <a:cxn ang="T10">
                        <a:pos x="T0" y="T1"/>
                      </a:cxn>
                      <a:cxn ang="T11">
                        <a:pos x="T2" y="T3"/>
                      </a:cxn>
                      <a:cxn ang="T12">
                        <a:pos x="T4" y="T5"/>
                      </a:cxn>
                      <a:cxn ang="T13">
                        <a:pos x="T6" y="T7"/>
                      </a:cxn>
                      <a:cxn ang="T14">
                        <a:pos x="T8" y="T9"/>
                      </a:cxn>
                    </a:cxnLst>
                    <a:rect l="T15" t="T16" r="T17" b="T18"/>
                    <a:pathLst>
                      <a:path w="108" h="318">
                        <a:moveTo>
                          <a:pt x="66" y="318"/>
                        </a:moveTo>
                        <a:lnTo>
                          <a:pt x="108" y="6"/>
                        </a:lnTo>
                        <a:lnTo>
                          <a:pt x="42" y="0"/>
                        </a:lnTo>
                        <a:lnTo>
                          <a:pt x="0" y="312"/>
                        </a:lnTo>
                        <a:lnTo>
                          <a:pt x="66" y="3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0" name="Freeform 630">
                    <a:extLst>
                      <a:ext uri="{FF2B5EF4-FFF2-40B4-BE49-F238E27FC236}">
                        <a16:creationId xmlns:a16="http://schemas.microsoft.com/office/drawing/2014/main" id="{21B79161-13AB-460D-817C-5F6574223217}"/>
                      </a:ext>
                    </a:extLst>
                  </p:cNvPr>
                  <p:cNvSpPr>
                    <a:spLocks/>
                  </p:cNvSpPr>
                  <p:nvPr/>
                </p:nvSpPr>
                <p:spPr bwMode="auto">
                  <a:xfrm>
                    <a:off x="3363" y="2568"/>
                    <a:ext cx="96" cy="378"/>
                  </a:xfrm>
                  <a:custGeom>
                    <a:avLst/>
                    <a:gdLst>
                      <a:gd name="T0" fmla="*/ 6 w 96"/>
                      <a:gd name="T1" fmla="*/ 378 h 378"/>
                      <a:gd name="T2" fmla="*/ 96 w 96"/>
                      <a:gd name="T3" fmla="*/ 6 h 378"/>
                      <a:gd name="T4" fmla="*/ 84 w 96"/>
                      <a:gd name="T5" fmla="*/ 0 h 378"/>
                      <a:gd name="T6" fmla="*/ 0 w 96"/>
                      <a:gd name="T7" fmla="*/ 372 h 378"/>
                      <a:gd name="T8" fmla="*/ 6 w 96"/>
                      <a:gd name="T9" fmla="*/ 378 h 378"/>
                      <a:gd name="T10" fmla="*/ 0 60000 65536"/>
                      <a:gd name="T11" fmla="*/ 0 60000 65536"/>
                      <a:gd name="T12" fmla="*/ 0 60000 65536"/>
                      <a:gd name="T13" fmla="*/ 0 60000 65536"/>
                      <a:gd name="T14" fmla="*/ 0 60000 65536"/>
                      <a:gd name="T15" fmla="*/ 0 w 96"/>
                      <a:gd name="T16" fmla="*/ 0 h 378"/>
                      <a:gd name="T17" fmla="*/ 96 w 96"/>
                      <a:gd name="T18" fmla="*/ 378 h 378"/>
                    </a:gdLst>
                    <a:ahLst/>
                    <a:cxnLst>
                      <a:cxn ang="T10">
                        <a:pos x="T0" y="T1"/>
                      </a:cxn>
                      <a:cxn ang="T11">
                        <a:pos x="T2" y="T3"/>
                      </a:cxn>
                      <a:cxn ang="T12">
                        <a:pos x="T4" y="T5"/>
                      </a:cxn>
                      <a:cxn ang="T13">
                        <a:pos x="T6" y="T7"/>
                      </a:cxn>
                      <a:cxn ang="T14">
                        <a:pos x="T8" y="T9"/>
                      </a:cxn>
                    </a:cxnLst>
                    <a:rect l="T15" t="T16" r="T17" b="T18"/>
                    <a:pathLst>
                      <a:path w="96" h="378">
                        <a:moveTo>
                          <a:pt x="6" y="378"/>
                        </a:moveTo>
                        <a:lnTo>
                          <a:pt x="96" y="6"/>
                        </a:lnTo>
                        <a:lnTo>
                          <a:pt x="84" y="0"/>
                        </a:lnTo>
                        <a:lnTo>
                          <a:pt x="0" y="372"/>
                        </a:lnTo>
                        <a:lnTo>
                          <a:pt x="6" y="3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1" name="Freeform 631">
                    <a:extLst>
                      <a:ext uri="{FF2B5EF4-FFF2-40B4-BE49-F238E27FC236}">
                        <a16:creationId xmlns:a16="http://schemas.microsoft.com/office/drawing/2014/main" id="{DAB33833-F60B-464D-9A5E-4C3AC6BE35EF}"/>
                      </a:ext>
                    </a:extLst>
                  </p:cNvPr>
                  <p:cNvSpPr>
                    <a:spLocks/>
                  </p:cNvSpPr>
                  <p:nvPr/>
                </p:nvSpPr>
                <p:spPr bwMode="auto">
                  <a:xfrm>
                    <a:off x="3363" y="2568"/>
                    <a:ext cx="96" cy="378"/>
                  </a:xfrm>
                  <a:custGeom>
                    <a:avLst/>
                    <a:gdLst>
                      <a:gd name="T0" fmla="*/ 6 w 96"/>
                      <a:gd name="T1" fmla="*/ 378 h 378"/>
                      <a:gd name="T2" fmla="*/ 96 w 96"/>
                      <a:gd name="T3" fmla="*/ 6 h 378"/>
                      <a:gd name="T4" fmla="*/ 84 w 96"/>
                      <a:gd name="T5" fmla="*/ 0 h 378"/>
                      <a:gd name="T6" fmla="*/ 0 w 96"/>
                      <a:gd name="T7" fmla="*/ 372 h 378"/>
                      <a:gd name="T8" fmla="*/ 6 w 96"/>
                      <a:gd name="T9" fmla="*/ 378 h 378"/>
                      <a:gd name="T10" fmla="*/ 0 60000 65536"/>
                      <a:gd name="T11" fmla="*/ 0 60000 65536"/>
                      <a:gd name="T12" fmla="*/ 0 60000 65536"/>
                      <a:gd name="T13" fmla="*/ 0 60000 65536"/>
                      <a:gd name="T14" fmla="*/ 0 60000 65536"/>
                      <a:gd name="T15" fmla="*/ 0 w 96"/>
                      <a:gd name="T16" fmla="*/ 0 h 378"/>
                      <a:gd name="T17" fmla="*/ 96 w 96"/>
                      <a:gd name="T18" fmla="*/ 378 h 378"/>
                    </a:gdLst>
                    <a:ahLst/>
                    <a:cxnLst>
                      <a:cxn ang="T10">
                        <a:pos x="T0" y="T1"/>
                      </a:cxn>
                      <a:cxn ang="T11">
                        <a:pos x="T2" y="T3"/>
                      </a:cxn>
                      <a:cxn ang="T12">
                        <a:pos x="T4" y="T5"/>
                      </a:cxn>
                      <a:cxn ang="T13">
                        <a:pos x="T6" y="T7"/>
                      </a:cxn>
                      <a:cxn ang="T14">
                        <a:pos x="T8" y="T9"/>
                      </a:cxn>
                    </a:cxnLst>
                    <a:rect l="T15" t="T16" r="T17" b="T18"/>
                    <a:pathLst>
                      <a:path w="96" h="378">
                        <a:moveTo>
                          <a:pt x="6" y="378"/>
                        </a:moveTo>
                        <a:lnTo>
                          <a:pt x="96" y="6"/>
                        </a:lnTo>
                        <a:lnTo>
                          <a:pt x="84" y="0"/>
                        </a:lnTo>
                        <a:lnTo>
                          <a:pt x="0" y="372"/>
                        </a:lnTo>
                        <a:lnTo>
                          <a:pt x="6" y="37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2" name="Freeform 632">
                    <a:extLst>
                      <a:ext uri="{FF2B5EF4-FFF2-40B4-BE49-F238E27FC236}">
                        <a16:creationId xmlns:a16="http://schemas.microsoft.com/office/drawing/2014/main" id="{26724BD5-340D-454D-B8BC-C0409F1523C6}"/>
                      </a:ext>
                    </a:extLst>
                  </p:cNvPr>
                  <p:cNvSpPr>
                    <a:spLocks/>
                  </p:cNvSpPr>
                  <p:nvPr/>
                </p:nvSpPr>
                <p:spPr bwMode="auto">
                  <a:xfrm>
                    <a:off x="3339" y="2580"/>
                    <a:ext cx="144" cy="354"/>
                  </a:xfrm>
                  <a:custGeom>
                    <a:avLst/>
                    <a:gdLst>
                      <a:gd name="T0" fmla="*/ 66 w 144"/>
                      <a:gd name="T1" fmla="*/ 354 h 354"/>
                      <a:gd name="T2" fmla="*/ 144 w 144"/>
                      <a:gd name="T3" fmla="*/ 12 h 354"/>
                      <a:gd name="T4" fmla="*/ 78 w 144"/>
                      <a:gd name="T5" fmla="*/ 0 h 354"/>
                      <a:gd name="T6" fmla="*/ 0 w 144"/>
                      <a:gd name="T7" fmla="*/ 342 h 354"/>
                      <a:gd name="T8" fmla="*/ 66 w 144"/>
                      <a:gd name="T9" fmla="*/ 354 h 354"/>
                      <a:gd name="T10" fmla="*/ 0 60000 65536"/>
                      <a:gd name="T11" fmla="*/ 0 60000 65536"/>
                      <a:gd name="T12" fmla="*/ 0 60000 65536"/>
                      <a:gd name="T13" fmla="*/ 0 60000 65536"/>
                      <a:gd name="T14" fmla="*/ 0 60000 65536"/>
                      <a:gd name="T15" fmla="*/ 0 w 144"/>
                      <a:gd name="T16" fmla="*/ 0 h 354"/>
                      <a:gd name="T17" fmla="*/ 144 w 144"/>
                      <a:gd name="T18" fmla="*/ 354 h 354"/>
                    </a:gdLst>
                    <a:ahLst/>
                    <a:cxnLst>
                      <a:cxn ang="T10">
                        <a:pos x="T0" y="T1"/>
                      </a:cxn>
                      <a:cxn ang="T11">
                        <a:pos x="T2" y="T3"/>
                      </a:cxn>
                      <a:cxn ang="T12">
                        <a:pos x="T4" y="T5"/>
                      </a:cxn>
                      <a:cxn ang="T13">
                        <a:pos x="T6" y="T7"/>
                      </a:cxn>
                      <a:cxn ang="T14">
                        <a:pos x="T8" y="T9"/>
                      </a:cxn>
                    </a:cxnLst>
                    <a:rect l="T15" t="T16" r="T17" b="T18"/>
                    <a:pathLst>
                      <a:path w="144" h="354">
                        <a:moveTo>
                          <a:pt x="66" y="354"/>
                        </a:moveTo>
                        <a:lnTo>
                          <a:pt x="144" y="12"/>
                        </a:lnTo>
                        <a:lnTo>
                          <a:pt x="78" y="0"/>
                        </a:lnTo>
                        <a:lnTo>
                          <a:pt x="0" y="342"/>
                        </a:lnTo>
                        <a:lnTo>
                          <a:pt x="66" y="3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3" name="Freeform 633">
                    <a:extLst>
                      <a:ext uri="{FF2B5EF4-FFF2-40B4-BE49-F238E27FC236}">
                        <a16:creationId xmlns:a16="http://schemas.microsoft.com/office/drawing/2014/main" id="{EA4F6F17-C137-4057-88F9-6727F1A68CF7}"/>
                      </a:ext>
                    </a:extLst>
                  </p:cNvPr>
                  <p:cNvSpPr>
                    <a:spLocks/>
                  </p:cNvSpPr>
                  <p:nvPr/>
                </p:nvSpPr>
                <p:spPr bwMode="auto">
                  <a:xfrm>
                    <a:off x="3339" y="2580"/>
                    <a:ext cx="144" cy="354"/>
                  </a:xfrm>
                  <a:custGeom>
                    <a:avLst/>
                    <a:gdLst>
                      <a:gd name="T0" fmla="*/ 66 w 144"/>
                      <a:gd name="T1" fmla="*/ 354 h 354"/>
                      <a:gd name="T2" fmla="*/ 144 w 144"/>
                      <a:gd name="T3" fmla="*/ 12 h 354"/>
                      <a:gd name="T4" fmla="*/ 78 w 144"/>
                      <a:gd name="T5" fmla="*/ 0 h 354"/>
                      <a:gd name="T6" fmla="*/ 0 w 144"/>
                      <a:gd name="T7" fmla="*/ 342 h 354"/>
                      <a:gd name="T8" fmla="*/ 66 w 144"/>
                      <a:gd name="T9" fmla="*/ 354 h 354"/>
                      <a:gd name="T10" fmla="*/ 0 60000 65536"/>
                      <a:gd name="T11" fmla="*/ 0 60000 65536"/>
                      <a:gd name="T12" fmla="*/ 0 60000 65536"/>
                      <a:gd name="T13" fmla="*/ 0 60000 65536"/>
                      <a:gd name="T14" fmla="*/ 0 60000 65536"/>
                      <a:gd name="T15" fmla="*/ 0 w 144"/>
                      <a:gd name="T16" fmla="*/ 0 h 354"/>
                      <a:gd name="T17" fmla="*/ 144 w 144"/>
                      <a:gd name="T18" fmla="*/ 354 h 354"/>
                    </a:gdLst>
                    <a:ahLst/>
                    <a:cxnLst>
                      <a:cxn ang="T10">
                        <a:pos x="T0" y="T1"/>
                      </a:cxn>
                      <a:cxn ang="T11">
                        <a:pos x="T2" y="T3"/>
                      </a:cxn>
                      <a:cxn ang="T12">
                        <a:pos x="T4" y="T5"/>
                      </a:cxn>
                      <a:cxn ang="T13">
                        <a:pos x="T6" y="T7"/>
                      </a:cxn>
                      <a:cxn ang="T14">
                        <a:pos x="T8" y="T9"/>
                      </a:cxn>
                    </a:cxnLst>
                    <a:rect l="T15" t="T16" r="T17" b="T18"/>
                    <a:pathLst>
                      <a:path w="144" h="354">
                        <a:moveTo>
                          <a:pt x="66" y="354"/>
                        </a:moveTo>
                        <a:lnTo>
                          <a:pt x="144" y="12"/>
                        </a:lnTo>
                        <a:lnTo>
                          <a:pt x="78" y="0"/>
                        </a:lnTo>
                        <a:lnTo>
                          <a:pt x="0" y="342"/>
                        </a:lnTo>
                        <a:lnTo>
                          <a:pt x="66" y="35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4" name="Freeform 634">
                    <a:extLst>
                      <a:ext uri="{FF2B5EF4-FFF2-40B4-BE49-F238E27FC236}">
                        <a16:creationId xmlns:a16="http://schemas.microsoft.com/office/drawing/2014/main" id="{B14E4E2D-E1BE-462F-AFD5-CECF295C3DCD}"/>
                      </a:ext>
                    </a:extLst>
                  </p:cNvPr>
                  <p:cNvSpPr>
                    <a:spLocks/>
                  </p:cNvSpPr>
                  <p:nvPr/>
                </p:nvSpPr>
                <p:spPr bwMode="auto">
                  <a:xfrm>
                    <a:off x="3339" y="2598"/>
                    <a:ext cx="138" cy="324"/>
                  </a:xfrm>
                  <a:custGeom>
                    <a:avLst/>
                    <a:gdLst>
                      <a:gd name="T0" fmla="*/ 66 w 138"/>
                      <a:gd name="T1" fmla="*/ 324 h 324"/>
                      <a:gd name="T2" fmla="*/ 138 w 138"/>
                      <a:gd name="T3" fmla="*/ 12 h 324"/>
                      <a:gd name="T4" fmla="*/ 72 w 138"/>
                      <a:gd name="T5" fmla="*/ 0 h 324"/>
                      <a:gd name="T6" fmla="*/ 0 w 138"/>
                      <a:gd name="T7" fmla="*/ 306 h 324"/>
                      <a:gd name="T8" fmla="*/ 66 w 138"/>
                      <a:gd name="T9" fmla="*/ 324 h 324"/>
                      <a:gd name="T10" fmla="*/ 0 60000 65536"/>
                      <a:gd name="T11" fmla="*/ 0 60000 65536"/>
                      <a:gd name="T12" fmla="*/ 0 60000 65536"/>
                      <a:gd name="T13" fmla="*/ 0 60000 65536"/>
                      <a:gd name="T14" fmla="*/ 0 60000 65536"/>
                      <a:gd name="T15" fmla="*/ 0 w 138"/>
                      <a:gd name="T16" fmla="*/ 0 h 324"/>
                      <a:gd name="T17" fmla="*/ 138 w 138"/>
                      <a:gd name="T18" fmla="*/ 324 h 324"/>
                    </a:gdLst>
                    <a:ahLst/>
                    <a:cxnLst>
                      <a:cxn ang="T10">
                        <a:pos x="T0" y="T1"/>
                      </a:cxn>
                      <a:cxn ang="T11">
                        <a:pos x="T2" y="T3"/>
                      </a:cxn>
                      <a:cxn ang="T12">
                        <a:pos x="T4" y="T5"/>
                      </a:cxn>
                      <a:cxn ang="T13">
                        <a:pos x="T6" y="T7"/>
                      </a:cxn>
                      <a:cxn ang="T14">
                        <a:pos x="T8" y="T9"/>
                      </a:cxn>
                    </a:cxnLst>
                    <a:rect l="T15" t="T16" r="T17" b="T18"/>
                    <a:pathLst>
                      <a:path w="138" h="324">
                        <a:moveTo>
                          <a:pt x="66" y="324"/>
                        </a:moveTo>
                        <a:lnTo>
                          <a:pt x="138" y="12"/>
                        </a:lnTo>
                        <a:lnTo>
                          <a:pt x="72" y="0"/>
                        </a:lnTo>
                        <a:lnTo>
                          <a:pt x="0" y="306"/>
                        </a:lnTo>
                        <a:lnTo>
                          <a:pt x="66" y="32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5" name="Freeform 635">
                    <a:extLst>
                      <a:ext uri="{FF2B5EF4-FFF2-40B4-BE49-F238E27FC236}">
                        <a16:creationId xmlns:a16="http://schemas.microsoft.com/office/drawing/2014/main" id="{BE2A34C8-D8CB-43D1-8C95-751F1256D511}"/>
                      </a:ext>
                    </a:extLst>
                  </p:cNvPr>
                  <p:cNvSpPr>
                    <a:spLocks/>
                  </p:cNvSpPr>
                  <p:nvPr/>
                </p:nvSpPr>
                <p:spPr bwMode="auto">
                  <a:xfrm>
                    <a:off x="3339" y="2598"/>
                    <a:ext cx="138" cy="324"/>
                  </a:xfrm>
                  <a:custGeom>
                    <a:avLst/>
                    <a:gdLst>
                      <a:gd name="T0" fmla="*/ 66 w 138"/>
                      <a:gd name="T1" fmla="*/ 324 h 324"/>
                      <a:gd name="T2" fmla="*/ 138 w 138"/>
                      <a:gd name="T3" fmla="*/ 12 h 324"/>
                      <a:gd name="T4" fmla="*/ 72 w 138"/>
                      <a:gd name="T5" fmla="*/ 0 h 324"/>
                      <a:gd name="T6" fmla="*/ 0 w 138"/>
                      <a:gd name="T7" fmla="*/ 306 h 324"/>
                      <a:gd name="T8" fmla="*/ 66 w 138"/>
                      <a:gd name="T9" fmla="*/ 324 h 324"/>
                      <a:gd name="T10" fmla="*/ 0 60000 65536"/>
                      <a:gd name="T11" fmla="*/ 0 60000 65536"/>
                      <a:gd name="T12" fmla="*/ 0 60000 65536"/>
                      <a:gd name="T13" fmla="*/ 0 60000 65536"/>
                      <a:gd name="T14" fmla="*/ 0 60000 65536"/>
                      <a:gd name="T15" fmla="*/ 0 w 138"/>
                      <a:gd name="T16" fmla="*/ 0 h 324"/>
                      <a:gd name="T17" fmla="*/ 138 w 138"/>
                      <a:gd name="T18" fmla="*/ 324 h 324"/>
                    </a:gdLst>
                    <a:ahLst/>
                    <a:cxnLst>
                      <a:cxn ang="T10">
                        <a:pos x="T0" y="T1"/>
                      </a:cxn>
                      <a:cxn ang="T11">
                        <a:pos x="T2" y="T3"/>
                      </a:cxn>
                      <a:cxn ang="T12">
                        <a:pos x="T4" y="T5"/>
                      </a:cxn>
                      <a:cxn ang="T13">
                        <a:pos x="T6" y="T7"/>
                      </a:cxn>
                      <a:cxn ang="T14">
                        <a:pos x="T8" y="T9"/>
                      </a:cxn>
                    </a:cxnLst>
                    <a:rect l="T15" t="T16" r="T17" b="T18"/>
                    <a:pathLst>
                      <a:path w="138" h="324">
                        <a:moveTo>
                          <a:pt x="66" y="324"/>
                        </a:moveTo>
                        <a:lnTo>
                          <a:pt x="138" y="12"/>
                        </a:lnTo>
                        <a:lnTo>
                          <a:pt x="72" y="0"/>
                        </a:lnTo>
                        <a:lnTo>
                          <a:pt x="0" y="306"/>
                        </a:lnTo>
                        <a:lnTo>
                          <a:pt x="66" y="32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6" name="Freeform 636">
                    <a:extLst>
                      <a:ext uri="{FF2B5EF4-FFF2-40B4-BE49-F238E27FC236}">
                        <a16:creationId xmlns:a16="http://schemas.microsoft.com/office/drawing/2014/main" id="{22369FC7-B388-4427-89F0-C35E8F0A042E}"/>
                      </a:ext>
                    </a:extLst>
                  </p:cNvPr>
                  <p:cNvSpPr>
                    <a:spLocks/>
                  </p:cNvSpPr>
                  <p:nvPr/>
                </p:nvSpPr>
                <p:spPr bwMode="auto">
                  <a:xfrm>
                    <a:off x="3213" y="2538"/>
                    <a:ext cx="126" cy="366"/>
                  </a:xfrm>
                  <a:custGeom>
                    <a:avLst/>
                    <a:gdLst>
                      <a:gd name="T0" fmla="*/ 6 w 126"/>
                      <a:gd name="T1" fmla="*/ 366 h 366"/>
                      <a:gd name="T2" fmla="*/ 126 w 126"/>
                      <a:gd name="T3" fmla="*/ 6 h 366"/>
                      <a:gd name="T4" fmla="*/ 120 w 126"/>
                      <a:gd name="T5" fmla="*/ 0 h 366"/>
                      <a:gd name="T6" fmla="*/ 0 w 126"/>
                      <a:gd name="T7" fmla="*/ 360 h 366"/>
                      <a:gd name="T8" fmla="*/ 6 w 126"/>
                      <a:gd name="T9" fmla="*/ 366 h 366"/>
                      <a:gd name="T10" fmla="*/ 0 60000 65536"/>
                      <a:gd name="T11" fmla="*/ 0 60000 65536"/>
                      <a:gd name="T12" fmla="*/ 0 60000 65536"/>
                      <a:gd name="T13" fmla="*/ 0 60000 65536"/>
                      <a:gd name="T14" fmla="*/ 0 60000 65536"/>
                      <a:gd name="T15" fmla="*/ 0 w 126"/>
                      <a:gd name="T16" fmla="*/ 0 h 366"/>
                      <a:gd name="T17" fmla="*/ 126 w 126"/>
                      <a:gd name="T18" fmla="*/ 366 h 366"/>
                    </a:gdLst>
                    <a:ahLst/>
                    <a:cxnLst>
                      <a:cxn ang="T10">
                        <a:pos x="T0" y="T1"/>
                      </a:cxn>
                      <a:cxn ang="T11">
                        <a:pos x="T2" y="T3"/>
                      </a:cxn>
                      <a:cxn ang="T12">
                        <a:pos x="T4" y="T5"/>
                      </a:cxn>
                      <a:cxn ang="T13">
                        <a:pos x="T6" y="T7"/>
                      </a:cxn>
                      <a:cxn ang="T14">
                        <a:pos x="T8" y="T9"/>
                      </a:cxn>
                    </a:cxnLst>
                    <a:rect l="T15" t="T16" r="T17" b="T18"/>
                    <a:pathLst>
                      <a:path w="126" h="366">
                        <a:moveTo>
                          <a:pt x="6" y="366"/>
                        </a:moveTo>
                        <a:lnTo>
                          <a:pt x="126" y="6"/>
                        </a:lnTo>
                        <a:lnTo>
                          <a:pt x="120" y="0"/>
                        </a:lnTo>
                        <a:lnTo>
                          <a:pt x="0" y="360"/>
                        </a:lnTo>
                        <a:lnTo>
                          <a:pt x="6" y="3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7" name="Freeform 637">
                    <a:extLst>
                      <a:ext uri="{FF2B5EF4-FFF2-40B4-BE49-F238E27FC236}">
                        <a16:creationId xmlns:a16="http://schemas.microsoft.com/office/drawing/2014/main" id="{4A01A941-4FDE-435E-B76B-7FBC21E5BD40}"/>
                      </a:ext>
                    </a:extLst>
                  </p:cNvPr>
                  <p:cNvSpPr>
                    <a:spLocks/>
                  </p:cNvSpPr>
                  <p:nvPr/>
                </p:nvSpPr>
                <p:spPr bwMode="auto">
                  <a:xfrm>
                    <a:off x="3213" y="2538"/>
                    <a:ext cx="126" cy="366"/>
                  </a:xfrm>
                  <a:custGeom>
                    <a:avLst/>
                    <a:gdLst>
                      <a:gd name="T0" fmla="*/ 6 w 126"/>
                      <a:gd name="T1" fmla="*/ 366 h 366"/>
                      <a:gd name="T2" fmla="*/ 126 w 126"/>
                      <a:gd name="T3" fmla="*/ 6 h 366"/>
                      <a:gd name="T4" fmla="*/ 120 w 126"/>
                      <a:gd name="T5" fmla="*/ 0 h 366"/>
                      <a:gd name="T6" fmla="*/ 0 w 126"/>
                      <a:gd name="T7" fmla="*/ 360 h 366"/>
                      <a:gd name="T8" fmla="*/ 6 w 126"/>
                      <a:gd name="T9" fmla="*/ 366 h 366"/>
                      <a:gd name="T10" fmla="*/ 0 60000 65536"/>
                      <a:gd name="T11" fmla="*/ 0 60000 65536"/>
                      <a:gd name="T12" fmla="*/ 0 60000 65536"/>
                      <a:gd name="T13" fmla="*/ 0 60000 65536"/>
                      <a:gd name="T14" fmla="*/ 0 60000 65536"/>
                      <a:gd name="T15" fmla="*/ 0 w 126"/>
                      <a:gd name="T16" fmla="*/ 0 h 366"/>
                      <a:gd name="T17" fmla="*/ 126 w 126"/>
                      <a:gd name="T18" fmla="*/ 366 h 366"/>
                    </a:gdLst>
                    <a:ahLst/>
                    <a:cxnLst>
                      <a:cxn ang="T10">
                        <a:pos x="T0" y="T1"/>
                      </a:cxn>
                      <a:cxn ang="T11">
                        <a:pos x="T2" y="T3"/>
                      </a:cxn>
                      <a:cxn ang="T12">
                        <a:pos x="T4" y="T5"/>
                      </a:cxn>
                      <a:cxn ang="T13">
                        <a:pos x="T6" y="T7"/>
                      </a:cxn>
                      <a:cxn ang="T14">
                        <a:pos x="T8" y="T9"/>
                      </a:cxn>
                    </a:cxnLst>
                    <a:rect l="T15" t="T16" r="T17" b="T18"/>
                    <a:pathLst>
                      <a:path w="126" h="366">
                        <a:moveTo>
                          <a:pt x="6" y="366"/>
                        </a:moveTo>
                        <a:lnTo>
                          <a:pt x="126" y="6"/>
                        </a:lnTo>
                        <a:lnTo>
                          <a:pt x="120" y="0"/>
                        </a:lnTo>
                        <a:lnTo>
                          <a:pt x="0" y="360"/>
                        </a:lnTo>
                        <a:lnTo>
                          <a:pt x="6" y="36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8" name="Freeform 638">
                    <a:extLst>
                      <a:ext uri="{FF2B5EF4-FFF2-40B4-BE49-F238E27FC236}">
                        <a16:creationId xmlns:a16="http://schemas.microsoft.com/office/drawing/2014/main" id="{A332278B-64F9-4FEB-A5C1-6CF19FA29A75}"/>
                      </a:ext>
                    </a:extLst>
                  </p:cNvPr>
                  <p:cNvSpPr>
                    <a:spLocks/>
                  </p:cNvSpPr>
                  <p:nvPr/>
                </p:nvSpPr>
                <p:spPr bwMode="auto">
                  <a:xfrm>
                    <a:off x="3189" y="2544"/>
                    <a:ext cx="174" cy="354"/>
                  </a:xfrm>
                  <a:custGeom>
                    <a:avLst/>
                    <a:gdLst>
                      <a:gd name="T0" fmla="*/ 66 w 174"/>
                      <a:gd name="T1" fmla="*/ 354 h 354"/>
                      <a:gd name="T2" fmla="*/ 174 w 174"/>
                      <a:gd name="T3" fmla="*/ 18 h 354"/>
                      <a:gd name="T4" fmla="*/ 108 w 174"/>
                      <a:gd name="T5" fmla="*/ 0 h 354"/>
                      <a:gd name="T6" fmla="*/ 0 w 174"/>
                      <a:gd name="T7" fmla="*/ 336 h 354"/>
                      <a:gd name="T8" fmla="*/ 66 w 174"/>
                      <a:gd name="T9" fmla="*/ 354 h 354"/>
                      <a:gd name="T10" fmla="*/ 0 60000 65536"/>
                      <a:gd name="T11" fmla="*/ 0 60000 65536"/>
                      <a:gd name="T12" fmla="*/ 0 60000 65536"/>
                      <a:gd name="T13" fmla="*/ 0 60000 65536"/>
                      <a:gd name="T14" fmla="*/ 0 60000 65536"/>
                      <a:gd name="T15" fmla="*/ 0 w 174"/>
                      <a:gd name="T16" fmla="*/ 0 h 354"/>
                      <a:gd name="T17" fmla="*/ 174 w 174"/>
                      <a:gd name="T18" fmla="*/ 354 h 354"/>
                    </a:gdLst>
                    <a:ahLst/>
                    <a:cxnLst>
                      <a:cxn ang="T10">
                        <a:pos x="T0" y="T1"/>
                      </a:cxn>
                      <a:cxn ang="T11">
                        <a:pos x="T2" y="T3"/>
                      </a:cxn>
                      <a:cxn ang="T12">
                        <a:pos x="T4" y="T5"/>
                      </a:cxn>
                      <a:cxn ang="T13">
                        <a:pos x="T6" y="T7"/>
                      </a:cxn>
                      <a:cxn ang="T14">
                        <a:pos x="T8" y="T9"/>
                      </a:cxn>
                    </a:cxnLst>
                    <a:rect l="T15" t="T16" r="T17" b="T18"/>
                    <a:pathLst>
                      <a:path w="174" h="354">
                        <a:moveTo>
                          <a:pt x="66" y="354"/>
                        </a:moveTo>
                        <a:lnTo>
                          <a:pt x="174" y="18"/>
                        </a:lnTo>
                        <a:lnTo>
                          <a:pt x="108" y="0"/>
                        </a:lnTo>
                        <a:lnTo>
                          <a:pt x="0" y="336"/>
                        </a:lnTo>
                        <a:lnTo>
                          <a:pt x="66" y="3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9" name="Freeform 639">
                    <a:extLst>
                      <a:ext uri="{FF2B5EF4-FFF2-40B4-BE49-F238E27FC236}">
                        <a16:creationId xmlns:a16="http://schemas.microsoft.com/office/drawing/2014/main" id="{5E7343F5-CD6E-4811-9FF8-6971873E7541}"/>
                      </a:ext>
                    </a:extLst>
                  </p:cNvPr>
                  <p:cNvSpPr>
                    <a:spLocks/>
                  </p:cNvSpPr>
                  <p:nvPr/>
                </p:nvSpPr>
                <p:spPr bwMode="auto">
                  <a:xfrm>
                    <a:off x="3189" y="2544"/>
                    <a:ext cx="174" cy="354"/>
                  </a:xfrm>
                  <a:custGeom>
                    <a:avLst/>
                    <a:gdLst>
                      <a:gd name="T0" fmla="*/ 66 w 174"/>
                      <a:gd name="T1" fmla="*/ 354 h 354"/>
                      <a:gd name="T2" fmla="*/ 174 w 174"/>
                      <a:gd name="T3" fmla="*/ 18 h 354"/>
                      <a:gd name="T4" fmla="*/ 108 w 174"/>
                      <a:gd name="T5" fmla="*/ 0 h 354"/>
                      <a:gd name="T6" fmla="*/ 0 w 174"/>
                      <a:gd name="T7" fmla="*/ 336 h 354"/>
                      <a:gd name="T8" fmla="*/ 66 w 174"/>
                      <a:gd name="T9" fmla="*/ 354 h 354"/>
                      <a:gd name="T10" fmla="*/ 0 60000 65536"/>
                      <a:gd name="T11" fmla="*/ 0 60000 65536"/>
                      <a:gd name="T12" fmla="*/ 0 60000 65536"/>
                      <a:gd name="T13" fmla="*/ 0 60000 65536"/>
                      <a:gd name="T14" fmla="*/ 0 60000 65536"/>
                      <a:gd name="T15" fmla="*/ 0 w 174"/>
                      <a:gd name="T16" fmla="*/ 0 h 354"/>
                      <a:gd name="T17" fmla="*/ 174 w 174"/>
                      <a:gd name="T18" fmla="*/ 354 h 354"/>
                    </a:gdLst>
                    <a:ahLst/>
                    <a:cxnLst>
                      <a:cxn ang="T10">
                        <a:pos x="T0" y="T1"/>
                      </a:cxn>
                      <a:cxn ang="T11">
                        <a:pos x="T2" y="T3"/>
                      </a:cxn>
                      <a:cxn ang="T12">
                        <a:pos x="T4" y="T5"/>
                      </a:cxn>
                      <a:cxn ang="T13">
                        <a:pos x="T6" y="T7"/>
                      </a:cxn>
                      <a:cxn ang="T14">
                        <a:pos x="T8" y="T9"/>
                      </a:cxn>
                    </a:cxnLst>
                    <a:rect l="T15" t="T16" r="T17" b="T18"/>
                    <a:pathLst>
                      <a:path w="174" h="354">
                        <a:moveTo>
                          <a:pt x="66" y="354"/>
                        </a:moveTo>
                        <a:lnTo>
                          <a:pt x="174" y="18"/>
                        </a:lnTo>
                        <a:lnTo>
                          <a:pt x="108" y="0"/>
                        </a:lnTo>
                        <a:lnTo>
                          <a:pt x="0" y="336"/>
                        </a:lnTo>
                        <a:lnTo>
                          <a:pt x="66" y="35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20" name="Freeform 640">
                    <a:extLst>
                      <a:ext uri="{FF2B5EF4-FFF2-40B4-BE49-F238E27FC236}">
                        <a16:creationId xmlns:a16="http://schemas.microsoft.com/office/drawing/2014/main" id="{99B27B33-18A1-4888-AC20-EB90A4B14992}"/>
                      </a:ext>
                    </a:extLst>
                  </p:cNvPr>
                  <p:cNvSpPr>
                    <a:spLocks/>
                  </p:cNvSpPr>
                  <p:nvPr/>
                </p:nvSpPr>
                <p:spPr bwMode="auto">
                  <a:xfrm>
                    <a:off x="3195" y="2562"/>
                    <a:ext cx="162" cy="318"/>
                  </a:xfrm>
                  <a:custGeom>
                    <a:avLst/>
                    <a:gdLst>
                      <a:gd name="T0" fmla="*/ 60 w 162"/>
                      <a:gd name="T1" fmla="*/ 318 h 318"/>
                      <a:gd name="T2" fmla="*/ 162 w 162"/>
                      <a:gd name="T3" fmla="*/ 18 h 318"/>
                      <a:gd name="T4" fmla="*/ 96 w 162"/>
                      <a:gd name="T5" fmla="*/ 0 h 318"/>
                      <a:gd name="T6" fmla="*/ 0 w 162"/>
                      <a:gd name="T7" fmla="*/ 300 h 318"/>
                      <a:gd name="T8" fmla="*/ 60 w 162"/>
                      <a:gd name="T9" fmla="*/ 318 h 318"/>
                      <a:gd name="T10" fmla="*/ 0 60000 65536"/>
                      <a:gd name="T11" fmla="*/ 0 60000 65536"/>
                      <a:gd name="T12" fmla="*/ 0 60000 65536"/>
                      <a:gd name="T13" fmla="*/ 0 60000 65536"/>
                      <a:gd name="T14" fmla="*/ 0 60000 65536"/>
                      <a:gd name="T15" fmla="*/ 0 w 162"/>
                      <a:gd name="T16" fmla="*/ 0 h 318"/>
                      <a:gd name="T17" fmla="*/ 162 w 162"/>
                      <a:gd name="T18" fmla="*/ 318 h 318"/>
                    </a:gdLst>
                    <a:ahLst/>
                    <a:cxnLst>
                      <a:cxn ang="T10">
                        <a:pos x="T0" y="T1"/>
                      </a:cxn>
                      <a:cxn ang="T11">
                        <a:pos x="T2" y="T3"/>
                      </a:cxn>
                      <a:cxn ang="T12">
                        <a:pos x="T4" y="T5"/>
                      </a:cxn>
                      <a:cxn ang="T13">
                        <a:pos x="T6" y="T7"/>
                      </a:cxn>
                      <a:cxn ang="T14">
                        <a:pos x="T8" y="T9"/>
                      </a:cxn>
                    </a:cxnLst>
                    <a:rect l="T15" t="T16" r="T17" b="T18"/>
                    <a:pathLst>
                      <a:path w="162" h="318">
                        <a:moveTo>
                          <a:pt x="60" y="318"/>
                        </a:moveTo>
                        <a:lnTo>
                          <a:pt x="162" y="18"/>
                        </a:lnTo>
                        <a:lnTo>
                          <a:pt x="96" y="0"/>
                        </a:lnTo>
                        <a:lnTo>
                          <a:pt x="0" y="300"/>
                        </a:lnTo>
                        <a:lnTo>
                          <a:pt x="60" y="3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1" name="Freeform 641">
                    <a:extLst>
                      <a:ext uri="{FF2B5EF4-FFF2-40B4-BE49-F238E27FC236}">
                        <a16:creationId xmlns:a16="http://schemas.microsoft.com/office/drawing/2014/main" id="{CEF07CF5-1EE3-42B4-A255-8E2AE53CC9DF}"/>
                      </a:ext>
                    </a:extLst>
                  </p:cNvPr>
                  <p:cNvSpPr>
                    <a:spLocks/>
                  </p:cNvSpPr>
                  <p:nvPr/>
                </p:nvSpPr>
                <p:spPr bwMode="auto">
                  <a:xfrm>
                    <a:off x="3195" y="2562"/>
                    <a:ext cx="162" cy="318"/>
                  </a:xfrm>
                  <a:custGeom>
                    <a:avLst/>
                    <a:gdLst>
                      <a:gd name="T0" fmla="*/ 60 w 162"/>
                      <a:gd name="T1" fmla="*/ 318 h 318"/>
                      <a:gd name="T2" fmla="*/ 162 w 162"/>
                      <a:gd name="T3" fmla="*/ 18 h 318"/>
                      <a:gd name="T4" fmla="*/ 96 w 162"/>
                      <a:gd name="T5" fmla="*/ 0 h 318"/>
                      <a:gd name="T6" fmla="*/ 0 w 162"/>
                      <a:gd name="T7" fmla="*/ 300 h 318"/>
                      <a:gd name="T8" fmla="*/ 60 w 162"/>
                      <a:gd name="T9" fmla="*/ 318 h 318"/>
                      <a:gd name="T10" fmla="*/ 0 60000 65536"/>
                      <a:gd name="T11" fmla="*/ 0 60000 65536"/>
                      <a:gd name="T12" fmla="*/ 0 60000 65536"/>
                      <a:gd name="T13" fmla="*/ 0 60000 65536"/>
                      <a:gd name="T14" fmla="*/ 0 60000 65536"/>
                      <a:gd name="T15" fmla="*/ 0 w 162"/>
                      <a:gd name="T16" fmla="*/ 0 h 318"/>
                      <a:gd name="T17" fmla="*/ 162 w 162"/>
                      <a:gd name="T18" fmla="*/ 318 h 318"/>
                    </a:gdLst>
                    <a:ahLst/>
                    <a:cxnLst>
                      <a:cxn ang="T10">
                        <a:pos x="T0" y="T1"/>
                      </a:cxn>
                      <a:cxn ang="T11">
                        <a:pos x="T2" y="T3"/>
                      </a:cxn>
                      <a:cxn ang="T12">
                        <a:pos x="T4" y="T5"/>
                      </a:cxn>
                      <a:cxn ang="T13">
                        <a:pos x="T6" y="T7"/>
                      </a:cxn>
                      <a:cxn ang="T14">
                        <a:pos x="T8" y="T9"/>
                      </a:cxn>
                    </a:cxnLst>
                    <a:rect l="T15" t="T16" r="T17" b="T18"/>
                    <a:pathLst>
                      <a:path w="162" h="318">
                        <a:moveTo>
                          <a:pt x="60" y="318"/>
                        </a:moveTo>
                        <a:lnTo>
                          <a:pt x="162" y="18"/>
                        </a:lnTo>
                        <a:lnTo>
                          <a:pt x="96" y="0"/>
                        </a:lnTo>
                        <a:lnTo>
                          <a:pt x="0" y="300"/>
                        </a:lnTo>
                        <a:lnTo>
                          <a:pt x="60" y="3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22" name="Freeform 642">
                    <a:extLst>
                      <a:ext uri="{FF2B5EF4-FFF2-40B4-BE49-F238E27FC236}">
                        <a16:creationId xmlns:a16="http://schemas.microsoft.com/office/drawing/2014/main" id="{F002B715-1FDB-4A00-A5BC-21180ADDE03B}"/>
                      </a:ext>
                    </a:extLst>
                  </p:cNvPr>
                  <p:cNvSpPr>
                    <a:spLocks/>
                  </p:cNvSpPr>
                  <p:nvPr/>
                </p:nvSpPr>
                <p:spPr bwMode="auto">
                  <a:xfrm>
                    <a:off x="3081" y="2496"/>
                    <a:ext cx="156" cy="354"/>
                  </a:xfrm>
                  <a:custGeom>
                    <a:avLst/>
                    <a:gdLst>
                      <a:gd name="T0" fmla="*/ 6 w 156"/>
                      <a:gd name="T1" fmla="*/ 354 h 354"/>
                      <a:gd name="T2" fmla="*/ 156 w 156"/>
                      <a:gd name="T3" fmla="*/ 6 h 354"/>
                      <a:gd name="T4" fmla="*/ 144 w 156"/>
                      <a:gd name="T5" fmla="*/ 0 h 354"/>
                      <a:gd name="T6" fmla="*/ 0 w 156"/>
                      <a:gd name="T7" fmla="*/ 354 h 354"/>
                      <a:gd name="T8" fmla="*/ 6 w 156"/>
                      <a:gd name="T9" fmla="*/ 354 h 354"/>
                      <a:gd name="T10" fmla="*/ 0 60000 65536"/>
                      <a:gd name="T11" fmla="*/ 0 60000 65536"/>
                      <a:gd name="T12" fmla="*/ 0 60000 65536"/>
                      <a:gd name="T13" fmla="*/ 0 60000 65536"/>
                      <a:gd name="T14" fmla="*/ 0 60000 65536"/>
                      <a:gd name="T15" fmla="*/ 0 w 156"/>
                      <a:gd name="T16" fmla="*/ 0 h 354"/>
                      <a:gd name="T17" fmla="*/ 156 w 156"/>
                      <a:gd name="T18" fmla="*/ 354 h 354"/>
                    </a:gdLst>
                    <a:ahLst/>
                    <a:cxnLst>
                      <a:cxn ang="T10">
                        <a:pos x="T0" y="T1"/>
                      </a:cxn>
                      <a:cxn ang="T11">
                        <a:pos x="T2" y="T3"/>
                      </a:cxn>
                      <a:cxn ang="T12">
                        <a:pos x="T4" y="T5"/>
                      </a:cxn>
                      <a:cxn ang="T13">
                        <a:pos x="T6" y="T7"/>
                      </a:cxn>
                      <a:cxn ang="T14">
                        <a:pos x="T8" y="T9"/>
                      </a:cxn>
                    </a:cxnLst>
                    <a:rect l="T15" t="T16" r="T17" b="T18"/>
                    <a:pathLst>
                      <a:path w="156" h="354">
                        <a:moveTo>
                          <a:pt x="6" y="354"/>
                        </a:moveTo>
                        <a:lnTo>
                          <a:pt x="156" y="6"/>
                        </a:lnTo>
                        <a:lnTo>
                          <a:pt x="144" y="0"/>
                        </a:lnTo>
                        <a:lnTo>
                          <a:pt x="0" y="354"/>
                        </a:lnTo>
                        <a:lnTo>
                          <a:pt x="6" y="3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3" name="Freeform 643">
                    <a:extLst>
                      <a:ext uri="{FF2B5EF4-FFF2-40B4-BE49-F238E27FC236}">
                        <a16:creationId xmlns:a16="http://schemas.microsoft.com/office/drawing/2014/main" id="{61F924D3-7A8E-4DB5-8C3D-D12B7A7C28AF}"/>
                      </a:ext>
                    </a:extLst>
                  </p:cNvPr>
                  <p:cNvSpPr>
                    <a:spLocks/>
                  </p:cNvSpPr>
                  <p:nvPr/>
                </p:nvSpPr>
                <p:spPr bwMode="auto">
                  <a:xfrm>
                    <a:off x="3081" y="2496"/>
                    <a:ext cx="156" cy="354"/>
                  </a:xfrm>
                  <a:custGeom>
                    <a:avLst/>
                    <a:gdLst>
                      <a:gd name="T0" fmla="*/ 6 w 156"/>
                      <a:gd name="T1" fmla="*/ 354 h 354"/>
                      <a:gd name="T2" fmla="*/ 156 w 156"/>
                      <a:gd name="T3" fmla="*/ 6 h 354"/>
                      <a:gd name="T4" fmla="*/ 144 w 156"/>
                      <a:gd name="T5" fmla="*/ 0 h 354"/>
                      <a:gd name="T6" fmla="*/ 0 w 156"/>
                      <a:gd name="T7" fmla="*/ 354 h 354"/>
                      <a:gd name="T8" fmla="*/ 6 w 156"/>
                      <a:gd name="T9" fmla="*/ 354 h 354"/>
                      <a:gd name="T10" fmla="*/ 0 60000 65536"/>
                      <a:gd name="T11" fmla="*/ 0 60000 65536"/>
                      <a:gd name="T12" fmla="*/ 0 60000 65536"/>
                      <a:gd name="T13" fmla="*/ 0 60000 65536"/>
                      <a:gd name="T14" fmla="*/ 0 60000 65536"/>
                      <a:gd name="T15" fmla="*/ 0 w 156"/>
                      <a:gd name="T16" fmla="*/ 0 h 354"/>
                      <a:gd name="T17" fmla="*/ 156 w 156"/>
                      <a:gd name="T18" fmla="*/ 354 h 354"/>
                    </a:gdLst>
                    <a:ahLst/>
                    <a:cxnLst>
                      <a:cxn ang="T10">
                        <a:pos x="T0" y="T1"/>
                      </a:cxn>
                      <a:cxn ang="T11">
                        <a:pos x="T2" y="T3"/>
                      </a:cxn>
                      <a:cxn ang="T12">
                        <a:pos x="T4" y="T5"/>
                      </a:cxn>
                      <a:cxn ang="T13">
                        <a:pos x="T6" y="T7"/>
                      </a:cxn>
                      <a:cxn ang="T14">
                        <a:pos x="T8" y="T9"/>
                      </a:cxn>
                    </a:cxnLst>
                    <a:rect l="T15" t="T16" r="T17" b="T18"/>
                    <a:pathLst>
                      <a:path w="156" h="354">
                        <a:moveTo>
                          <a:pt x="6" y="354"/>
                        </a:moveTo>
                        <a:lnTo>
                          <a:pt x="156" y="6"/>
                        </a:lnTo>
                        <a:lnTo>
                          <a:pt x="144" y="0"/>
                        </a:lnTo>
                        <a:lnTo>
                          <a:pt x="0" y="354"/>
                        </a:lnTo>
                        <a:lnTo>
                          <a:pt x="6" y="35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24" name="Freeform 644">
                    <a:extLst>
                      <a:ext uri="{FF2B5EF4-FFF2-40B4-BE49-F238E27FC236}">
                        <a16:creationId xmlns:a16="http://schemas.microsoft.com/office/drawing/2014/main" id="{42B6F2DD-6027-48E2-87A3-4D3553EB3E17}"/>
                      </a:ext>
                    </a:extLst>
                  </p:cNvPr>
                  <p:cNvSpPr>
                    <a:spLocks/>
                  </p:cNvSpPr>
                  <p:nvPr/>
                </p:nvSpPr>
                <p:spPr bwMode="auto">
                  <a:xfrm>
                    <a:off x="3057" y="2502"/>
                    <a:ext cx="198" cy="348"/>
                  </a:xfrm>
                  <a:custGeom>
                    <a:avLst/>
                    <a:gdLst>
                      <a:gd name="T0" fmla="*/ 60 w 198"/>
                      <a:gd name="T1" fmla="*/ 348 h 348"/>
                      <a:gd name="T2" fmla="*/ 198 w 198"/>
                      <a:gd name="T3" fmla="*/ 24 h 348"/>
                      <a:gd name="T4" fmla="*/ 138 w 198"/>
                      <a:gd name="T5" fmla="*/ 0 h 348"/>
                      <a:gd name="T6" fmla="*/ 0 w 198"/>
                      <a:gd name="T7" fmla="*/ 324 h 348"/>
                      <a:gd name="T8" fmla="*/ 60 w 198"/>
                      <a:gd name="T9" fmla="*/ 348 h 348"/>
                      <a:gd name="T10" fmla="*/ 0 60000 65536"/>
                      <a:gd name="T11" fmla="*/ 0 60000 65536"/>
                      <a:gd name="T12" fmla="*/ 0 60000 65536"/>
                      <a:gd name="T13" fmla="*/ 0 60000 65536"/>
                      <a:gd name="T14" fmla="*/ 0 60000 65536"/>
                      <a:gd name="T15" fmla="*/ 0 w 198"/>
                      <a:gd name="T16" fmla="*/ 0 h 348"/>
                      <a:gd name="T17" fmla="*/ 198 w 198"/>
                      <a:gd name="T18" fmla="*/ 348 h 348"/>
                    </a:gdLst>
                    <a:ahLst/>
                    <a:cxnLst>
                      <a:cxn ang="T10">
                        <a:pos x="T0" y="T1"/>
                      </a:cxn>
                      <a:cxn ang="T11">
                        <a:pos x="T2" y="T3"/>
                      </a:cxn>
                      <a:cxn ang="T12">
                        <a:pos x="T4" y="T5"/>
                      </a:cxn>
                      <a:cxn ang="T13">
                        <a:pos x="T6" y="T7"/>
                      </a:cxn>
                      <a:cxn ang="T14">
                        <a:pos x="T8" y="T9"/>
                      </a:cxn>
                    </a:cxnLst>
                    <a:rect l="T15" t="T16" r="T17" b="T18"/>
                    <a:pathLst>
                      <a:path w="198" h="348">
                        <a:moveTo>
                          <a:pt x="60" y="348"/>
                        </a:moveTo>
                        <a:lnTo>
                          <a:pt x="198" y="24"/>
                        </a:lnTo>
                        <a:lnTo>
                          <a:pt x="138" y="0"/>
                        </a:lnTo>
                        <a:lnTo>
                          <a:pt x="0" y="324"/>
                        </a:lnTo>
                        <a:lnTo>
                          <a:pt x="60" y="3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5" name="Freeform 645">
                    <a:extLst>
                      <a:ext uri="{FF2B5EF4-FFF2-40B4-BE49-F238E27FC236}">
                        <a16:creationId xmlns:a16="http://schemas.microsoft.com/office/drawing/2014/main" id="{4A9C8726-5DB8-4F73-813E-2D4D2686EEDD}"/>
                      </a:ext>
                    </a:extLst>
                  </p:cNvPr>
                  <p:cNvSpPr>
                    <a:spLocks/>
                  </p:cNvSpPr>
                  <p:nvPr/>
                </p:nvSpPr>
                <p:spPr bwMode="auto">
                  <a:xfrm>
                    <a:off x="3057" y="2502"/>
                    <a:ext cx="198" cy="348"/>
                  </a:xfrm>
                  <a:custGeom>
                    <a:avLst/>
                    <a:gdLst>
                      <a:gd name="T0" fmla="*/ 60 w 198"/>
                      <a:gd name="T1" fmla="*/ 348 h 348"/>
                      <a:gd name="T2" fmla="*/ 198 w 198"/>
                      <a:gd name="T3" fmla="*/ 24 h 348"/>
                      <a:gd name="T4" fmla="*/ 138 w 198"/>
                      <a:gd name="T5" fmla="*/ 0 h 348"/>
                      <a:gd name="T6" fmla="*/ 0 w 198"/>
                      <a:gd name="T7" fmla="*/ 324 h 348"/>
                      <a:gd name="T8" fmla="*/ 60 w 198"/>
                      <a:gd name="T9" fmla="*/ 348 h 348"/>
                      <a:gd name="T10" fmla="*/ 0 60000 65536"/>
                      <a:gd name="T11" fmla="*/ 0 60000 65536"/>
                      <a:gd name="T12" fmla="*/ 0 60000 65536"/>
                      <a:gd name="T13" fmla="*/ 0 60000 65536"/>
                      <a:gd name="T14" fmla="*/ 0 60000 65536"/>
                      <a:gd name="T15" fmla="*/ 0 w 198"/>
                      <a:gd name="T16" fmla="*/ 0 h 348"/>
                      <a:gd name="T17" fmla="*/ 198 w 198"/>
                      <a:gd name="T18" fmla="*/ 348 h 348"/>
                    </a:gdLst>
                    <a:ahLst/>
                    <a:cxnLst>
                      <a:cxn ang="T10">
                        <a:pos x="T0" y="T1"/>
                      </a:cxn>
                      <a:cxn ang="T11">
                        <a:pos x="T2" y="T3"/>
                      </a:cxn>
                      <a:cxn ang="T12">
                        <a:pos x="T4" y="T5"/>
                      </a:cxn>
                      <a:cxn ang="T13">
                        <a:pos x="T6" y="T7"/>
                      </a:cxn>
                      <a:cxn ang="T14">
                        <a:pos x="T8" y="T9"/>
                      </a:cxn>
                    </a:cxnLst>
                    <a:rect l="T15" t="T16" r="T17" b="T18"/>
                    <a:pathLst>
                      <a:path w="198" h="348">
                        <a:moveTo>
                          <a:pt x="60" y="348"/>
                        </a:moveTo>
                        <a:lnTo>
                          <a:pt x="198" y="24"/>
                        </a:lnTo>
                        <a:lnTo>
                          <a:pt x="138" y="0"/>
                        </a:lnTo>
                        <a:lnTo>
                          <a:pt x="0" y="324"/>
                        </a:lnTo>
                        <a:lnTo>
                          <a:pt x="60" y="34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26" name="Freeform 646">
                    <a:extLst>
                      <a:ext uri="{FF2B5EF4-FFF2-40B4-BE49-F238E27FC236}">
                        <a16:creationId xmlns:a16="http://schemas.microsoft.com/office/drawing/2014/main" id="{C17A2947-7E79-4B41-8CE7-24847C73E7E8}"/>
                      </a:ext>
                    </a:extLst>
                  </p:cNvPr>
                  <p:cNvSpPr>
                    <a:spLocks/>
                  </p:cNvSpPr>
                  <p:nvPr/>
                </p:nvSpPr>
                <p:spPr bwMode="auto">
                  <a:xfrm>
                    <a:off x="3063" y="2514"/>
                    <a:ext cx="186" cy="318"/>
                  </a:xfrm>
                  <a:custGeom>
                    <a:avLst/>
                    <a:gdLst>
                      <a:gd name="T0" fmla="*/ 60 w 186"/>
                      <a:gd name="T1" fmla="*/ 318 h 318"/>
                      <a:gd name="T2" fmla="*/ 186 w 186"/>
                      <a:gd name="T3" fmla="*/ 30 h 318"/>
                      <a:gd name="T4" fmla="*/ 126 w 186"/>
                      <a:gd name="T5" fmla="*/ 0 h 318"/>
                      <a:gd name="T6" fmla="*/ 0 w 186"/>
                      <a:gd name="T7" fmla="*/ 294 h 318"/>
                      <a:gd name="T8" fmla="*/ 60 w 186"/>
                      <a:gd name="T9" fmla="*/ 318 h 318"/>
                      <a:gd name="T10" fmla="*/ 0 60000 65536"/>
                      <a:gd name="T11" fmla="*/ 0 60000 65536"/>
                      <a:gd name="T12" fmla="*/ 0 60000 65536"/>
                      <a:gd name="T13" fmla="*/ 0 60000 65536"/>
                      <a:gd name="T14" fmla="*/ 0 60000 65536"/>
                      <a:gd name="T15" fmla="*/ 0 w 186"/>
                      <a:gd name="T16" fmla="*/ 0 h 318"/>
                      <a:gd name="T17" fmla="*/ 186 w 186"/>
                      <a:gd name="T18" fmla="*/ 318 h 318"/>
                    </a:gdLst>
                    <a:ahLst/>
                    <a:cxnLst>
                      <a:cxn ang="T10">
                        <a:pos x="T0" y="T1"/>
                      </a:cxn>
                      <a:cxn ang="T11">
                        <a:pos x="T2" y="T3"/>
                      </a:cxn>
                      <a:cxn ang="T12">
                        <a:pos x="T4" y="T5"/>
                      </a:cxn>
                      <a:cxn ang="T13">
                        <a:pos x="T6" y="T7"/>
                      </a:cxn>
                      <a:cxn ang="T14">
                        <a:pos x="T8" y="T9"/>
                      </a:cxn>
                    </a:cxnLst>
                    <a:rect l="T15" t="T16" r="T17" b="T18"/>
                    <a:pathLst>
                      <a:path w="186" h="318">
                        <a:moveTo>
                          <a:pt x="60" y="318"/>
                        </a:moveTo>
                        <a:lnTo>
                          <a:pt x="186" y="30"/>
                        </a:lnTo>
                        <a:lnTo>
                          <a:pt x="126" y="0"/>
                        </a:lnTo>
                        <a:lnTo>
                          <a:pt x="0" y="294"/>
                        </a:lnTo>
                        <a:lnTo>
                          <a:pt x="60" y="3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7" name="Freeform 647">
                    <a:extLst>
                      <a:ext uri="{FF2B5EF4-FFF2-40B4-BE49-F238E27FC236}">
                        <a16:creationId xmlns:a16="http://schemas.microsoft.com/office/drawing/2014/main" id="{2717CD05-B866-466B-88F4-E504B1DFED18}"/>
                      </a:ext>
                    </a:extLst>
                  </p:cNvPr>
                  <p:cNvSpPr>
                    <a:spLocks/>
                  </p:cNvSpPr>
                  <p:nvPr/>
                </p:nvSpPr>
                <p:spPr bwMode="auto">
                  <a:xfrm>
                    <a:off x="3063" y="2514"/>
                    <a:ext cx="186" cy="318"/>
                  </a:xfrm>
                  <a:custGeom>
                    <a:avLst/>
                    <a:gdLst>
                      <a:gd name="T0" fmla="*/ 60 w 186"/>
                      <a:gd name="T1" fmla="*/ 318 h 318"/>
                      <a:gd name="T2" fmla="*/ 186 w 186"/>
                      <a:gd name="T3" fmla="*/ 30 h 318"/>
                      <a:gd name="T4" fmla="*/ 126 w 186"/>
                      <a:gd name="T5" fmla="*/ 0 h 318"/>
                      <a:gd name="T6" fmla="*/ 0 w 186"/>
                      <a:gd name="T7" fmla="*/ 294 h 318"/>
                      <a:gd name="T8" fmla="*/ 60 w 186"/>
                      <a:gd name="T9" fmla="*/ 318 h 318"/>
                      <a:gd name="T10" fmla="*/ 0 60000 65536"/>
                      <a:gd name="T11" fmla="*/ 0 60000 65536"/>
                      <a:gd name="T12" fmla="*/ 0 60000 65536"/>
                      <a:gd name="T13" fmla="*/ 0 60000 65536"/>
                      <a:gd name="T14" fmla="*/ 0 60000 65536"/>
                      <a:gd name="T15" fmla="*/ 0 w 186"/>
                      <a:gd name="T16" fmla="*/ 0 h 318"/>
                      <a:gd name="T17" fmla="*/ 186 w 186"/>
                      <a:gd name="T18" fmla="*/ 318 h 318"/>
                    </a:gdLst>
                    <a:ahLst/>
                    <a:cxnLst>
                      <a:cxn ang="T10">
                        <a:pos x="T0" y="T1"/>
                      </a:cxn>
                      <a:cxn ang="T11">
                        <a:pos x="T2" y="T3"/>
                      </a:cxn>
                      <a:cxn ang="T12">
                        <a:pos x="T4" y="T5"/>
                      </a:cxn>
                      <a:cxn ang="T13">
                        <a:pos x="T6" y="T7"/>
                      </a:cxn>
                      <a:cxn ang="T14">
                        <a:pos x="T8" y="T9"/>
                      </a:cxn>
                    </a:cxnLst>
                    <a:rect l="T15" t="T16" r="T17" b="T18"/>
                    <a:pathLst>
                      <a:path w="186" h="318">
                        <a:moveTo>
                          <a:pt x="60" y="318"/>
                        </a:moveTo>
                        <a:lnTo>
                          <a:pt x="186" y="30"/>
                        </a:lnTo>
                        <a:lnTo>
                          <a:pt x="126" y="0"/>
                        </a:lnTo>
                        <a:lnTo>
                          <a:pt x="0" y="294"/>
                        </a:lnTo>
                        <a:lnTo>
                          <a:pt x="60" y="3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28" name="Freeform 648">
                    <a:extLst>
                      <a:ext uri="{FF2B5EF4-FFF2-40B4-BE49-F238E27FC236}">
                        <a16:creationId xmlns:a16="http://schemas.microsoft.com/office/drawing/2014/main" id="{B81AA9D9-950E-40C1-B7FE-C2E759CC5A8E}"/>
                      </a:ext>
                    </a:extLst>
                  </p:cNvPr>
                  <p:cNvSpPr>
                    <a:spLocks/>
                  </p:cNvSpPr>
                  <p:nvPr/>
                </p:nvSpPr>
                <p:spPr bwMode="auto">
                  <a:xfrm>
                    <a:off x="2937" y="2448"/>
                    <a:ext cx="198" cy="342"/>
                  </a:xfrm>
                  <a:custGeom>
                    <a:avLst/>
                    <a:gdLst>
                      <a:gd name="T0" fmla="*/ 12 w 198"/>
                      <a:gd name="T1" fmla="*/ 342 h 342"/>
                      <a:gd name="T2" fmla="*/ 198 w 198"/>
                      <a:gd name="T3" fmla="*/ 6 h 342"/>
                      <a:gd name="T4" fmla="*/ 186 w 198"/>
                      <a:gd name="T5" fmla="*/ 0 h 342"/>
                      <a:gd name="T6" fmla="*/ 0 w 198"/>
                      <a:gd name="T7" fmla="*/ 336 h 342"/>
                      <a:gd name="T8" fmla="*/ 12 w 198"/>
                      <a:gd name="T9" fmla="*/ 342 h 342"/>
                      <a:gd name="T10" fmla="*/ 0 60000 65536"/>
                      <a:gd name="T11" fmla="*/ 0 60000 65536"/>
                      <a:gd name="T12" fmla="*/ 0 60000 65536"/>
                      <a:gd name="T13" fmla="*/ 0 60000 65536"/>
                      <a:gd name="T14" fmla="*/ 0 60000 65536"/>
                      <a:gd name="T15" fmla="*/ 0 w 198"/>
                      <a:gd name="T16" fmla="*/ 0 h 342"/>
                      <a:gd name="T17" fmla="*/ 198 w 198"/>
                      <a:gd name="T18" fmla="*/ 342 h 342"/>
                    </a:gdLst>
                    <a:ahLst/>
                    <a:cxnLst>
                      <a:cxn ang="T10">
                        <a:pos x="T0" y="T1"/>
                      </a:cxn>
                      <a:cxn ang="T11">
                        <a:pos x="T2" y="T3"/>
                      </a:cxn>
                      <a:cxn ang="T12">
                        <a:pos x="T4" y="T5"/>
                      </a:cxn>
                      <a:cxn ang="T13">
                        <a:pos x="T6" y="T7"/>
                      </a:cxn>
                      <a:cxn ang="T14">
                        <a:pos x="T8" y="T9"/>
                      </a:cxn>
                    </a:cxnLst>
                    <a:rect l="T15" t="T16" r="T17" b="T18"/>
                    <a:pathLst>
                      <a:path w="198" h="342">
                        <a:moveTo>
                          <a:pt x="12" y="342"/>
                        </a:moveTo>
                        <a:lnTo>
                          <a:pt x="198" y="6"/>
                        </a:lnTo>
                        <a:lnTo>
                          <a:pt x="186" y="0"/>
                        </a:lnTo>
                        <a:lnTo>
                          <a:pt x="0" y="336"/>
                        </a:lnTo>
                        <a:lnTo>
                          <a:pt x="12"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9" name="Freeform 649">
                    <a:extLst>
                      <a:ext uri="{FF2B5EF4-FFF2-40B4-BE49-F238E27FC236}">
                        <a16:creationId xmlns:a16="http://schemas.microsoft.com/office/drawing/2014/main" id="{7A890954-86C1-47CE-B846-F5A9BC0459AF}"/>
                      </a:ext>
                    </a:extLst>
                  </p:cNvPr>
                  <p:cNvSpPr>
                    <a:spLocks/>
                  </p:cNvSpPr>
                  <p:nvPr/>
                </p:nvSpPr>
                <p:spPr bwMode="auto">
                  <a:xfrm>
                    <a:off x="2937" y="2448"/>
                    <a:ext cx="198" cy="342"/>
                  </a:xfrm>
                  <a:custGeom>
                    <a:avLst/>
                    <a:gdLst>
                      <a:gd name="T0" fmla="*/ 12 w 198"/>
                      <a:gd name="T1" fmla="*/ 342 h 342"/>
                      <a:gd name="T2" fmla="*/ 198 w 198"/>
                      <a:gd name="T3" fmla="*/ 6 h 342"/>
                      <a:gd name="T4" fmla="*/ 186 w 198"/>
                      <a:gd name="T5" fmla="*/ 0 h 342"/>
                      <a:gd name="T6" fmla="*/ 0 w 198"/>
                      <a:gd name="T7" fmla="*/ 336 h 342"/>
                      <a:gd name="T8" fmla="*/ 12 w 198"/>
                      <a:gd name="T9" fmla="*/ 342 h 342"/>
                      <a:gd name="T10" fmla="*/ 0 60000 65536"/>
                      <a:gd name="T11" fmla="*/ 0 60000 65536"/>
                      <a:gd name="T12" fmla="*/ 0 60000 65536"/>
                      <a:gd name="T13" fmla="*/ 0 60000 65536"/>
                      <a:gd name="T14" fmla="*/ 0 60000 65536"/>
                      <a:gd name="T15" fmla="*/ 0 w 198"/>
                      <a:gd name="T16" fmla="*/ 0 h 342"/>
                      <a:gd name="T17" fmla="*/ 198 w 198"/>
                      <a:gd name="T18" fmla="*/ 342 h 342"/>
                    </a:gdLst>
                    <a:ahLst/>
                    <a:cxnLst>
                      <a:cxn ang="T10">
                        <a:pos x="T0" y="T1"/>
                      </a:cxn>
                      <a:cxn ang="T11">
                        <a:pos x="T2" y="T3"/>
                      </a:cxn>
                      <a:cxn ang="T12">
                        <a:pos x="T4" y="T5"/>
                      </a:cxn>
                      <a:cxn ang="T13">
                        <a:pos x="T6" y="T7"/>
                      </a:cxn>
                      <a:cxn ang="T14">
                        <a:pos x="T8" y="T9"/>
                      </a:cxn>
                    </a:cxnLst>
                    <a:rect l="T15" t="T16" r="T17" b="T18"/>
                    <a:pathLst>
                      <a:path w="198" h="342">
                        <a:moveTo>
                          <a:pt x="12" y="342"/>
                        </a:moveTo>
                        <a:lnTo>
                          <a:pt x="198" y="6"/>
                        </a:lnTo>
                        <a:lnTo>
                          <a:pt x="186" y="0"/>
                        </a:lnTo>
                        <a:lnTo>
                          <a:pt x="0" y="336"/>
                        </a:lnTo>
                        <a:lnTo>
                          <a:pt x="12" y="34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30" name="Freeform 650">
                    <a:extLst>
                      <a:ext uri="{FF2B5EF4-FFF2-40B4-BE49-F238E27FC236}">
                        <a16:creationId xmlns:a16="http://schemas.microsoft.com/office/drawing/2014/main" id="{12580874-E56F-483C-BCED-1C8388CADF45}"/>
                      </a:ext>
                    </a:extLst>
                  </p:cNvPr>
                  <p:cNvSpPr>
                    <a:spLocks/>
                  </p:cNvSpPr>
                  <p:nvPr/>
                </p:nvSpPr>
                <p:spPr bwMode="auto">
                  <a:xfrm>
                    <a:off x="2919" y="2448"/>
                    <a:ext cx="234" cy="342"/>
                  </a:xfrm>
                  <a:custGeom>
                    <a:avLst/>
                    <a:gdLst>
                      <a:gd name="T0" fmla="*/ 60 w 234"/>
                      <a:gd name="T1" fmla="*/ 342 h 342"/>
                      <a:gd name="T2" fmla="*/ 234 w 234"/>
                      <a:gd name="T3" fmla="*/ 36 h 342"/>
                      <a:gd name="T4" fmla="*/ 174 w 234"/>
                      <a:gd name="T5" fmla="*/ 0 h 342"/>
                      <a:gd name="T6" fmla="*/ 0 w 234"/>
                      <a:gd name="T7" fmla="*/ 306 h 342"/>
                      <a:gd name="T8" fmla="*/ 60 w 234"/>
                      <a:gd name="T9" fmla="*/ 342 h 342"/>
                      <a:gd name="T10" fmla="*/ 0 60000 65536"/>
                      <a:gd name="T11" fmla="*/ 0 60000 65536"/>
                      <a:gd name="T12" fmla="*/ 0 60000 65536"/>
                      <a:gd name="T13" fmla="*/ 0 60000 65536"/>
                      <a:gd name="T14" fmla="*/ 0 60000 65536"/>
                      <a:gd name="T15" fmla="*/ 0 w 234"/>
                      <a:gd name="T16" fmla="*/ 0 h 342"/>
                      <a:gd name="T17" fmla="*/ 234 w 234"/>
                      <a:gd name="T18" fmla="*/ 342 h 342"/>
                    </a:gdLst>
                    <a:ahLst/>
                    <a:cxnLst>
                      <a:cxn ang="T10">
                        <a:pos x="T0" y="T1"/>
                      </a:cxn>
                      <a:cxn ang="T11">
                        <a:pos x="T2" y="T3"/>
                      </a:cxn>
                      <a:cxn ang="T12">
                        <a:pos x="T4" y="T5"/>
                      </a:cxn>
                      <a:cxn ang="T13">
                        <a:pos x="T6" y="T7"/>
                      </a:cxn>
                      <a:cxn ang="T14">
                        <a:pos x="T8" y="T9"/>
                      </a:cxn>
                    </a:cxnLst>
                    <a:rect l="T15" t="T16" r="T17" b="T18"/>
                    <a:pathLst>
                      <a:path w="234" h="342">
                        <a:moveTo>
                          <a:pt x="60" y="342"/>
                        </a:moveTo>
                        <a:lnTo>
                          <a:pt x="234" y="36"/>
                        </a:lnTo>
                        <a:lnTo>
                          <a:pt x="174" y="0"/>
                        </a:lnTo>
                        <a:lnTo>
                          <a:pt x="0" y="306"/>
                        </a:lnTo>
                        <a:lnTo>
                          <a:pt x="60"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31" name="Freeform 651">
                    <a:extLst>
                      <a:ext uri="{FF2B5EF4-FFF2-40B4-BE49-F238E27FC236}">
                        <a16:creationId xmlns:a16="http://schemas.microsoft.com/office/drawing/2014/main" id="{AD8A40D7-9E55-40E8-8826-6F6C67EDA79D}"/>
                      </a:ext>
                    </a:extLst>
                  </p:cNvPr>
                  <p:cNvSpPr>
                    <a:spLocks/>
                  </p:cNvSpPr>
                  <p:nvPr/>
                </p:nvSpPr>
                <p:spPr bwMode="auto">
                  <a:xfrm>
                    <a:off x="2919" y="2448"/>
                    <a:ext cx="234" cy="342"/>
                  </a:xfrm>
                  <a:custGeom>
                    <a:avLst/>
                    <a:gdLst>
                      <a:gd name="T0" fmla="*/ 60 w 234"/>
                      <a:gd name="T1" fmla="*/ 342 h 342"/>
                      <a:gd name="T2" fmla="*/ 234 w 234"/>
                      <a:gd name="T3" fmla="*/ 36 h 342"/>
                      <a:gd name="T4" fmla="*/ 174 w 234"/>
                      <a:gd name="T5" fmla="*/ 0 h 342"/>
                      <a:gd name="T6" fmla="*/ 0 w 234"/>
                      <a:gd name="T7" fmla="*/ 306 h 342"/>
                      <a:gd name="T8" fmla="*/ 60 w 234"/>
                      <a:gd name="T9" fmla="*/ 342 h 342"/>
                      <a:gd name="T10" fmla="*/ 0 60000 65536"/>
                      <a:gd name="T11" fmla="*/ 0 60000 65536"/>
                      <a:gd name="T12" fmla="*/ 0 60000 65536"/>
                      <a:gd name="T13" fmla="*/ 0 60000 65536"/>
                      <a:gd name="T14" fmla="*/ 0 60000 65536"/>
                      <a:gd name="T15" fmla="*/ 0 w 234"/>
                      <a:gd name="T16" fmla="*/ 0 h 342"/>
                      <a:gd name="T17" fmla="*/ 234 w 234"/>
                      <a:gd name="T18" fmla="*/ 342 h 342"/>
                    </a:gdLst>
                    <a:ahLst/>
                    <a:cxnLst>
                      <a:cxn ang="T10">
                        <a:pos x="T0" y="T1"/>
                      </a:cxn>
                      <a:cxn ang="T11">
                        <a:pos x="T2" y="T3"/>
                      </a:cxn>
                      <a:cxn ang="T12">
                        <a:pos x="T4" y="T5"/>
                      </a:cxn>
                      <a:cxn ang="T13">
                        <a:pos x="T6" y="T7"/>
                      </a:cxn>
                      <a:cxn ang="T14">
                        <a:pos x="T8" y="T9"/>
                      </a:cxn>
                    </a:cxnLst>
                    <a:rect l="T15" t="T16" r="T17" b="T18"/>
                    <a:pathLst>
                      <a:path w="234" h="342">
                        <a:moveTo>
                          <a:pt x="60" y="342"/>
                        </a:moveTo>
                        <a:lnTo>
                          <a:pt x="234" y="36"/>
                        </a:lnTo>
                        <a:lnTo>
                          <a:pt x="174" y="0"/>
                        </a:lnTo>
                        <a:lnTo>
                          <a:pt x="0" y="306"/>
                        </a:lnTo>
                        <a:lnTo>
                          <a:pt x="60" y="34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32" name="Freeform 652">
                    <a:extLst>
                      <a:ext uri="{FF2B5EF4-FFF2-40B4-BE49-F238E27FC236}">
                        <a16:creationId xmlns:a16="http://schemas.microsoft.com/office/drawing/2014/main" id="{3DD793C5-E061-4412-BA0A-1966F4DD8526}"/>
                      </a:ext>
                    </a:extLst>
                  </p:cNvPr>
                  <p:cNvSpPr>
                    <a:spLocks/>
                  </p:cNvSpPr>
                  <p:nvPr/>
                </p:nvSpPr>
                <p:spPr bwMode="auto">
                  <a:xfrm>
                    <a:off x="2931" y="2466"/>
                    <a:ext cx="210" cy="306"/>
                  </a:xfrm>
                  <a:custGeom>
                    <a:avLst/>
                    <a:gdLst>
                      <a:gd name="T0" fmla="*/ 54 w 210"/>
                      <a:gd name="T1" fmla="*/ 306 h 306"/>
                      <a:gd name="T2" fmla="*/ 210 w 210"/>
                      <a:gd name="T3" fmla="*/ 30 h 306"/>
                      <a:gd name="T4" fmla="*/ 150 w 210"/>
                      <a:gd name="T5" fmla="*/ 0 h 306"/>
                      <a:gd name="T6" fmla="*/ 0 w 210"/>
                      <a:gd name="T7" fmla="*/ 276 h 306"/>
                      <a:gd name="T8" fmla="*/ 54 w 210"/>
                      <a:gd name="T9" fmla="*/ 306 h 306"/>
                      <a:gd name="T10" fmla="*/ 0 60000 65536"/>
                      <a:gd name="T11" fmla="*/ 0 60000 65536"/>
                      <a:gd name="T12" fmla="*/ 0 60000 65536"/>
                      <a:gd name="T13" fmla="*/ 0 60000 65536"/>
                      <a:gd name="T14" fmla="*/ 0 60000 65536"/>
                      <a:gd name="T15" fmla="*/ 0 w 210"/>
                      <a:gd name="T16" fmla="*/ 0 h 306"/>
                      <a:gd name="T17" fmla="*/ 210 w 210"/>
                      <a:gd name="T18" fmla="*/ 306 h 306"/>
                    </a:gdLst>
                    <a:ahLst/>
                    <a:cxnLst>
                      <a:cxn ang="T10">
                        <a:pos x="T0" y="T1"/>
                      </a:cxn>
                      <a:cxn ang="T11">
                        <a:pos x="T2" y="T3"/>
                      </a:cxn>
                      <a:cxn ang="T12">
                        <a:pos x="T4" y="T5"/>
                      </a:cxn>
                      <a:cxn ang="T13">
                        <a:pos x="T6" y="T7"/>
                      </a:cxn>
                      <a:cxn ang="T14">
                        <a:pos x="T8" y="T9"/>
                      </a:cxn>
                    </a:cxnLst>
                    <a:rect l="T15" t="T16" r="T17" b="T18"/>
                    <a:pathLst>
                      <a:path w="210" h="306">
                        <a:moveTo>
                          <a:pt x="54" y="306"/>
                        </a:moveTo>
                        <a:lnTo>
                          <a:pt x="210" y="30"/>
                        </a:lnTo>
                        <a:lnTo>
                          <a:pt x="150" y="0"/>
                        </a:lnTo>
                        <a:lnTo>
                          <a:pt x="0" y="276"/>
                        </a:lnTo>
                        <a:lnTo>
                          <a:pt x="54" y="30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33" name="Freeform 653">
                    <a:extLst>
                      <a:ext uri="{FF2B5EF4-FFF2-40B4-BE49-F238E27FC236}">
                        <a16:creationId xmlns:a16="http://schemas.microsoft.com/office/drawing/2014/main" id="{9D62E990-657C-45AB-9E45-D6F9E41F4DA7}"/>
                      </a:ext>
                    </a:extLst>
                  </p:cNvPr>
                  <p:cNvSpPr>
                    <a:spLocks/>
                  </p:cNvSpPr>
                  <p:nvPr/>
                </p:nvSpPr>
                <p:spPr bwMode="auto">
                  <a:xfrm>
                    <a:off x="2931" y="2466"/>
                    <a:ext cx="210" cy="306"/>
                  </a:xfrm>
                  <a:custGeom>
                    <a:avLst/>
                    <a:gdLst>
                      <a:gd name="T0" fmla="*/ 54 w 210"/>
                      <a:gd name="T1" fmla="*/ 306 h 306"/>
                      <a:gd name="T2" fmla="*/ 210 w 210"/>
                      <a:gd name="T3" fmla="*/ 30 h 306"/>
                      <a:gd name="T4" fmla="*/ 150 w 210"/>
                      <a:gd name="T5" fmla="*/ 0 h 306"/>
                      <a:gd name="T6" fmla="*/ 0 w 210"/>
                      <a:gd name="T7" fmla="*/ 276 h 306"/>
                      <a:gd name="T8" fmla="*/ 54 w 210"/>
                      <a:gd name="T9" fmla="*/ 306 h 306"/>
                      <a:gd name="T10" fmla="*/ 0 60000 65536"/>
                      <a:gd name="T11" fmla="*/ 0 60000 65536"/>
                      <a:gd name="T12" fmla="*/ 0 60000 65536"/>
                      <a:gd name="T13" fmla="*/ 0 60000 65536"/>
                      <a:gd name="T14" fmla="*/ 0 60000 65536"/>
                      <a:gd name="T15" fmla="*/ 0 w 210"/>
                      <a:gd name="T16" fmla="*/ 0 h 306"/>
                      <a:gd name="T17" fmla="*/ 210 w 210"/>
                      <a:gd name="T18" fmla="*/ 306 h 306"/>
                    </a:gdLst>
                    <a:ahLst/>
                    <a:cxnLst>
                      <a:cxn ang="T10">
                        <a:pos x="T0" y="T1"/>
                      </a:cxn>
                      <a:cxn ang="T11">
                        <a:pos x="T2" y="T3"/>
                      </a:cxn>
                      <a:cxn ang="T12">
                        <a:pos x="T4" y="T5"/>
                      </a:cxn>
                      <a:cxn ang="T13">
                        <a:pos x="T6" y="T7"/>
                      </a:cxn>
                      <a:cxn ang="T14">
                        <a:pos x="T8" y="T9"/>
                      </a:cxn>
                    </a:cxnLst>
                    <a:rect l="T15" t="T16" r="T17" b="T18"/>
                    <a:pathLst>
                      <a:path w="210" h="306">
                        <a:moveTo>
                          <a:pt x="54" y="306"/>
                        </a:moveTo>
                        <a:lnTo>
                          <a:pt x="210" y="30"/>
                        </a:lnTo>
                        <a:lnTo>
                          <a:pt x="150" y="0"/>
                        </a:lnTo>
                        <a:lnTo>
                          <a:pt x="0" y="276"/>
                        </a:lnTo>
                        <a:lnTo>
                          <a:pt x="54" y="30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34" name="Freeform 654">
                    <a:extLst>
                      <a:ext uri="{FF2B5EF4-FFF2-40B4-BE49-F238E27FC236}">
                        <a16:creationId xmlns:a16="http://schemas.microsoft.com/office/drawing/2014/main" id="{9E21823B-8EA6-496D-9254-BAC8B3C04FD9}"/>
                      </a:ext>
                    </a:extLst>
                  </p:cNvPr>
                  <p:cNvSpPr>
                    <a:spLocks/>
                  </p:cNvSpPr>
                  <p:nvPr/>
                </p:nvSpPr>
                <p:spPr bwMode="auto">
                  <a:xfrm>
                    <a:off x="2823" y="2394"/>
                    <a:ext cx="216" cy="330"/>
                  </a:xfrm>
                  <a:custGeom>
                    <a:avLst/>
                    <a:gdLst>
                      <a:gd name="T0" fmla="*/ 12 w 216"/>
                      <a:gd name="T1" fmla="*/ 330 h 330"/>
                      <a:gd name="T2" fmla="*/ 216 w 216"/>
                      <a:gd name="T3" fmla="*/ 6 h 330"/>
                      <a:gd name="T4" fmla="*/ 210 w 216"/>
                      <a:gd name="T5" fmla="*/ 0 h 330"/>
                      <a:gd name="T6" fmla="*/ 0 w 216"/>
                      <a:gd name="T7" fmla="*/ 324 h 330"/>
                      <a:gd name="T8" fmla="*/ 12 w 216"/>
                      <a:gd name="T9" fmla="*/ 330 h 330"/>
                      <a:gd name="T10" fmla="*/ 0 60000 65536"/>
                      <a:gd name="T11" fmla="*/ 0 60000 65536"/>
                      <a:gd name="T12" fmla="*/ 0 60000 65536"/>
                      <a:gd name="T13" fmla="*/ 0 60000 65536"/>
                      <a:gd name="T14" fmla="*/ 0 60000 65536"/>
                      <a:gd name="T15" fmla="*/ 0 w 216"/>
                      <a:gd name="T16" fmla="*/ 0 h 330"/>
                      <a:gd name="T17" fmla="*/ 216 w 216"/>
                      <a:gd name="T18" fmla="*/ 330 h 330"/>
                    </a:gdLst>
                    <a:ahLst/>
                    <a:cxnLst>
                      <a:cxn ang="T10">
                        <a:pos x="T0" y="T1"/>
                      </a:cxn>
                      <a:cxn ang="T11">
                        <a:pos x="T2" y="T3"/>
                      </a:cxn>
                      <a:cxn ang="T12">
                        <a:pos x="T4" y="T5"/>
                      </a:cxn>
                      <a:cxn ang="T13">
                        <a:pos x="T6" y="T7"/>
                      </a:cxn>
                      <a:cxn ang="T14">
                        <a:pos x="T8" y="T9"/>
                      </a:cxn>
                    </a:cxnLst>
                    <a:rect l="T15" t="T16" r="T17" b="T18"/>
                    <a:pathLst>
                      <a:path w="216" h="330">
                        <a:moveTo>
                          <a:pt x="12" y="330"/>
                        </a:moveTo>
                        <a:lnTo>
                          <a:pt x="216" y="6"/>
                        </a:lnTo>
                        <a:lnTo>
                          <a:pt x="210" y="0"/>
                        </a:lnTo>
                        <a:lnTo>
                          <a:pt x="0" y="324"/>
                        </a:lnTo>
                        <a:lnTo>
                          <a:pt x="12" y="3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35" name="Freeform 655">
                    <a:extLst>
                      <a:ext uri="{FF2B5EF4-FFF2-40B4-BE49-F238E27FC236}">
                        <a16:creationId xmlns:a16="http://schemas.microsoft.com/office/drawing/2014/main" id="{413AE03E-64D1-485E-819D-CE27A9306178}"/>
                      </a:ext>
                    </a:extLst>
                  </p:cNvPr>
                  <p:cNvSpPr>
                    <a:spLocks/>
                  </p:cNvSpPr>
                  <p:nvPr/>
                </p:nvSpPr>
                <p:spPr bwMode="auto">
                  <a:xfrm>
                    <a:off x="2823" y="2394"/>
                    <a:ext cx="216" cy="330"/>
                  </a:xfrm>
                  <a:custGeom>
                    <a:avLst/>
                    <a:gdLst>
                      <a:gd name="T0" fmla="*/ 12 w 216"/>
                      <a:gd name="T1" fmla="*/ 330 h 330"/>
                      <a:gd name="T2" fmla="*/ 216 w 216"/>
                      <a:gd name="T3" fmla="*/ 6 h 330"/>
                      <a:gd name="T4" fmla="*/ 210 w 216"/>
                      <a:gd name="T5" fmla="*/ 0 h 330"/>
                      <a:gd name="T6" fmla="*/ 0 w 216"/>
                      <a:gd name="T7" fmla="*/ 324 h 330"/>
                      <a:gd name="T8" fmla="*/ 12 w 216"/>
                      <a:gd name="T9" fmla="*/ 330 h 330"/>
                      <a:gd name="T10" fmla="*/ 0 60000 65536"/>
                      <a:gd name="T11" fmla="*/ 0 60000 65536"/>
                      <a:gd name="T12" fmla="*/ 0 60000 65536"/>
                      <a:gd name="T13" fmla="*/ 0 60000 65536"/>
                      <a:gd name="T14" fmla="*/ 0 60000 65536"/>
                      <a:gd name="T15" fmla="*/ 0 w 216"/>
                      <a:gd name="T16" fmla="*/ 0 h 330"/>
                      <a:gd name="T17" fmla="*/ 216 w 216"/>
                      <a:gd name="T18" fmla="*/ 330 h 330"/>
                    </a:gdLst>
                    <a:ahLst/>
                    <a:cxnLst>
                      <a:cxn ang="T10">
                        <a:pos x="T0" y="T1"/>
                      </a:cxn>
                      <a:cxn ang="T11">
                        <a:pos x="T2" y="T3"/>
                      </a:cxn>
                      <a:cxn ang="T12">
                        <a:pos x="T4" y="T5"/>
                      </a:cxn>
                      <a:cxn ang="T13">
                        <a:pos x="T6" y="T7"/>
                      </a:cxn>
                      <a:cxn ang="T14">
                        <a:pos x="T8" y="T9"/>
                      </a:cxn>
                    </a:cxnLst>
                    <a:rect l="T15" t="T16" r="T17" b="T18"/>
                    <a:pathLst>
                      <a:path w="216" h="330">
                        <a:moveTo>
                          <a:pt x="12" y="330"/>
                        </a:moveTo>
                        <a:lnTo>
                          <a:pt x="216" y="6"/>
                        </a:lnTo>
                        <a:lnTo>
                          <a:pt x="210" y="0"/>
                        </a:lnTo>
                        <a:lnTo>
                          <a:pt x="0" y="324"/>
                        </a:lnTo>
                        <a:lnTo>
                          <a:pt x="12" y="33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36" name="Freeform 656">
                    <a:extLst>
                      <a:ext uri="{FF2B5EF4-FFF2-40B4-BE49-F238E27FC236}">
                        <a16:creationId xmlns:a16="http://schemas.microsoft.com/office/drawing/2014/main" id="{D4B25833-5C0B-464C-BA12-5516D7D13644}"/>
                      </a:ext>
                    </a:extLst>
                  </p:cNvPr>
                  <p:cNvSpPr>
                    <a:spLocks/>
                  </p:cNvSpPr>
                  <p:nvPr/>
                </p:nvSpPr>
                <p:spPr bwMode="auto">
                  <a:xfrm>
                    <a:off x="2805" y="2394"/>
                    <a:ext cx="252" cy="330"/>
                  </a:xfrm>
                  <a:custGeom>
                    <a:avLst/>
                    <a:gdLst>
                      <a:gd name="T0" fmla="*/ 60 w 252"/>
                      <a:gd name="T1" fmla="*/ 330 h 330"/>
                      <a:gd name="T2" fmla="*/ 252 w 252"/>
                      <a:gd name="T3" fmla="*/ 36 h 330"/>
                      <a:gd name="T4" fmla="*/ 192 w 252"/>
                      <a:gd name="T5" fmla="*/ 0 h 330"/>
                      <a:gd name="T6" fmla="*/ 0 w 252"/>
                      <a:gd name="T7" fmla="*/ 294 h 330"/>
                      <a:gd name="T8" fmla="*/ 60 w 252"/>
                      <a:gd name="T9" fmla="*/ 330 h 330"/>
                      <a:gd name="T10" fmla="*/ 0 60000 65536"/>
                      <a:gd name="T11" fmla="*/ 0 60000 65536"/>
                      <a:gd name="T12" fmla="*/ 0 60000 65536"/>
                      <a:gd name="T13" fmla="*/ 0 60000 65536"/>
                      <a:gd name="T14" fmla="*/ 0 60000 65536"/>
                      <a:gd name="T15" fmla="*/ 0 w 252"/>
                      <a:gd name="T16" fmla="*/ 0 h 330"/>
                      <a:gd name="T17" fmla="*/ 252 w 252"/>
                      <a:gd name="T18" fmla="*/ 330 h 330"/>
                    </a:gdLst>
                    <a:ahLst/>
                    <a:cxnLst>
                      <a:cxn ang="T10">
                        <a:pos x="T0" y="T1"/>
                      </a:cxn>
                      <a:cxn ang="T11">
                        <a:pos x="T2" y="T3"/>
                      </a:cxn>
                      <a:cxn ang="T12">
                        <a:pos x="T4" y="T5"/>
                      </a:cxn>
                      <a:cxn ang="T13">
                        <a:pos x="T6" y="T7"/>
                      </a:cxn>
                      <a:cxn ang="T14">
                        <a:pos x="T8" y="T9"/>
                      </a:cxn>
                    </a:cxnLst>
                    <a:rect l="T15" t="T16" r="T17" b="T18"/>
                    <a:pathLst>
                      <a:path w="252" h="330">
                        <a:moveTo>
                          <a:pt x="60" y="330"/>
                        </a:moveTo>
                        <a:lnTo>
                          <a:pt x="252" y="36"/>
                        </a:lnTo>
                        <a:lnTo>
                          <a:pt x="192" y="0"/>
                        </a:lnTo>
                        <a:lnTo>
                          <a:pt x="0" y="294"/>
                        </a:lnTo>
                        <a:lnTo>
                          <a:pt x="60" y="3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37" name="Freeform 657">
                    <a:extLst>
                      <a:ext uri="{FF2B5EF4-FFF2-40B4-BE49-F238E27FC236}">
                        <a16:creationId xmlns:a16="http://schemas.microsoft.com/office/drawing/2014/main" id="{292D5AC9-A55B-4F50-9390-93AE0808AF9E}"/>
                      </a:ext>
                    </a:extLst>
                  </p:cNvPr>
                  <p:cNvSpPr>
                    <a:spLocks/>
                  </p:cNvSpPr>
                  <p:nvPr/>
                </p:nvSpPr>
                <p:spPr bwMode="auto">
                  <a:xfrm>
                    <a:off x="2805" y="2394"/>
                    <a:ext cx="252" cy="330"/>
                  </a:xfrm>
                  <a:custGeom>
                    <a:avLst/>
                    <a:gdLst>
                      <a:gd name="T0" fmla="*/ 60 w 252"/>
                      <a:gd name="T1" fmla="*/ 330 h 330"/>
                      <a:gd name="T2" fmla="*/ 252 w 252"/>
                      <a:gd name="T3" fmla="*/ 36 h 330"/>
                      <a:gd name="T4" fmla="*/ 192 w 252"/>
                      <a:gd name="T5" fmla="*/ 0 h 330"/>
                      <a:gd name="T6" fmla="*/ 0 w 252"/>
                      <a:gd name="T7" fmla="*/ 294 h 330"/>
                      <a:gd name="T8" fmla="*/ 60 w 252"/>
                      <a:gd name="T9" fmla="*/ 330 h 330"/>
                      <a:gd name="T10" fmla="*/ 0 60000 65536"/>
                      <a:gd name="T11" fmla="*/ 0 60000 65536"/>
                      <a:gd name="T12" fmla="*/ 0 60000 65536"/>
                      <a:gd name="T13" fmla="*/ 0 60000 65536"/>
                      <a:gd name="T14" fmla="*/ 0 60000 65536"/>
                      <a:gd name="T15" fmla="*/ 0 w 252"/>
                      <a:gd name="T16" fmla="*/ 0 h 330"/>
                      <a:gd name="T17" fmla="*/ 252 w 252"/>
                      <a:gd name="T18" fmla="*/ 330 h 330"/>
                    </a:gdLst>
                    <a:ahLst/>
                    <a:cxnLst>
                      <a:cxn ang="T10">
                        <a:pos x="T0" y="T1"/>
                      </a:cxn>
                      <a:cxn ang="T11">
                        <a:pos x="T2" y="T3"/>
                      </a:cxn>
                      <a:cxn ang="T12">
                        <a:pos x="T4" y="T5"/>
                      </a:cxn>
                      <a:cxn ang="T13">
                        <a:pos x="T6" y="T7"/>
                      </a:cxn>
                      <a:cxn ang="T14">
                        <a:pos x="T8" y="T9"/>
                      </a:cxn>
                    </a:cxnLst>
                    <a:rect l="T15" t="T16" r="T17" b="T18"/>
                    <a:pathLst>
                      <a:path w="252" h="330">
                        <a:moveTo>
                          <a:pt x="60" y="330"/>
                        </a:moveTo>
                        <a:lnTo>
                          <a:pt x="252" y="36"/>
                        </a:lnTo>
                        <a:lnTo>
                          <a:pt x="192" y="0"/>
                        </a:lnTo>
                        <a:lnTo>
                          <a:pt x="0" y="294"/>
                        </a:lnTo>
                        <a:lnTo>
                          <a:pt x="60" y="33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38" name="Freeform 658">
                    <a:extLst>
                      <a:ext uri="{FF2B5EF4-FFF2-40B4-BE49-F238E27FC236}">
                        <a16:creationId xmlns:a16="http://schemas.microsoft.com/office/drawing/2014/main" id="{F51D5B1D-EA96-4D55-A791-67B83F4D0194}"/>
                      </a:ext>
                    </a:extLst>
                  </p:cNvPr>
                  <p:cNvSpPr>
                    <a:spLocks/>
                  </p:cNvSpPr>
                  <p:nvPr/>
                </p:nvSpPr>
                <p:spPr bwMode="auto">
                  <a:xfrm>
                    <a:off x="2817" y="2406"/>
                    <a:ext cx="228" cy="306"/>
                  </a:xfrm>
                  <a:custGeom>
                    <a:avLst/>
                    <a:gdLst>
                      <a:gd name="T0" fmla="*/ 54 w 228"/>
                      <a:gd name="T1" fmla="*/ 306 h 306"/>
                      <a:gd name="T2" fmla="*/ 228 w 228"/>
                      <a:gd name="T3" fmla="*/ 42 h 306"/>
                      <a:gd name="T4" fmla="*/ 174 w 228"/>
                      <a:gd name="T5" fmla="*/ 0 h 306"/>
                      <a:gd name="T6" fmla="*/ 0 w 228"/>
                      <a:gd name="T7" fmla="*/ 270 h 306"/>
                      <a:gd name="T8" fmla="*/ 54 w 228"/>
                      <a:gd name="T9" fmla="*/ 306 h 306"/>
                      <a:gd name="T10" fmla="*/ 0 60000 65536"/>
                      <a:gd name="T11" fmla="*/ 0 60000 65536"/>
                      <a:gd name="T12" fmla="*/ 0 60000 65536"/>
                      <a:gd name="T13" fmla="*/ 0 60000 65536"/>
                      <a:gd name="T14" fmla="*/ 0 60000 65536"/>
                      <a:gd name="T15" fmla="*/ 0 w 228"/>
                      <a:gd name="T16" fmla="*/ 0 h 306"/>
                      <a:gd name="T17" fmla="*/ 228 w 228"/>
                      <a:gd name="T18" fmla="*/ 306 h 306"/>
                    </a:gdLst>
                    <a:ahLst/>
                    <a:cxnLst>
                      <a:cxn ang="T10">
                        <a:pos x="T0" y="T1"/>
                      </a:cxn>
                      <a:cxn ang="T11">
                        <a:pos x="T2" y="T3"/>
                      </a:cxn>
                      <a:cxn ang="T12">
                        <a:pos x="T4" y="T5"/>
                      </a:cxn>
                      <a:cxn ang="T13">
                        <a:pos x="T6" y="T7"/>
                      </a:cxn>
                      <a:cxn ang="T14">
                        <a:pos x="T8" y="T9"/>
                      </a:cxn>
                    </a:cxnLst>
                    <a:rect l="T15" t="T16" r="T17" b="T18"/>
                    <a:pathLst>
                      <a:path w="228" h="306">
                        <a:moveTo>
                          <a:pt x="54" y="306"/>
                        </a:moveTo>
                        <a:lnTo>
                          <a:pt x="228" y="42"/>
                        </a:lnTo>
                        <a:lnTo>
                          <a:pt x="174" y="0"/>
                        </a:lnTo>
                        <a:lnTo>
                          <a:pt x="0" y="270"/>
                        </a:lnTo>
                        <a:lnTo>
                          <a:pt x="54" y="30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39" name="Freeform 659">
                    <a:extLst>
                      <a:ext uri="{FF2B5EF4-FFF2-40B4-BE49-F238E27FC236}">
                        <a16:creationId xmlns:a16="http://schemas.microsoft.com/office/drawing/2014/main" id="{F1988B89-8F61-4F6A-B60C-A2CBF5561656}"/>
                      </a:ext>
                    </a:extLst>
                  </p:cNvPr>
                  <p:cNvSpPr>
                    <a:spLocks/>
                  </p:cNvSpPr>
                  <p:nvPr/>
                </p:nvSpPr>
                <p:spPr bwMode="auto">
                  <a:xfrm>
                    <a:off x="2817" y="2406"/>
                    <a:ext cx="228" cy="306"/>
                  </a:xfrm>
                  <a:custGeom>
                    <a:avLst/>
                    <a:gdLst>
                      <a:gd name="T0" fmla="*/ 54 w 228"/>
                      <a:gd name="T1" fmla="*/ 306 h 306"/>
                      <a:gd name="T2" fmla="*/ 228 w 228"/>
                      <a:gd name="T3" fmla="*/ 42 h 306"/>
                      <a:gd name="T4" fmla="*/ 174 w 228"/>
                      <a:gd name="T5" fmla="*/ 0 h 306"/>
                      <a:gd name="T6" fmla="*/ 0 w 228"/>
                      <a:gd name="T7" fmla="*/ 270 h 306"/>
                      <a:gd name="T8" fmla="*/ 54 w 228"/>
                      <a:gd name="T9" fmla="*/ 306 h 306"/>
                      <a:gd name="T10" fmla="*/ 0 60000 65536"/>
                      <a:gd name="T11" fmla="*/ 0 60000 65536"/>
                      <a:gd name="T12" fmla="*/ 0 60000 65536"/>
                      <a:gd name="T13" fmla="*/ 0 60000 65536"/>
                      <a:gd name="T14" fmla="*/ 0 60000 65536"/>
                      <a:gd name="T15" fmla="*/ 0 w 228"/>
                      <a:gd name="T16" fmla="*/ 0 h 306"/>
                      <a:gd name="T17" fmla="*/ 228 w 228"/>
                      <a:gd name="T18" fmla="*/ 306 h 306"/>
                    </a:gdLst>
                    <a:ahLst/>
                    <a:cxnLst>
                      <a:cxn ang="T10">
                        <a:pos x="T0" y="T1"/>
                      </a:cxn>
                      <a:cxn ang="T11">
                        <a:pos x="T2" y="T3"/>
                      </a:cxn>
                      <a:cxn ang="T12">
                        <a:pos x="T4" y="T5"/>
                      </a:cxn>
                      <a:cxn ang="T13">
                        <a:pos x="T6" y="T7"/>
                      </a:cxn>
                      <a:cxn ang="T14">
                        <a:pos x="T8" y="T9"/>
                      </a:cxn>
                    </a:cxnLst>
                    <a:rect l="T15" t="T16" r="T17" b="T18"/>
                    <a:pathLst>
                      <a:path w="228" h="306">
                        <a:moveTo>
                          <a:pt x="54" y="306"/>
                        </a:moveTo>
                        <a:lnTo>
                          <a:pt x="228" y="42"/>
                        </a:lnTo>
                        <a:lnTo>
                          <a:pt x="174" y="0"/>
                        </a:lnTo>
                        <a:lnTo>
                          <a:pt x="0" y="270"/>
                        </a:lnTo>
                        <a:lnTo>
                          <a:pt x="54" y="30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40" name="Freeform 660">
                    <a:extLst>
                      <a:ext uri="{FF2B5EF4-FFF2-40B4-BE49-F238E27FC236}">
                        <a16:creationId xmlns:a16="http://schemas.microsoft.com/office/drawing/2014/main" id="{B2BAC7C2-AA74-49FF-A5EB-E298BE668D03}"/>
                      </a:ext>
                    </a:extLst>
                  </p:cNvPr>
                  <p:cNvSpPr>
                    <a:spLocks/>
                  </p:cNvSpPr>
                  <p:nvPr/>
                </p:nvSpPr>
                <p:spPr bwMode="auto">
                  <a:xfrm>
                    <a:off x="2703" y="2328"/>
                    <a:ext cx="246" cy="306"/>
                  </a:xfrm>
                  <a:custGeom>
                    <a:avLst/>
                    <a:gdLst>
                      <a:gd name="T0" fmla="*/ 12 w 246"/>
                      <a:gd name="T1" fmla="*/ 306 h 306"/>
                      <a:gd name="T2" fmla="*/ 246 w 246"/>
                      <a:gd name="T3" fmla="*/ 6 h 306"/>
                      <a:gd name="T4" fmla="*/ 234 w 246"/>
                      <a:gd name="T5" fmla="*/ 0 h 306"/>
                      <a:gd name="T6" fmla="*/ 0 w 246"/>
                      <a:gd name="T7" fmla="*/ 300 h 306"/>
                      <a:gd name="T8" fmla="*/ 12 w 246"/>
                      <a:gd name="T9" fmla="*/ 306 h 306"/>
                      <a:gd name="T10" fmla="*/ 0 60000 65536"/>
                      <a:gd name="T11" fmla="*/ 0 60000 65536"/>
                      <a:gd name="T12" fmla="*/ 0 60000 65536"/>
                      <a:gd name="T13" fmla="*/ 0 60000 65536"/>
                      <a:gd name="T14" fmla="*/ 0 60000 65536"/>
                      <a:gd name="T15" fmla="*/ 0 w 246"/>
                      <a:gd name="T16" fmla="*/ 0 h 306"/>
                      <a:gd name="T17" fmla="*/ 246 w 246"/>
                      <a:gd name="T18" fmla="*/ 306 h 306"/>
                    </a:gdLst>
                    <a:ahLst/>
                    <a:cxnLst>
                      <a:cxn ang="T10">
                        <a:pos x="T0" y="T1"/>
                      </a:cxn>
                      <a:cxn ang="T11">
                        <a:pos x="T2" y="T3"/>
                      </a:cxn>
                      <a:cxn ang="T12">
                        <a:pos x="T4" y="T5"/>
                      </a:cxn>
                      <a:cxn ang="T13">
                        <a:pos x="T6" y="T7"/>
                      </a:cxn>
                      <a:cxn ang="T14">
                        <a:pos x="T8" y="T9"/>
                      </a:cxn>
                    </a:cxnLst>
                    <a:rect l="T15" t="T16" r="T17" b="T18"/>
                    <a:pathLst>
                      <a:path w="246" h="306">
                        <a:moveTo>
                          <a:pt x="12" y="306"/>
                        </a:moveTo>
                        <a:lnTo>
                          <a:pt x="246" y="6"/>
                        </a:lnTo>
                        <a:lnTo>
                          <a:pt x="234" y="0"/>
                        </a:lnTo>
                        <a:lnTo>
                          <a:pt x="0" y="300"/>
                        </a:lnTo>
                        <a:lnTo>
                          <a:pt x="12" y="3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41" name="Freeform 661">
                    <a:extLst>
                      <a:ext uri="{FF2B5EF4-FFF2-40B4-BE49-F238E27FC236}">
                        <a16:creationId xmlns:a16="http://schemas.microsoft.com/office/drawing/2014/main" id="{1F0E559F-A089-467C-95C6-0973A07633B7}"/>
                      </a:ext>
                    </a:extLst>
                  </p:cNvPr>
                  <p:cNvSpPr>
                    <a:spLocks/>
                  </p:cNvSpPr>
                  <p:nvPr/>
                </p:nvSpPr>
                <p:spPr bwMode="auto">
                  <a:xfrm>
                    <a:off x="2703" y="2328"/>
                    <a:ext cx="246" cy="306"/>
                  </a:xfrm>
                  <a:custGeom>
                    <a:avLst/>
                    <a:gdLst>
                      <a:gd name="T0" fmla="*/ 12 w 246"/>
                      <a:gd name="T1" fmla="*/ 306 h 306"/>
                      <a:gd name="T2" fmla="*/ 246 w 246"/>
                      <a:gd name="T3" fmla="*/ 6 h 306"/>
                      <a:gd name="T4" fmla="*/ 234 w 246"/>
                      <a:gd name="T5" fmla="*/ 0 h 306"/>
                      <a:gd name="T6" fmla="*/ 0 w 246"/>
                      <a:gd name="T7" fmla="*/ 300 h 306"/>
                      <a:gd name="T8" fmla="*/ 12 w 246"/>
                      <a:gd name="T9" fmla="*/ 306 h 306"/>
                      <a:gd name="T10" fmla="*/ 0 60000 65536"/>
                      <a:gd name="T11" fmla="*/ 0 60000 65536"/>
                      <a:gd name="T12" fmla="*/ 0 60000 65536"/>
                      <a:gd name="T13" fmla="*/ 0 60000 65536"/>
                      <a:gd name="T14" fmla="*/ 0 60000 65536"/>
                      <a:gd name="T15" fmla="*/ 0 w 246"/>
                      <a:gd name="T16" fmla="*/ 0 h 306"/>
                      <a:gd name="T17" fmla="*/ 246 w 246"/>
                      <a:gd name="T18" fmla="*/ 306 h 306"/>
                    </a:gdLst>
                    <a:ahLst/>
                    <a:cxnLst>
                      <a:cxn ang="T10">
                        <a:pos x="T0" y="T1"/>
                      </a:cxn>
                      <a:cxn ang="T11">
                        <a:pos x="T2" y="T3"/>
                      </a:cxn>
                      <a:cxn ang="T12">
                        <a:pos x="T4" y="T5"/>
                      </a:cxn>
                      <a:cxn ang="T13">
                        <a:pos x="T6" y="T7"/>
                      </a:cxn>
                      <a:cxn ang="T14">
                        <a:pos x="T8" y="T9"/>
                      </a:cxn>
                    </a:cxnLst>
                    <a:rect l="T15" t="T16" r="T17" b="T18"/>
                    <a:pathLst>
                      <a:path w="246" h="306">
                        <a:moveTo>
                          <a:pt x="12" y="306"/>
                        </a:moveTo>
                        <a:lnTo>
                          <a:pt x="246" y="6"/>
                        </a:lnTo>
                        <a:lnTo>
                          <a:pt x="234" y="0"/>
                        </a:lnTo>
                        <a:lnTo>
                          <a:pt x="0" y="300"/>
                        </a:lnTo>
                        <a:lnTo>
                          <a:pt x="12" y="30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42" name="Freeform 662">
                    <a:extLst>
                      <a:ext uri="{FF2B5EF4-FFF2-40B4-BE49-F238E27FC236}">
                        <a16:creationId xmlns:a16="http://schemas.microsoft.com/office/drawing/2014/main" id="{23B029BF-0521-49D5-B244-1DCE9BE1C421}"/>
                      </a:ext>
                    </a:extLst>
                  </p:cNvPr>
                  <p:cNvSpPr>
                    <a:spLocks/>
                  </p:cNvSpPr>
                  <p:nvPr/>
                </p:nvSpPr>
                <p:spPr bwMode="auto">
                  <a:xfrm>
                    <a:off x="2691" y="2322"/>
                    <a:ext cx="270" cy="318"/>
                  </a:xfrm>
                  <a:custGeom>
                    <a:avLst/>
                    <a:gdLst>
                      <a:gd name="T0" fmla="*/ 54 w 270"/>
                      <a:gd name="T1" fmla="*/ 318 h 318"/>
                      <a:gd name="T2" fmla="*/ 270 w 270"/>
                      <a:gd name="T3" fmla="*/ 42 h 318"/>
                      <a:gd name="T4" fmla="*/ 216 w 270"/>
                      <a:gd name="T5" fmla="*/ 0 h 318"/>
                      <a:gd name="T6" fmla="*/ 0 w 270"/>
                      <a:gd name="T7" fmla="*/ 276 h 318"/>
                      <a:gd name="T8" fmla="*/ 54 w 270"/>
                      <a:gd name="T9" fmla="*/ 318 h 318"/>
                      <a:gd name="T10" fmla="*/ 0 60000 65536"/>
                      <a:gd name="T11" fmla="*/ 0 60000 65536"/>
                      <a:gd name="T12" fmla="*/ 0 60000 65536"/>
                      <a:gd name="T13" fmla="*/ 0 60000 65536"/>
                      <a:gd name="T14" fmla="*/ 0 60000 65536"/>
                      <a:gd name="T15" fmla="*/ 0 w 270"/>
                      <a:gd name="T16" fmla="*/ 0 h 318"/>
                      <a:gd name="T17" fmla="*/ 270 w 270"/>
                      <a:gd name="T18" fmla="*/ 318 h 318"/>
                    </a:gdLst>
                    <a:ahLst/>
                    <a:cxnLst>
                      <a:cxn ang="T10">
                        <a:pos x="T0" y="T1"/>
                      </a:cxn>
                      <a:cxn ang="T11">
                        <a:pos x="T2" y="T3"/>
                      </a:cxn>
                      <a:cxn ang="T12">
                        <a:pos x="T4" y="T5"/>
                      </a:cxn>
                      <a:cxn ang="T13">
                        <a:pos x="T6" y="T7"/>
                      </a:cxn>
                      <a:cxn ang="T14">
                        <a:pos x="T8" y="T9"/>
                      </a:cxn>
                    </a:cxnLst>
                    <a:rect l="T15" t="T16" r="T17" b="T18"/>
                    <a:pathLst>
                      <a:path w="270" h="318">
                        <a:moveTo>
                          <a:pt x="54" y="318"/>
                        </a:moveTo>
                        <a:lnTo>
                          <a:pt x="270" y="42"/>
                        </a:lnTo>
                        <a:lnTo>
                          <a:pt x="216" y="0"/>
                        </a:lnTo>
                        <a:lnTo>
                          <a:pt x="0" y="276"/>
                        </a:lnTo>
                        <a:lnTo>
                          <a:pt x="54" y="3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43" name="Freeform 663">
                    <a:extLst>
                      <a:ext uri="{FF2B5EF4-FFF2-40B4-BE49-F238E27FC236}">
                        <a16:creationId xmlns:a16="http://schemas.microsoft.com/office/drawing/2014/main" id="{69EEDB58-751E-40BB-8964-1A7A34CDF954}"/>
                      </a:ext>
                    </a:extLst>
                  </p:cNvPr>
                  <p:cNvSpPr>
                    <a:spLocks/>
                  </p:cNvSpPr>
                  <p:nvPr/>
                </p:nvSpPr>
                <p:spPr bwMode="auto">
                  <a:xfrm>
                    <a:off x="2691" y="2322"/>
                    <a:ext cx="270" cy="318"/>
                  </a:xfrm>
                  <a:custGeom>
                    <a:avLst/>
                    <a:gdLst>
                      <a:gd name="T0" fmla="*/ 54 w 270"/>
                      <a:gd name="T1" fmla="*/ 318 h 318"/>
                      <a:gd name="T2" fmla="*/ 270 w 270"/>
                      <a:gd name="T3" fmla="*/ 42 h 318"/>
                      <a:gd name="T4" fmla="*/ 216 w 270"/>
                      <a:gd name="T5" fmla="*/ 0 h 318"/>
                      <a:gd name="T6" fmla="*/ 0 w 270"/>
                      <a:gd name="T7" fmla="*/ 276 h 318"/>
                      <a:gd name="T8" fmla="*/ 54 w 270"/>
                      <a:gd name="T9" fmla="*/ 318 h 318"/>
                      <a:gd name="T10" fmla="*/ 0 60000 65536"/>
                      <a:gd name="T11" fmla="*/ 0 60000 65536"/>
                      <a:gd name="T12" fmla="*/ 0 60000 65536"/>
                      <a:gd name="T13" fmla="*/ 0 60000 65536"/>
                      <a:gd name="T14" fmla="*/ 0 60000 65536"/>
                      <a:gd name="T15" fmla="*/ 0 w 270"/>
                      <a:gd name="T16" fmla="*/ 0 h 318"/>
                      <a:gd name="T17" fmla="*/ 270 w 270"/>
                      <a:gd name="T18" fmla="*/ 318 h 318"/>
                    </a:gdLst>
                    <a:ahLst/>
                    <a:cxnLst>
                      <a:cxn ang="T10">
                        <a:pos x="T0" y="T1"/>
                      </a:cxn>
                      <a:cxn ang="T11">
                        <a:pos x="T2" y="T3"/>
                      </a:cxn>
                      <a:cxn ang="T12">
                        <a:pos x="T4" y="T5"/>
                      </a:cxn>
                      <a:cxn ang="T13">
                        <a:pos x="T6" y="T7"/>
                      </a:cxn>
                      <a:cxn ang="T14">
                        <a:pos x="T8" y="T9"/>
                      </a:cxn>
                    </a:cxnLst>
                    <a:rect l="T15" t="T16" r="T17" b="T18"/>
                    <a:pathLst>
                      <a:path w="270" h="318">
                        <a:moveTo>
                          <a:pt x="54" y="318"/>
                        </a:moveTo>
                        <a:lnTo>
                          <a:pt x="270" y="42"/>
                        </a:lnTo>
                        <a:lnTo>
                          <a:pt x="216" y="0"/>
                        </a:lnTo>
                        <a:lnTo>
                          <a:pt x="0" y="276"/>
                        </a:lnTo>
                        <a:lnTo>
                          <a:pt x="54" y="3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44" name="Freeform 664">
                    <a:extLst>
                      <a:ext uri="{FF2B5EF4-FFF2-40B4-BE49-F238E27FC236}">
                        <a16:creationId xmlns:a16="http://schemas.microsoft.com/office/drawing/2014/main" id="{445887BC-147B-4C32-9C7C-50F5529593AE}"/>
                      </a:ext>
                    </a:extLst>
                  </p:cNvPr>
                  <p:cNvSpPr>
                    <a:spLocks/>
                  </p:cNvSpPr>
                  <p:nvPr/>
                </p:nvSpPr>
                <p:spPr bwMode="auto">
                  <a:xfrm>
                    <a:off x="2697" y="2340"/>
                    <a:ext cx="252" cy="288"/>
                  </a:xfrm>
                  <a:custGeom>
                    <a:avLst/>
                    <a:gdLst>
                      <a:gd name="T0" fmla="*/ 54 w 252"/>
                      <a:gd name="T1" fmla="*/ 288 h 288"/>
                      <a:gd name="T2" fmla="*/ 252 w 252"/>
                      <a:gd name="T3" fmla="*/ 42 h 288"/>
                      <a:gd name="T4" fmla="*/ 198 w 252"/>
                      <a:gd name="T5" fmla="*/ 0 h 288"/>
                      <a:gd name="T6" fmla="*/ 0 w 252"/>
                      <a:gd name="T7" fmla="*/ 246 h 288"/>
                      <a:gd name="T8" fmla="*/ 54 w 252"/>
                      <a:gd name="T9" fmla="*/ 288 h 288"/>
                      <a:gd name="T10" fmla="*/ 0 60000 65536"/>
                      <a:gd name="T11" fmla="*/ 0 60000 65536"/>
                      <a:gd name="T12" fmla="*/ 0 60000 65536"/>
                      <a:gd name="T13" fmla="*/ 0 60000 65536"/>
                      <a:gd name="T14" fmla="*/ 0 60000 65536"/>
                      <a:gd name="T15" fmla="*/ 0 w 252"/>
                      <a:gd name="T16" fmla="*/ 0 h 288"/>
                      <a:gd name="T17" fmla="*/ 252 w 252"/>
                      <a:gd name="T18" fmla="*/ 288 h 288"/>
                    </a:gdLst>
                    <a:ahLst/>
                    <a:cxnLst>
                      <a:cxn ang="T10">
                        <a:pos x="T0" y="T1"/>
                      </a:cxn>
                      <a:cxn ang="T11">
                        <a:pos x="T2" y="T3"/>
                      </a:cxn>
                      <a:cxn ang="T12">
                        <a:pos x="T4" y="T5"/>
                      </a:cxn>
                      <a:cxn ang="T13">
                        <a:pos x="T6" y="T7"/>
                      </a:cxn>
                      <a:cxn ang="T14">
                        <a:pos x="T8" y="T9"/>
                      </a:cxn>
                    </a:cxnLst>
                    <a:rect l="T15" t="T16" r="T17" b="T18"/>
                    <a:pathLst>
                      <a:path w="252" h="288">
                        <a:moveTo>
                          <a:pt x="54" y="288"/>
                        </a:moveTo>
                        <a:lnTo>
                          <a:pt x="252" y="42"/>
                        </a:lnTo>
                        <a:lnTo>
                          <a:pt x="198" y="0"/>
                        </a:lnTo>
                        <a:lnTo>
                          <a:pt x="0" y="246"/>
                        </a:lnTo>
                        <a:lnTo>
                          <a:pt x="54" y="28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45" name="Freeform 665">
                    <a:extLst>
                      <a:ext uri="{FF2B5EF4-FFF2-40B4-BE49-F238E27FC236}">
                        <a16:creationId xmlns:a16="http://schemas.microsoft.com/office/drawing/2014/main" id="{FB3CD138-31FF-456D-98CA-58FB9323293A}"/>
                      </a:ext>
                    </a:extLst>
                  </p:cNvPr>
                  <p:cNvSpPr>
                    <a:spLocks/>
                  </p:cNvSpPr>
                  <p:nvPr/>
                </p:nvSpPr>
                <p:spPr bwMode="auto">
                  <a:xfrm>
                    <a:off x="2697" y="2340"/>
                    <a:ext cx="252" cy="288"/>
                  </a:xfrm>
                  <a:custGeom>
                    <a:avLst/>
                    <a:gdLst>
                      <a:gd name="T0" fmla="*/ 54 w 252"/>
                      <a:gd name="T1" fmla="*/ 288 h 288"/>
                      <a:gd name="T2" fmla="*/ 252 w 252"/>
                      <a:gd name="T3" fmla="*/ 42 h 288"/>
                      <a:gd name="T4" fmla="*/ 198 w 252"/>
                      <a:gd name="T5" fmla="*/ 0 h 288"/>
                      <a:gd name="T6" fmla="*/ 0 w 252"/>
                      <a:gd name="T7" fmla="*/ 246 h 288"/>
                      <a:gd name="T8" fmla="*/ 54 w 252"/>
                      <a:gd name="T9" fmla="*/ 288 h 288"/>
                      <a:gd name="T10" fmla="*/ 0 60000 65536"/>
                      <a:gd name="T11" fmla="*/ 0 60000 65536"/>
                      <a:gd name="T12" fmla="*/ 0 60000 65536"/>
                      <a:gd name="T13" fmla="*/ 0 60000 65536"/>
                      <a:gd name="T14" fmla="*/ 0 60000 65536"/>
                      <a:gd name="T15" fmla="*/ 0 w 252"/>
                      <a:gd name="T16" fmla="*/ 0 h 288"/>
                      <a:gd name="T17" fmla="*/ 252 w 252"/>
                      <a:gd name="T18" fmla="*/ 288 h 288"/>
                    </a:gdLst>
                    <a:ahLst/>
                    <a:cxnLst>
                      <a:cxn ang="T10">
                        <a:pos x="T0" y="T1"/>
                      </a:cxn>
                      <a:cxn ang="T11">
                        <a:pos x="T2" y="T3"/>
                      </a:cxn>
                      <a:cxn ang="T12">
                        <a:pos x="T4" y="T5"/>
                      </a:cxn>
                      <a:cxn ang="T13">
                        <a:pos x="T6" y="T7"/>
                      </a:cxn>
                      <a:cxn ang="T14">
                        <a:pos x="T8" y="T9"/>
                      </a:cxn>
                    </a:cxnLst>
                    <a:rect l="T15" t="T16" r="T17" b="T18"/>
                    <a:pathLst>
                      <a:path w="252" h="288">
                        <a:moveTo>
                          <a:pt x="54" y="288"/>
                        </a:moveTo>
                        <a:lnTo>
                          <a:pt x="252" y="42"/>
                        </a:lnTo>
                        <a:lnTo>
                          <a:pt x="198" y="0"/>
                        </a:lnTo>
                        <a:lnTo>
                          <a:pt x="0" y="246"/>
                        </a:lnTo>
                        <a:lnTo>
                          <a:pt x="54" y="28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46" name="Freeform 666">
                    <a:extLst>
                      <a:ext uri="{FF2B5EF4-FFF2-40B4-BE49-F238E27FC236}">
                        <a16:creationId xmlns:a16="http://schemas.microsoft.com/office/drawing/2014/main" id="{21F8A941-9071-44B8-B84B-B9C8BE544E51}"/>
                      </a:ext>
                    </a:extLst>
                  </p:cNvPr>
                  <p:cNvSpPr>
                    <a:spLocks/>
                  </p:cNvSpPr>
                  <p:nvPr/>
                </p:nvSpPr>
                <p:spPr bwMode="auto">
                  <a:xfrm>
                    <a:off x="2523" y="2496"/>
                    <a:ext cx="1212" cy="528"/>
                  </a:xfrm>
                  <a:custGeom>
                    <a:avLst/>
                    <a:gdLst>
                      <a:gd name="T0" fmla="*/ 0 w 1212"/>
                      <a:gd name="T1" fmla="*/ 36 h 528"/>
                      <a:gd name="T2" fmla="*/ 42 w 1212"/>
                      <a:gd name="T3" fmla="*/ 78 h 528"/>
                      <a:gd name="T4" fmla="*/ 132 w 1212"/>
                      <a:gd name="T5" fmla="*/ 150 h 528"/>
                      <a:gd name="T6" fmla="*/ 222 w 1212"/>
                      <a:gd name="T7" fmla="*/ 222 h 528"/>
                      <a:gd name="T8" fmla="*/ 324 w 1212"/>
                      <a:gd name="T9" fmla="*/ 288 h 528"/>
                      <a:gd name="T10" fmla="*/ 426 w 1212"/>
                      <a:gd name="T11" fmla="*/ 348 h 528"/>
                      <a:gd name="T12" fmla="*/ 528 w 1212"/>
                      <a:gd name="T13" fmla="*/ 396 h 528"/>
                      <a:gd name="T14" fmla="*/ 636 w 1212"/>
                      <a:gd name="T15" fmla="*/ 438 h 528"/>
                      <a:gd name="T16" fmla="*/ 750 w 1212"/>
                      <a:gd name="T17" fmla="*/ 474 h 528"/>
                      <a:gd name="T18" fmla="*/ 864 w 1212"/>
                      <a:gd name="T19" fmla="*/ 498 h 528"/>
                      <a:gd name="T20" fmla="*/ 978 w 1212"/>
                      <a:gd name="T21" fmla="*/ 516 h 528"/>
                      <a:gd name="T22" fmla="*/ 1098 w 1212"/>
                      <a:gd name="T23" fmla="*/ 528 h 528"/>
                      <a:gd name="T24" fmla="*/ 1212 w 1212"/>
                      <a:gd name="T25" fmla="*/ 528 h 528"/>
                      <a:gd name="T26" fmla="*/ 1212 w 1212"/>
                      <a:gd name="T27" fmla="*/ 486 h 528"/>
                      <a:gd name="T28" fmla="*/ 1098 w 1212"/>
                      <a:gd name="T29" fmla="*/ 486 h 528"/>
                      <a:gd name="T30" fmla="*/ 978 w 1212"/>
                      <a:gd name="T31" fmla="*/ 474 h 528"/>
                      <a:gd name="T32" fmla="*/ 864 w 1212"/>
                      <a:gd name="T33" fmla="*/ 450 h 528"/>
                      <a:gd name="T34" fmla="*/ 756 w 1212"/>
                      <a:gd name="T35" fmla="*/ 426 h 528"/>
                      <a:gd name="T36" fmla="*/ 642 w 1212"/>
                      <a:gd name="T37" fmla="*/ 390 h 528"/>
                      <a:gd name="T38" fmla="*/ 534 w 1212"/>
                      <a:gd name="T39" fmla="*/ 348 h 528"/>
                      <a:gd name="T40" fmla="*/ 432 w 1212"/>
                      <a:gd name="T41" fmla="*/ 294 h 528"/>
                      <a:gd name="T42" fmla="*/ 330 w 1212"/>
                      <a:gd name="T43" fmla="*/ 240 h 528"/>
                      <a:gd name="T44" fmla="*/ 234 w 1212"/>
                      <a:gd name="T45" fmla="*/ 174 h 528"/>
                      <a:gd name="T46" fmla="*/ 144 w 1212"/>
                      <a:gd name="T47" fmla="*/ 102 h 528"/>
                      <a:gd name="T48" fmla="*/ 60 w 1212"/>
                      <a:gd name="T49" fmla="*/ 24 h 528"/>
                      <a:gd name="T50" fmla="*/ 36 w 1212"/>
                      <a:gd name="T51" fmla="*/ 0 h 528"/>
                      <a:gd name="T52" fmla="*/ 0 w 1212"/>
                      <a:gd name="T53" fmla="*/ 36 h 5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2"/>
                      <a:gd name="T82" fmla="*/ 0 h 528"/>
                      <a:gd name="T83" fmla="*/ 1212 w 1212"/>
                      <a:gd name="T84" fmla="*/ 528 h 5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2" h="528">
                        <a:moveTo>
                          <a:pt x="0" y="36"/>
                        </a:moveTo>
                        <a:lnTo>
                          <a:pt x="42" y="78"/>
                        </a:lnTo>
                        <a:lnTo>
                          <a:pt x="132" y="150"/>
                        </a:lnTo>
                        <a:lnTo>
                          <a:pt x="222" y="222"/>
                        </a:lnTo>
                        <a:lnTo>
                          <a:pt x="324" y="288"/>
                        </a:lnTo>
                        <a:lnTo>
                          <a:pt x="426" y="348"/>
                        </a:lnTo>
                        <a:lnTo>
                          <a:pt x="528" y="396"/>
                        </a:lnTo>
                        <a:lnTo>
                          <a:pt x="636" y="438"/>
                        </a:lnTo>
                        <a:lnTo>
                          <a:pt x="750" y="474"/>
                        </a:lnTo>
                        <a:lnTo>
                          <a:pt x="864" y="498"/>
                        </a:lnTo>
                        <a:lnTo>
                          <a:pt x="978" y="516"/>
                        </a:lnTo>
                        <a:lnTo>
                          <a:pt x="1098" y="528"/>
                        </a:lnTo>
                        <a:lnTo>
                          <a:pt x="1212" y="528"/>
                        </a:lnTo>
                        <a:lnTo>
                          <a:pt x="1212" y="486"/>
                        </a:lnTo>
                        <a:lnTo>
                          <a:pt x="1098" y="486"/>
                        </a:lnTo>
                        <a:lnTo>
                          <a:pt x="978" y="474"/>
                        </a:lnTo>
                        <a:lnTo>
                          <a:pt x="864" y="450"/>
                        </a:lnTo>
                        <a:lnTo>
                          <a:pt x="756" y="426"/>
                        </a:lnTo>
                        <a:lnTo>
                          <a:pt x="642" y="390"/>
                        </a:lnTo>
                        <a:lnTo>
                          <a:pt x="534" y="348"/>
                        </a:lnTo>
                        <a:lnTo>
                          <a:pt x="432" y="294"/>
                        </a:lnTo>
                        <a:lnTo>
                          <a:pt x="330" y="240"/>
                        </a:lnTo>
                        <a:lnTo>
                          <a:pt x="234" y="174"/>
                        </a:lnTo>
                        <a:lnTo>
                          <a:pt x="144" y="102"/>
                        </a:lnTo>
                        <a:lnTo>
                          <a:pt x="60" y="24"/>
                        </a:lnTo>
                        <a:lnTo>
                          <a:pt x="36" y="0"/>
                        </a:lnTo>
                        <a:lnTo>
                          <a:pt x="0" y="36"/>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47" name="Freeform 667">
                    <a:extLst>
                      <a:ext uri="{FF2B5EF4-FFF2-40B4-BE49-F238E27FC236}">
                        <a16:creationId xmlns:a16="http://schemas.microsoft.com/office/drawing/2014/main" id="{25A1C666-09EC-4BF1-9D01-C2539C338365}"/>
                      </a:ext>
                    </a:extLst>
                  </p:cNvPr>
                  <p:cNvSpPr>
                    <a:spLocks/>
                  </p:cNvSpPr>
                  <p:nvPr/>
                </p:nvSpPr>
                <p:spPr bwMode="auto">
                  <a:xfrm>
                    <a:off x="2523" y="2496"/>
                    <a:ext cx="1212" cy="528"/>
                  </a:xfrm>
                  <a:custGeom>
                    <a:avLst/>
                    <a:gdLst>
                      <a:gd name="T0" fmla="*/ 0 w 1212"/>
                      <a:gd name="T1" fmla="*/ 36 h 528"/>
                      <a:gd name="T2" fmla="*/ 42 w 1212"/>
                      <a:gd name="T3" fmla="*/ 78 h 528"/>
                      <a:gd name="T4" fmla="*/ 132 w 1212"/>
                      <a:gd name="T5" fmla="*/ 150 h 528"/>
                      <a:gd name="T6" fmla="*/ 222 w 1212"/>
                      <a:gd name="T7" fmla="*/ 222 h 528"/>
                      <a:gd name="T8" fmla="*/ 324 w 1212"/>
                      <a:gd name="T9" fmla="*/ 288 h 528"/>
                      <a:gd name="T10" fmla="*/ 426 w 1212"/>
                      <a:gd name="T11" fmla="*/ 348 h 528"/>
                      <a:gd name="T12" fmla="*/ 528 w 1212"/>
                      <a:gd name="T13" fmla="*/ 396 h 528"/>
                      <a:gd name="T14" fmla="*/ 636 w 1212"/>
                      <a:gd name="T15" fmla="*/ 438 h 528"/>
                      <a:gd name="T16" fmla="*/ 750 w 1212"/>
                      <a:gd name="T17" fmla="*/ 474 h 528"/>
                      <a:gd name="T18" fmla="*/ 864 w 1212"/>
                      <a:gd name="T19" fmla="*/ 498 h 528"/>
                      <a:gd name="T20" fmla="*/ 978 w 1212"/>
                      <a:gd name="T21" fmla="*/ 516 h 528"/>
                      <a:gd name="T22" fmla="*/ 1098 w 1212"/>
                      <a:gd name="T23" fmla="*/ 528 h 528"/>
                      <a:gd name="T24" fmla="*/ 1212 w 1212"/>
                      <a:gd name="T25" fmla="*/ 528 h 528"/>
                      <a:gd name="T26" fmla="*/ 1212 w 1212"/>
                      <a:gd name="T27" fmla="*/ 486 h 528"/>
                      <a:gd name="T28" fmla="*/ 1098 w 1212"/>
                      <a:gd name="T29" fmla="*/ 486 h 528"/>
                      <a:gd name="T30" fmla="*/ 978 w 1212"/>
                      <a:gd name="T31" fmla="*/ 474 h 528"/>
                      <a:gd name="T32" fmla="*/ 864 w 1212"/>
                      <a:gd name="T33" fmla="*/ 450 h 528"/>
                      <a:gd name="T34" fmla="*/ 756 w 1212"/>
                      <a:gd name="T35" fmla="*/ 426 h 528"/>
                      <a:gd name="T36" fmla="*/ 642 w 1212"/>
                      <a:gd name="T37" fmla="*/ 390 h 528"/>
                      <a:gd name="T38" fmla="*/ 534 w 1212"/>
                      <a:gd name="T39" fmla="*/ 348 h 528"/>
                      <a:gd name="T40" fmla="*/ 432 w 1212"/>
                      <a:gd name="T41" fmla="*/ 294 h 528"/>
                      <a:gd name="T42" fmla="*/ 330 w 1212"/>
                      <a:gd name="T43" fmla="*/ 240 h 528"/>
                      <a:gd name="T44" fmla="*/ 234 w 1212"/>
                      <a:gd name="T45" fmla="*/ 174 h 528"/>
                      <a:gd name="T46" fmla="*/ 144 w 1212"/>
                      <a:gd name="T47" fmla="*/ 102 h 528"/>
                      <a:gd name="T48" fmla="*/ 60 w 1212"/>
                      <a:gd name="T49" fmla="*/ 24 h 528"/>
                      <a:gd name="T50" fmla="*/ 36 w 1212"/>
                      <a:gd name="T51" fmla="*/ 0 h 528"/>
                      <a:gd name="T52" fmla="*/ 0 w 1212"/>
                      <a:gd name="T53" fmla="*/ 36 h 5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2"/>
                      <a:gd name="T82" fmla="*/ 0 h 528"/>
                      <a:gd name="T83" fmla="*/ 1212 w 1212"/>
                      <a:gd name="T84" fmla="*/ 528 h 5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2" h="528">
                        <a:moveTo>
                          <a:pt x="0" y="36"/>
                        </a:moveTo>
                        <a:lnTo>
                          <a:pt x="42" y="78"/>
                        </a:lnTo>
                        <a:lnTo>
                          <a:pt x="132" y="150"/>
                        </a:lnTo>
                        <a:lnTo>
                          <a:pt x="222" y="222"/>
                        </a:lnTo>
                        <a:lnTo>
                          <a:pt x="324" y="288"/>
                        </a:lnTo>
                        <a:lnTo>
                          <a:pt x="426" y="348"/>
                        </a:lnTo>
                        <a:lnTo>
                          <a:pt x="528" y="396"/>
                        </a:lnTo>
                        <a:lnTo>
                          <a:pt x="636" y="438"/>
                        </a:lnTo>
                        <a:lnTo>
                          <a:pt x="750" y="474"/>
                        </a:lnTo>
                        <a:lnTo>
                          <a:pt x="864" y="498"/>
                        </a:lnTo>
                        <a:lnTo>
                          <a:pt x="978" y="516"/>
                        </a:lnTo>
                        <a:lnTo>
                          <a:pt x="1098" y="528"/>
                        </a:lnTo>
                        <a:lnTo>
                          <a:pt x="1212" y="528"/>
                        </a:lnTo>
                        <a:lnTo>
                          <a:pt x="1212" y="486"/>
                        </a:lnTo>
                        <a:lnTo>
                          <a:pt x="1098" y="486"/>
                        </a:lnTo>
                        <a:lnTo>
                          <a:pt x="978" y="474"/>
                        </a:lnTo>
                        <a:lnTo>
                          <a:pt x="864" y="450"/>
                        </a:lnTo>
                        <a:lnTo>
                          <a:pt x="756" y="426"/>
                        </a:lnTo>
                        <a:lnTo>
                          <a:pt x="642" y="390"/>
                        </a:lnTo>
                        <a:lnTo>
                          <a:pt x="534" y="348"/>
                        </a:lnTo>
                        <a:lnTo>
                          <a:pt x="432" y="294"/>
                        </a:lnTo>
                        <a:lnTo>
                          <a:pt x="330" y="240"/>
                        </a:lnTo>
                        <a:lnTo>
                          <a:pt x="234" y="174"/>
                        </a:lnTo>
                        <a:lnTo>
                          <a:pt x="144" y="102"/>
                        </a:lnTo>
                        <a:lnTo>
                          <a:pt x="60" y="24"/>
                        </a:lnTo>
                        <a:lnTo>
                          <a:pt x="36" y="0"/>
                        </a:lnTo>
                        <a:lnTo>
                          <a:pt x="0" y="3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48" name="Freeform 668">
                    <a:extLst>
                      <a:ext uri="{FF2B5EF4-FFF2-40B4-BE49-F238E27FC236}">
                        <a16:creationId xmlns:a16="http://schemas.microsoft.com/office/drawing/2014/main" id="{F6708959-65BE-4F2D-BA4A-E7F95B8470AF}"/>
                      </a:ext>
                    </a:extLst>
                  </p:cNvPr>
                  <p:cNvSpPr>
                    <a:spLocks/>
                  </p:cNvSpPr>
                  <p:nvPr/>
                </p:nvSpPr>
                <p:spPr bwMode="auto">
                  <a:xfrm>
                    <a:off x="2829" y="2208"/>
                    <a:ext cx="906" cy="390"/>
                  </a:xfrm>
                  <a:custGeom>
                    <a:avLst/>
                    <a:gdLst>
                      <a:gd name="T0" fmla="*/ 36 w 906"/>
                      <a:gd name="T1" fmla="*/ 0 h 390"/>
                      <a:gd name="T2" fmla="*/ 84 w 906"/>
                      <a:gd name="T3" fmla="*/ 42 h 390"/>
                      <a:gd name="T4" fmla="*/ 156 w 906"/>
                      <a:gd name="T5" fmla="*/ 108 h 390"/>
                      <a:gd name="T6" fmla="*/ 240 w 906"/>
                      <a:gd name="T7" fmla="*/ 162 h 390"/>
                      <a:gd name="T8" fmla="*/ 330 w 906"/>
                      <a:gd name="T9" fmla="*/ 216 h 390"/>
                      <a:gd name="T10" fmla="*/ 420 w 906"/>
                      <a:gd name="T11" fmla="*/ 252 h 390"/>
                      <a:gd name="T12" fmla="*/ 510 w 906"/>
                      <a:gd name="T13" fmla="*/ 288 h 390"/>
                      <a:gd name="T14" fmla="*/ 606 w 906"/>
                      <a:gd name="T15" fmla="*/ 318 h 390"/>
                      <a:gd name="T16" fmla="*/ 708 w 906"/>
                      <a:gd name="T17" fmla="*/ 336 h 390"/>
                      <a:gd name="T18" fmla="*/ 804 w 906"/>
                      <a:gd name="T19" fmla="*/ 348 h 390"/>
                      <a:gd name="T20" fmla="*/ 906 w 906"/>
                      <a:gd name="T21" fmla="*/ 348 h 390"/>
                      <a:gd name="T22" fmla="*/ 906 w 906"/>
                      <a:gd name="T23" fmla="*/ 390 h 390"/>
                      <a:gd name="T24" fmla="*/ 804 w 906"/>
                      <a:gd name="T25" fmla="*/ 384 h 390"/>
                      <a:gd name="T26" fmla="*/ 702 w 906"/>
                      <a:gd name="T27" fmla="*/ 378 h 390"/>
                      <a:gd name="T28" fmla="*/ 600 w 906"/>
                      <a:gd name="T29" fmla="*/ 354 h 390"/>
                      <a:gd name="T30" fmla="*/ 504 w 906"/>
                      <a:gd name="T31" fmla="*/ 330 h 390"/>
                      <a:gd name="T32" fmla="*/ 402 w 906"/>
                      <a:gd name="T33" fmla="*/ 294 h 390"/>
                      <a:gd name="T34" fmla="*/ 312 w 906"/>
                      <a:gd name="T35" fmla="*/ 252 h 390"/>
                      <a:gd name="T36" fmla="*/ 222 w 906"/>
                      <a:gd name="T37" fmla="*/ 198 h 390"/>
                      <a:gd name="T38" fmla="*/ 138 w 906"/>
                      <a:gd name="T39" fmla="*/ 144 h 390"/>
                      <a:gd name="T40" fmla="*/ 60 w 906"/>
                      <a:gd name="T41" fmla="*/ 78 h 390"/>
                      <a:gd name="T42" fmla="*/ 0 w 906"/>
                      <a:gd name="T43" fmla="*/ 24 h 390"/>
                      <a:gd name="T44" fmla="*/ 36 w 906"/>
                      <a:gd name="T45" fmla="*/ 0 h 3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06"/>
                      <a:gd name="T70" fmla="*/ 0 h 390"/>
                      <a:gd name="T71" fmla="*/ 906 w 906"/>
                      <a:gd name="T72" fmla="*/ 390 h 39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06" h="390">
                        <a:moveTo>
                          <a:pt x="36" y="0"/>
                        </a:moveTo>
                        <a:lnTo>
                          <a:pt x="84" y="42"/>
                        </a:lnTo>
                        <a:lnTo>
                          <a:pt x="156" y="108"/>
                        </a:lnTo>
                        <a:lnTo>
                          <a:pt x="240" y="162"/>
                        </a:lnTo>
                        <a:lnTo>
                          <a:pt x="330" y="216"/>
                        </a:lnTo>
                        <a:lnTo>
                          <a:pt x="420" y="252"/>
                        </a:lnTo>
                        <a:lnTo>
                          <a:pt x="510" y="288"/>
                        </a:lnTo>
                        <a:lnTo>
                          <a:pt x="606" y="318"/>
                        </a:lnTo>
                        <a:lnTo>
                          <a:pt x="708" y="336"/>
                        </a:lnTo>
                        <a:lnTo>
                          <a:pt x="804" y="348"/>
                        </a:lnTo>
                        <a:lnTo>
                          <a:pt x="906" y="348"/>
                        </a:lnTo>
                        <a:lnTo>
                          <a:pt x="906" y="390"/>
                        </a:lnTo>
                        <a:lnTo>
                          <a:pt x="804" y="384"/>
                        </a:lnTo>
                        <a:lnTo>
                          <a:pt x="702" y="378"/>
                        </a:lnTo>
                        <a:lnTo>
                          <a:pt x="600" y="354"/>
                        </a:lnTo>
                        <a:lnTo>
                          <a:pt x="504" y="330"/>
                        </a:lnTo>
                        <a:lnTo>
                          <a:pt x="402" y="294"/>
                        </a:lnTo>
                        <a:lnTo>
                          <a:pt x="312" y="252"/>
                        </a:lnTo>
                        <a:lnTo>
                          <a:pt x="222" y="198"/>
                        </a:lnTo>
                        <a:lnTo>
                          <a:pt x="138" y="144"/>
                        </a:lnTo>
                        <a:lnTo>
                          <a:pt x="60" y="78"/>
                        </a:lnTo>
                        <a:lnTo>
                          <a:pt x="0" y="24"/>
                        </a:lnTo>
                        <a:lnTo>
                          <a:pt x="36"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49" name="Freeform 669">
                    <a:extLst>
                      <a:ext uri="{FF2B5EF4-FFF2-40B4-BE49-F238E27FC236}">
                        <a16:creationId xmlns:a16="http://schemas.microsoft.com/office/drawing/2014/main" id="{AF6F8FA0-D39C-4426-AB1E-0AF2074CC35E}"/>
                      </a:ext>
                    </a:extLst>
                  </p:cNvPr>
                  <p:cNvSpPr>
                    <a:spLocks/>
                  </p:cNvSpPr>
                  <p:nvPr/>
                </p:nvSpPr>
                <p:spPr bwMode="auto">
                  <a:xfrm>
                    <a:off x="2829" y="2208"/>
                    <a:ext cx="906" cy="390"/>
                  </a:xfrm>
                  <a:custGeom>
                    <a:avLst/>
                    <a:gdLst>
                      <a:gd name="T0" fmla="*/ 36 w 906"/>
                      <a:gd name="T1" fmla="*/ 0 h 390"/>
                      <a:gd name="T2" fmla="*/ 84 w 906"/>
                      <a:gd name="T3" fmla="*/ 42 h 390"/>
                      <a:gd name="T4" fmla="*/ 156 w 906"/>
                      <a:gd name="T5" fmla="*/ 108 h 390"/>
                      <a:gd name="T6" fmla="*/ 240 w 906"/>
                      <a:gd name="T7" fmla="*/ 162 h 390"/>
                      <a:gd name="T8" fmla="*/ 330 w 906"/>
                      <a:gd name="T9" fmla="*/ 216 h 390"/>
                      <a:gd name="T10" fmla="*/ 420 w 906"/>
                      <a:gd name="T11" fmla="*/ 252 h 390"/>
                      <a:gd name="T12" fmla="*/ 510 w 906"/>
                      <a:gd name="T13" fmla="*/ 288 h 390"/>
                      <a:gd name="T14" fmla="*/ 606 w 906"/>
                      <a:gd name="T15" fmla="*/ 318 h 390"/>
                      <a:gd name="T16" fmla="*/ 708 w 906"/>
                      <a:gd name="T17" fmla="*/ 336 h 390"/>
                      <a:gd name="T18" fmla="*/ 804 w 906"/>
                      <a:gd name="T19" fmla="*/ 348 h 390"/>
                      <a:gd name="T20" fmla="*/ 906 w 906"/>
                      <a:gd name="T21" fmla="*/ 348 h 390"/>
                      <a:gd name="T22" fmla="*/ 906 w 906"/>
                      <a:gd name="T23" fmla="*/ 390 h 390"/>
                      <a:gd name="T24" fmla="*/ 804 w 906"/>
                      <a:gd name="T25" fmla="*/ 384 h 390"/>
                      <a:gd name="T26" fmla="*/ 702 w 906"/>
                      <a:gd name="T27" fmla="*/ 378 h 390"/>
                      <a:gd name="T28" fmla="*/ 600 w 906"/>
                      <a:gd name="T29" fmla="*/ 354 h 390"/>
                      <a:gd name="T30" fmla="*/ 504 w 906"/>
                      <a:gd name="T31" fmla="*/ 330 h 390"/>
                      <a:gd name="T32" fmla="*/ 402 w 906"/>
                      <a:gd name="T33" fmla="*/ 294 h 390"/>
                      <a:gd name="T34" fmla="*/ 312 w 906"/>
                      <a:gd name="T35" fmla="*/ 252 h 390"/>
                      <a:gd name="T36" fmla="*/ 222 w 906"/>
                      <a:gd name="T37" fmla="*/ 198 h 390"/>
                      <a:gd name="T38" fmla="*/ 138 w 906"/>
                      <a:gd name="T39" fmla="*/ 144 h 390"/>
                      <a:gd name="T40" fmla="*/ 60 w 906"/>
                      <a:gd name="T41" fmla="*/ 78 h 390"/>
                      <a:gd name="T42" fmla="*/ 0 w 906"/>
                      <a:gd name="T43" fmla="*/ 24 h 390"/>
                      <a:gd name="T44" fmla="*/ 36 w 906"/>
                      <a:gd name="T45" fmla="*/ 0 h 3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06"/>
                      <a:gd name="T70" fmla="*/ 0 h 390"/>
                      <a:gd name="T71" fmla="*/ 906 w 906"/>
                      <a:gd name="T72" fmla="*/ 390 h 39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06" h="390">
                        <a:moveTo>
                          <a:pt x="36" y="0"/>
                        </a:moveTo>
                        <a:lnTo>
                          <a:pt x="84" y="42"/>
                        </a:lnTo>
                        <a:lnTo>
                          <a:pt x="156" y="108"/>
                        </a:lnTo>
                        <a:lnTo>
                          <a:pt x="240" y="162"/>
                        </a:lnTo>
                        <a:lnTo>
                          <a:pt x="330" y="216"/>
                        </a:lnTo>
                        <a:lnTo>
                          <a:pt x="420" y="252"/>
                        </a:lnTo>
                        <a:lnTo>
                          <a:pt x="510" y="288"/>
                        </a:lnTo>
                        <a:lnTo>
                          <a:pt x="606" y="318"/>
                        </a:lnTo>
                        <a:lnTo>
                          <a:pt x="708" y="336"/>
                        </a:lnTo>
                        <a:lnTo>
                          <a:pt x="804" y="348"/>
                        </a:lnTo>
                        <a:lnTo>
                          <a:pt x="906" y="348"/>
                        </a:lnTo>
                        <a:lnTo>
                          <a:pt x="906" y="390"/>
                        </a:lnTo>
                        <a:lnTo>
                          <a:pt x="804" y="384"/>
                        </a:lnTo>
                        <a:lnTo>
                          <a:pt x="702" y="378"/>
                        </a:lnTo>
                        <a:lnTo>
                          <a:pt x="600" y="354"/>
                        </a:lnTo>
                        <a:lnTo>
                          <a:pt x="504" y="330"/>
                        </a:lnTo>
                        <a:lnTo>
                          <a:pt x="402" y="294"/>
                        </a:lnTo>
                        <a:lnTo>
                          <a:pt x="312" y="252"/>
                        </a:lnTo>
                        <a:lnTo>
                          <a:pt x="222" y="198"/>
                        </a:lnTo>
                        <a:lnTo>
                          <a:pt x="138" y="144"/>
                        </a:lnTo>
                        <a:lnTo>
                          <a:pt x="60" y="78"/>
                        </a:lnTo>
                        <a:lnTo>
                          <a:pt x="0" y="24"/>
                        </a:lnTo>
                        <a:lnTo>
                          <a:pt x="36"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50" name="Line 670">
                    <a:extLst>
                      <a:ext uri="{FF2B5EF4-FFF2-40B4-BE49-F238E27FC236}">
                        <a16:creationId xmlns:a16="http://schemas.microsoft.com/office/drawing/2014/main" id="{19737680-6F94-4D67-9981-C3C4C4722B35}"/>
                      </a:ext>
                    </a:extLst>
                  </p:cNvPr>
                  <p:cNvSpPr>
                    <a:spLocks noChangeShapeType="1"/>
                  </p:cNvSpPr>
                  <p:nvPr/>
                </p:nvSpPr>
                <p:spPr bwMode="auto">
                  <a:xfrm flipV="1">
                    <a:off x="3579" y="2598"/>
                    <a:ext cx="48" cy="37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51" name="Line 671">
                    <a:extLst>
                      <a:ext uri="{FF2B5EF4-FFF2-40B4-BE49-F238E27FC236}">
                        <a16:creationId xmlns:a16="http://schemas.microsoft.com/office/drawing/2014/main" id="{0723B01D-F107-4457-9B64-D9A3ED9C8643}"/>
                      </a:ext>
                    </a:extLst>
                  </p:cNvPr>
                  <p:cNvSpPr>
                    <a:spLocks noChangeShapeType="1"/>
                  </p:cNvSpPr>
                  <p:nvPr/>
                </p:nvSpPr>
                <p:spPr bwMode="auto">
                  <a:xfrm flipH="1">
                    <a:off x="2655" y="2304"/>
                    <a:ext cx="252" cy="28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52" name="Freeform 672">
                    <a:extLst>
                      <a:ext uri="{FF2B5EF4-FFF2-40B4-BE49-F238E27FC236}">
                        <a16:creationId xmlns:a16="http://schemas.microsoft.com/office/drawing/2014/main" id="{3A293DB9-0223-460E-9F3A-D595C1161D4E}"/>
                      </a:ext>
                    </a:extLst>
                  </p:cNvPr>
                  <p:cNvSpPr>
                    <a:spLocks/>
                  </p:cNvSpPr>
                  <p:nvPr/>
                </p:nvSpPr>
                <p:spPr bwMode="auto">
                  <a:xfrm>
                    <a:off x="2073" y="1356"/>
                    <a:ext cx="378" cy="18"/>
                  </a:xfrm>
                  <a:custGeom>
                    <a:avLst/>
                    <a:gdLst>
                      <a:gd name="T0" fmla="*/ 0 w 378"/>
                      <a:gd name="T1" fmla="*/ 18 h 18"/>
                      <a:gd name="T2" fmla="*/ 378 w 378"/>
                      <a:gd name="T3" fmla="*/ 12 h 18"/>
                      <a:gd name="T4" fmla="*/ 378 w 378"/>
                      <a:gd name="T5" fmla="*/ 0 h 18"/>
                      <a:gd name="T6" fmla="*/ 0 w 378"/>
                      <a:gd name="T7" fmla="*/ 12 h 18"/>
                      <a:gd name="T8" fmla="*/ 0 w 378"/>
                      <a:gd name="T9" fmla="*/ 18 h 18"/>
                      <a:gd name="T10" fmla="*/ 0 60000 65536"/>
                      <a:gd name="T11" fmla="*/ 0 60000 65536"/>
                      <a:gd name="T12" fmla="*/ 0 60000 65536"/>
                      <a:gd name="T13" fmla="*/ 0 60000 65536"/>
                      <a:gd name="T14" fmla="*/ 0 60000 65536"/>
                      <a:gd name="T15" fmla="*/ 0 w 378"/>
                      <a:gd name="T16" fmla="*/ 0 h 18"/>
                      <a:gd name="T17" fmla="*/ 378 w 378"/>
                      <a:gd name="T18" fmla="*/ 18 h 18"/>
                    </a:gdLst>
                    <a:ahLst/>
                    <a:cxnLst>
                      <a:cxn ang="T10">
                        <a:pos x="T0" y="T1"/>
                      </a:cxn>
                      <a:cxn ang="T11">
                        <a:pos x="T2" y="T3"/>
                      </a:cxn>
                      <a:cxn ang="T12">
                        <a:pos x="T4" y="T5"/>
                      </a:cxn>
                      <a:cxn ang="T13">
                        <a:pos x="T6" y="T7"/>
                      </a:cxn>
                      <a:cxn ang="T14">
                        <a:pos x="T8" y="T9"/>
                      </a:cxn>
                    </a:cxnLst>
                    <a:rect l="T15" t="T16" r="T17" b="T18"/>
                    <a:pathLst>
                      <a:path w="378" h="18">
                        <a:moveTo>
                          <a:pt x="0" y="18"/>
                        </a:moveTo>
                        <a:lnTo>
                          <a:pt x="378" y="12"/>
                        </a:lnTo>
                        <a:lnTo>
                          <a:pt x="378" y="0"/>
                        </a:lnTo>
                        <a:lnTo>
                          <a:pt x="0"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53" name="Freeform 673">
                    <a:extLst>
                      <a:ext uri="{FF2B5EF4-FFF2-40B4-BE49-F238E27FC236}">
                        <a16:creationId xmlns:a16="http://schemas.microsoft.com/office/drawing/2014/main" id="{334734F8-AF51-43AC-8237-70CE24FA27D5}"/>
                      </a:ext>
                    </a:extLst>
                  </p:cNvPr>
                  <p:cNvSpPr>
                    <a:spLocks/>
                  </p:cNvSpPr>
                  <p:nvPr/>
                </p:nvSpPr>
                <p:spPr bwMode="auto">
                  <a:xfrm>
                    <a:off x="2073" y="1356"/>
                    <a:ext cx="378" cy="18"/>
                  </a:xfrm>
                  <a:custGeom>
                    <a:avLst/>
                    <a:gdLst>
                      <a:gd name="T0" fmla="*/ 0 w 378"/>
                      <a:gd name="T1" fmla="*/ 18 h 18"/>
                      <a:gd name="T2" fmla="*/ 378 w 378"/>
                      <a:gd name="T3" fmla="*/ 12 h 18"/>
                      <a:gd name="T4" fmla="*/ 378 w 378"/>
                      <a:gd name="T5" fmla="*/ 0 h 18"/>
                      <a:gd name="T6" fmla="*/ 0 w 378"/>
                      <a:gd name="T7" fmla="*/ 12 h 18"/>
                      <a:gd name="T8" fmla="*/ 0 w 378"/>
                      <a:gd name="T9" fmla="*/ 18 h 18"/>
                      <a:gd name="T10" fmla="*/ 0 60000 65536"/>
                      <a:gd name="T11" fmla="*/ 0 60000 65536"/>
                      <a:gd name="T12" fmla="*/ 0 60000 65536"/>
                      <a:gd name="T13" fmla="*/ 0 60000 65536"/>
                      <a:gd name="T14" fmla="*/ 0 60000 65536"/>
                      <a:gd name="T15" fmla="*/ 0 w 378"/>
                      <a:gd name="T16" fmla="*/ 0 h 18"/>
                      <a:gd name="T17" fmla="*/ 378 w 378"/>
                      <a:gd name="T18" fmla="*/ 18 h 18"/>
                    </a:gdLst>
                    <a:ahLst/>
                    <a:cxnLst>
                      <a:cxn ang="T10">
                        <a:pos x="T0" y="T1"/>
                      </a:cxn>
                      <a:cxn ang="T11">
                        <a:pos x="T2" y="T3"/>
                      </a:cxn>
                      <a:cxn ang="T12">
                        <a:pos x="T4" y="T5"/>
                      </a:cxn>
                      <a:cxn ang="T13">
                        <a:pos x="T6" y="T7"/>
                      </a:cxn>
                      <a:cxn ang="T14">
                        <a:pos x="T8" y="T9"/>
                      </a:cxn>
                    </a:cxnLst>
                    <a:rect l="T15" t="T16" r="T17" b="T18"/>
                    <a:pathLst>
                      <a:path w="378" h="18">
                        <a:moveTo>
                          <a:pt x="0" y="18"/>
                        </a:moveTo>
                        <a:lnTo>
                          <a:pt x="378" y="12"/>
                        </a:lnTo>
                        <a:lnTo>
                          <a:pt x="378" y="0"/>
                        </a:lnTo>
                        <a:lnTo>
                          <a:pt x="0" y="12"/>
                        </a:lnTo>
                        <a:lnTo>
                          <a:pt x="0" y="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54" name="Freeform 674">
                    <a:extLst>
                      <a:ext uri="{FF2B5EF4-FFF2-40B4-BE49-F238E27FC236}">
                        <a16:creationId xmlns:a16="http://schemas.microsoft.com/office/drawing/2014/main" id="{BF9AEBE7-006B-401D-BA11-F2846A0ED454}"/>
                      </a:ext>
                    </a:extLst>
                  </p:cNvPr>
                  <p:cNvSpPr>
                    <a:spLocks/>
                  </p:cNvSpPr>
                  <p:nvPr/>
                </p:nvSpPr>
                <p:spPr bwMode="auto">
                  <a:xfrm>
                    <a:off x="2085" y="1332"/>
                    <a:ext cx="354" cy="72"/>
                  </a:xfrm>
                  <a:custGeom>
                    <a:avLst/>
                    <a:gdLst>
                      <a:gd name="T0" fmla="*/ 0 w 354"/>
                      <a:gd name="T1" fmla="*/ 72 h 72"/>
                      <a:gd name="T2" fmla="*/ 354 w 354"/>
                      <a:gd name="T3" fmla="*/ 66 h 72"/>
                      <a:gd name="T4" fmla="*/ 354 w 354"/>
                      <a:gd name="T5" fmla="*/ 0 h 72"/>
                      <a:gd name="T6" fmla="*/ 0 w 354"/>
                      <a:gd name="T7" fmla="*/ 0 h 72"/>
                      <a:gd name="T8" fmla="*/ 0 w 354"/>
                      <a:gd name="T9" fmla="*/ 72 h 72"/>
                      <a:gd name="T10" fmla="*/ 0 60000 65536"/>
                      <a:gd name="T11" fmla="*/ 0 60000 65536"/>
                      <a:gd name="T12" fmla="*/ 0 60000 65536"/>
                      <a:gd name="T13" fmla="*/ 0 60000 65536"/>
                      <a:gd name="T14" fmla="*/ 0 60000 65536"/>
                      <a:gd name="T15" fmla="*/ 0 w 354"/>
                      <a:gd name="T16" fmla="*/ 0 h 72"/>
                      <a:gd name="T17" fmla="*/ 354 w 354"/>
                      <a:gd name="T18" fmla="*/ 72 h 72"/>
                    </a:gdLst>
                    <a:ahLst/>
                    <a:cxnLst>
                      <a:cxn ang="T10">
                        <a:pos x="T0" y="T1"/>
                      </a:cxn>
                      <a:cxn ang="T11">
                        <a:pos x="T2" y="T3"/>
                      </a:cxn>
                      <a:cxn ang="T12">
                        <a:pos x="T4" y="T5"/>
                      </a:cxn>
                      <a:cxn ang="T13">
                        <a:pos x="T6" y="T7"/>
                      </a:cxn>
                      <a:cxn ang="T14">
                        <a:pos x="T8" y="T9"/>
                      </a:cxn>
                    </a:cxnLst>
                    <a:rect l="T15" t="T16" r="T17" b="T18"/>
                    <a:pathLst>
                      <a:path w="354" h="72">
                        <a:moveTo>
                          <a:pt x="0" y="72"/>
                        </a:moveTo>
                        <a:lnTo>
                          <a:pt x="354" y="66"/>
                        </a:lnTo>
                        <a:lnTo>
                          <a:pt x="354" y="0"/>
                        </a:lnTo>
                        <a:lnTo>
                          <a:pt x="0" y="0"/>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55" name="Freeform 675">
                    <a:extLst>
                      <a:ext uri="{FF2B5EF4-FFF2-40B4-BE49-F238E27FC236}">
                        <a16:creationId xmlns:a16="http://schemas.microsoft.com/office/drawing/2014/main" id="{07193446-6C49-4E57-AD40-9ADE6256EA09}"/>
                      </a:ext>
                    </a:extLst>
                  </p:cNvPr>
                  <p:cNvSpPr>
                    <a:spLocks/>
                  </p:cNvSpPr>
                  <p:nvPr/>
                </p:nvSpPr>
                <p:spPr bwMode="auto">
                  <a:xfrm>
                    <a:off x="2085" y="1332"/>
                    <a:ext cx="354" cy="72"/>
                  </a:xfrm>
                  <a:custGeom>
                    <a:avLst/>
                    <a:gdLst>
                      <a:gd name="T0" fmla="*/ 0 w 354"/>
                      <a:gd name="T1" fmla="*/ 72 h 72"/>
                      <a:gd name="T2" fmla="*/ 354 w 354"/>
                      <a:gd name="T3" fmla="*/ 66 h 72"/>
                      <a:gd name="T4" fmla="*/ 354 w 354"/>
                      <a:gd name="T5" fmla="*/ 0 h 72"/>
                      <a:gd name="T6" fmla="*/ 0 w 354"/>
                      <a:gd name="T7" fmla="*/ 0 h 72"/>
                      <a:gd name="T8" fmla="*/ 0 w 354"/>
                      <a:gd name="T9" fmla="*/ 72 h 72"/>
                      <a:gd name="T10" fmla="*/ 0 60000 65536"/>
                      <a:gd name="T11" fmla="*/ 0 60000 65536"/>
                      <a:gd name="T12" fmla="*/ 0 60000 65536"/>
                      <a:gd name="T13" fmla="*/ 0 60000 65536"/>
                      <a:gd name="T14" fmla="*/ 0 60000 65536"/>
                      <a:gd name="T15" fmla="*/ 0 w 354"/>
                      <a:gd name="T16" fmla="*/ 0 h 72"/>
                      <a:gd name="T17" fmla="*/ 354 w 354"/>
                      <a:gd name="T18" fmla="*/ 72 h 72"/>
                    </a:gdLst>
                    <a:ahLst/>
                    <a:cxnLst>
                      <a:cxn ang="T10">
                        <a:pos x="T0" y="T1"/>
                      </a:cxn>
                      <a:cxn ang="T11">
                        <a:pos x="T2" y="T3"/>
                      </a:cxn>
                      <a:cxn ang="T12">
                        <a:pos x="T4" y="T5"/>
                      </a:cxn>
                      <a:cxn ang="T13">
                        <a:pos x="T6" y="T7"/>
                      </a:cxn>
                      <a:cxn ang="T14">
                        <a:pos x="T8" y="T9"/>
                      </a:cxn>
                    </a:cxnLst>
                    <a:rect l="T15" t="T16" r="T17" b="T18"/>
                    <a:pathLst>
                      <a:path w="354" h="72">
                        <a:moveTo>
                          <a:pt x="0" y="72"/>
                        </a:moveTo>
                        <a:lnTo>
                          <a:pt x="354" y="66"/>
                        </a:lnTo>
                        <a:lnTo>
                          <a:pt x="354" y="0"/>
                        </a:lnTo>
                        <a:lnTo>
                          <a:pt x="0" y="0"/>
                        </a:lnTo>
                        <a:lnTo>
                          <a:pt x="0" y="7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56" name="Freeform 676">
                    <a:extLst>
                      <a:ext uri="{FF2B5EF4-FFF2-40B4-BE49-F238E27FC236}">
                        <a16:creationId xmlns:a16="http://schemas.microsoft.com/office/drawing/2014/main" id="{F8470DE2-36D9-4149-A96B-3FF94FA8ADA6}"/>
                      </a:ext>
                    </a:extLst>
                  </p:cNvPr>
                  <p:cNvSpPr>
                    <a:spLocks/>
                  </p:cNvSpPr>
                  <p:nvPr/>
                </p:nvSpPr>
                <p:spPr bwMode="auto">
                  <a:xfrm>
                    <a:off x="2103" y="1326"/>
                    <a:ext cx="318" cy="78"/>
                  </a:xfrm>
                  <a:custGeom>
                    <a:avLst/>
                    <a:gdLst>
                      <a:gd name="T0" fmla="*/ 0 w 318"/>
                      <a:gd name="T1" fmla="*/ 78 h 78"/>
                      <a:gd name="T2" fmla="*/ 318 w 318"/>
                      <a:gd name="T3" fmla="*/ 72 h 78"/>
                      <a:gd name="T4" fmla="*/ 318 w 318"/>
                      <a:gd name="T5" fmla="*/ 0 h 78"/>
                      <a:gd name="T6" fmla="*/ 0 w 318"/>
                      <a:gd name="T7" fmla="*/ 6 h 78"/>
                      <a:gd name="T8" fmla="*/ 0 w 318"/>
                      <a:gd name="T9" fmla="*/ 78 h 78"/>
                      <a:gd name="T10" fmla="*/ 0 60000 65536"/>
                      <a:gd name="T11" fmla="*/ 0 60000 65536"/>
                      <a:gd name="T12" fmla="*/ 0 60000 65536"/>
                      <a:gd name="T13" fmla="*/ 0 60000 65536"/>
                      <a:gd name="T14" fmla="*/ 0 60000 65536"/>
                      <a:gd name="T15" fmla="*/ 0 w 318"/>
                      <a:gd name="T16" fmla="*/ 0 h 78"/>
                      <a:gd name="T17" fmla="*/ 318 w 318"/>
                      <a:gd name="T18" fmla="*/ 78 h 78"/>
                    </a:gdLst>
                    <a:ahLst/>
                    <a:cxnLst>
                      <a:cxn ang="T10">
                        <a:pos x="T0" y="T1"/>
                      </a:cxn>
                      <a:cxn ang="T11">
                        <a:pos x="T2" y="T3"/>
                      </a:cxn>
                      <a:cxn ang="T12">
                        <a:pos x="T4" y="T5"/>
                      </a:cxn>
                      <a:cxn ang="T13">
                        <a:pos x="T6" y="T7"/>
                      </a:cxn>
                      <a:cxn ang="T14">
                        <a:pos x="T8" y="T9"/>
                      </a:cxn>
                    </a:cxnLst>
                    <a:rect l="T15" t="T16" r="T17" b="T18"/>
                    <a:pathLst>
                      <a:path w="318" h="78">
                        <a:moveTo>
                          <a:pt x="0" y="78"/>
                        </a:moveTo>
                        <a:lnTo>
                          <a:pt x="318" y="72"/>
                        </a:lnTo>
                        <a:lnTo>
                          <a:pt x="318" y="0"/>
                        </a:lnTo>
                        <a:lnTo>
                          <a:pt x="0" y="6"/>
                        </a:lnTo>
                        <a:lnTo>
                          <a:pt x="0" y="7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57" name="Freeform 677">
                    <a:extLst>
                      <a:ext uri="{FF2B5EF4-FFF2-40B4-BE49-F238E27FC236}">
                        <a16:creationId xmlns:a16="http://schemas.microsoft.com/office/drawing/2014/main" id="{971F079C-E64B-47A0-8E7C-45D3D7F4D577}"/>
                      </a:ext>
                    </a:extLst>
                  </p:cNvPr>
                  <p:cNvSpPr>
                    <a:spLocks/>
                  </p:cNvSpPr>
                  <p:nvPr/>
                </p:nvSpPr>
                <p:spPr bwMode="auto">
                  <a:xfrm>
                    <a:off x="2103" y="1326"/>
                    <a:ext cx="318" cy="78"/>
                  </a:xfrm>
                  <a:custGeom>
                    <a:avLst/>
                    <a:gdLst>
                      <a:gd name="T0" fmla="*/ 0 w 318"/>
                      <a:gd name="T1" fmla="*/ 78 h 78"/>
                      <a:gd name="T2" fmla="*/ 318 w 318"/>
                      <a:gd name="T3" fmla="*/ 72 h 78"/>
                      <a:gd name="T4" fmla="*/ 318 w 318"/>
                      <a:gd name="T5" fmla="*/ 0 h 78"/>
                      <a:gd name="T6" fmla="*/ 0 w 318"/>
                      <a:gd name="T7" fmla="*/ 6 h 78"/>
                      <a:gd name="T8" fmla="*/ 0 w 318"/>
                      <a:gd name="T9" fmla="*/ 78 h 78"/>
                      <a:gd name="T10" fmla="*/ 0 60000 65536"/>
                      <a:gd name="T11" fmla="*/ 0 60000 65536"/>
                      <a:gd name="T12" fmla="*/ 0 60000 65536"/>
                      <a:gd name="T13" fmla="*/ 0 60000 65536"/>
                      <a:gd name="T14" fmla="*/ 0 60000 65536"/>
                      <a:gd name="T15" fmla="*/ 0 w 318"/>
                      <a:gd name="T16" fmla="*/ 0 h 78"/>
                      <a:gd name="T17" fmla="*/ 318 w 318"/>
                      <a:gd name="T18" fmla="*/ 78 h 78"/>
                    </a:gdLst>
                    <a:ahLst/>
                    <a:cxnLst>
                      <a:cxn ang="T10">
                        <a:pos x="T0" y="T1"/>
                      </a:cxn>
                      <a:cxn ang="T11">
                        <a:pos x="T2" y="T3"/>
                      </a:cxn>
                      <a:cxn ang="T12">
                        <a:pos x="T4" y="T5"/>
                      </a:cxn>
                      <a:cxn ang="T13">
                        <a:pos x="T6" y="T7"/>
                      </a:cxn>
                      <a:cxn ang="T14">
                        <a:pos x="T8" y="T9"/>
                      </a:cxn>
                    </a:cxnLst>
                    <a:rect l="T15" t="T16" r="T17" b="T18"/>
                    <a:pathLst>
                      <a:path w="318" h="78">
                        <a:moveTo>
                          <a:pt x="0" y="78"/>
                        </a:moveTo>
                        <a:lnTo>
                          <a:pt x="318" y="72"/>
                        </a:lnTo>
                        <a:lnTo>
                          <a:pt x="318" y="0"/>
                        </a:lnTo>
                        <a:lnTo>
                          <a:pt x="0" y="6"/>
                        </a:lnTo>
                        <a:lnTo>
                          <a:pt x="0" y="7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58" name="Freeform 678">
                    <a:extLst>
                      <a:ext uri="{FF2B5EF4-FFF2-40B4-BE49-F238E27FC236}">
                        <a16:creationId xmlns:a16="http://schemas.microsoft.com/office/drawing/2014/main" id="{D1040F6F-38B2-451D-9FA4-7BBAC1CC9713}"/>
                      </a:ext>
                    </a:extLst>
                  </p:cNvPr>
                  <p:cNvSpPr>
                    <a:spLocks/>
                  </p:cNvSpPr>
                  <p:nvPr/>
                </p:nvSpPr>
                <p:spPr bwMode="auto">
                  <a:xfrm>
                    <a:off x="2487" y="2172"/>
                    <a:ext cx="294" cy="264"/>
                  </a:xfrm>
                  <a:custGeom>
                    <a:avLst/>
                    <a:gdLst>
                      <a:gd name="T0" fmla="*/ 6 w 294"/>
                      <a:gd name="T1" fmla="*/ 264 h 264"/>
                      <a:gd name="T2" fmla="*/ 294 w 294"/>
                      <a:gd name="T3" fmla="*/ 6 h 264"/>
                      <a:gd name="T4" fmla="*/ 288 w 294"/>
                      <a:gd name="T5" fmla="*/ 0 h 264"/>
                      <a:gd name="T6" fmla="*/ 0 w 294"/>
                      <a:gd name="T7" fmla="*/ 252 h 264"/>
                      <a:gd name="T8" fmla="*/ 6 w 294"/>
                      <a:gd name="T9" fmla="*/ 264 h 264"/>
                      <a:gd name="T10" fmla="*/ 0 60000 65536"/>
                      <a:gd name="T11" fmla="*/ 0 60000 65536"/>
                      <a:gd name="T12" fmla="*/ 0 60000 65536"/>
                      <a:gd name="T13" fmla="*/ 0 60000 65536"/>
                      <a:gd name="T14" fmla="*/ 0 60000 65536"/>
                      <a:gd name="T15" fmla="*/ 0 w 294"/>
                      <a:gd name="T16" fmla="*/ 0 h 264"/>
                      <a:gd name="T17" fmla="*/ 294 w 294"/>
                      <a:gd name="T18" fmla="*/ 264 h 264"/>
                    </a:gdLst>
                    <a:ahLst/>
                    <a:cxnLst>
                      <a:cxn ang="T10">
                        <a:pos x="T0" y="T1"/>
                      </a:cxn>
                      <a:cxn ang="T11">
                        <a:pos x="T2" y="T3"/>
                      </a:cxn>
                      <a:cxn ang="T12">
                        <a:pos x="T4" y="T5"/>
                      </a:cxn>
                      <a:cxn ang="T13">
                        <a:pos x="T6" y="T7"/>
                      </a:cxn>
                      <a:cxn ang="T14">
                        <a:pos x="T8" y="T9"/>
                      </a:cxn>
                    </a:cxnLst>
                    <a:rect l="T15" t="T16" r="T17" b="T18"/>
                    <a:pathLst>
                      <a:path w="294" h="264">
                        <a:moveTo>
                          <a:pt x="6" y="264"/>
                        </a:moveTo>
                        <a:lnTo>
                          <a:pt x="294" y="6"/>
                        </a:lnTo>
                        <a:lnTo>
                          <a:pt x="288" y="0"/>
                        </a:lnTo>
                        <a:lnTo>
                          <a:pt x="0" y="252"/>
                        </a:lnTo>
                        <a:lnTo>
                          <a:pt x="6" y="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59" name="Freeform 679">
                    <a:extLst>
                      <a:ext uri="{FF2B5EF4-FFF2-40B4-BE49-F238E27FC236}">
                        <a16:creationId xmlns:a16="http://schemas.microsoft.com/office/drawing/2014/main" id="{42027DE8-FE6E-490A-8421-AB7247473B15}"/>
                      </a:ext>
                    </a:extLst>
                  </p:cNvPr>
                  <p:cNvSpPr>
                    <a:spLocks/>
                  </p:cNvSpPr>
                  <p:nvPr/>
                </p:nvSpPr>
                <p:spPr bwMode="auto">
                  <a:xfrm>
                    <a:off x="2487" y="2172"/>
                    <a:ext cx="294" cy="264"/>
                  </a:xfrm>
                  <a:custGeom>
                    <a:avLst/>
                    <a:gdLst>
                      <a:gd name="T0" fmla="*/ 6 w 294"/>
                      <a:gd name="T1" fmla="*/ 264 h 264"/>
                      <a:gd name="T2" fmla="*/ 294 w 294"/>
                      <a:gd name="T3" fmla="*/ 6 h 264"/>
                      <a:gd name="T4" fmla="*/ 288 w 294"/>
                      <a:gd name="T5" fmla="*/ 0 h 264"/>
                      <a:gd name="T6" fmla="*/ 0 w 294"/>
                      <a:gd name="T7" fmla="*/ 252 h 264"/>
                      <a:gd name="T8" fmla="*/ 6 w 294"/>
                      <a:gd name="T9" fmla="*/ 264 h 264"/>
                      <a:gd name="T10" fmla="*/ 0 60000 65536"/>
                      <a:gd name="T11" fmla="*/ 0 60000 65536"/>
                      <a:gd name="T12" fmla="*/ 0 60000 65536"/>
                      <a:gd name="T13" fmla="*/ 0 60000 65536"/>
                      <a:gd name="T14" fmla="*/ 0 60000 65536"/>
                      <a:gd name="T15" fmla="*/ 0 w 294"/>
                      <a:gd name="T16" fmla="*/ 0 h 264"/>
                      <a:gd name="T17" fmla="*/ 294 w 294"/>
                      <a:gd name="T18" fmla="*/ 264 h 264"/>
                    </a:gdLst>
                    <a:ahLst/>
                    <a:cxnLst>
                      <a:cxn ang="T10">
                        <a:pos x="T0" y="T1"/>
                      </a:cxn>
                      <a:cxn ang="T11">
                        <a:pos x="T2" y="T3"/>
                      </a:cxn>
                      <a:cxn ang="T12">
                        <a:pos x="T4" y="T5"/>
                      </a:cxn>
                      <a:cxn ang="T13">
                        <a:pos x="T6" y="T7"/>
                      </a:cxn>
                      <a:cxn ang="T14">
                        <a:pos x="T8" y="T9"/>
                      </a:cxn>
                    </a:cxnLst>
                    <a:rect l="T15" t="T16" r="T17" b="T18"/>
                    <a:pathLst>
                      <a:path w="294" h="264">
                        <a:moveTo>
                          <a:pt x="6" y="264"/>
                        </a:moveTo>
                        <a:lnTo>
                          <a:pt x="294" y="6"/>
                        </a:lnTo>
                        <a:lnTo>
                          <a:pt x="288" y="0"/>
                        </a:lnTo>
                        <a:lnTo>
                          <a:pt x="0" y="252"/>
                        </a:lnTo>
                        <a:lnTo>
                          <a:pt x="6" y="26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60" name="Freeform 680">
                    <a:extLst>
                      <a:ext uri="{FF2B5EF4-FFF2-40B4-BE49-F238E27FC236}">
                        <a16:creationId xmlns:a16="http://schemas.microsoft.com/office/drawing/2014/main" id="{91E5DC91-61BD-4D63-A330-B35B7F1B9E21}"/>
                      </a:ext>
                    </a:extLst>
                  </p:cNvPr>
                  <p:cNvSpPr>
                    <a:spLocks/>
                  </p:cNvSpPr>
                  <p:nvPr/>
                </p:nvSpPr>
                <p:spPr bwMode="auto">
                  <a:xfrm>
                    <a:off x="2481" y="2160"/>
                    <a:ext cx="306" cy="282"/>
                  </a:xfrm>
                  <a:custGeom>
                    <a:avLst/>
                    <a:gdLst>
                      <a:gd name="T0" fmla="*/ 42 w 306"/>
                      <a:gd name="T1" fmla="*/ 282 h 282"/>
                      <a:gd name="T2" fmla="*/ 306 w 306"/>
                      <a:gd name="T3" fmla="*/ 48 h 282"/>
                      <a:gd name="T4" fmla="*/ 258 w 306"/>
                      <a:gd name="T5" fmla="*/ 0 h 282"/>
                      <a:gd name="T6" fmla="*/ 0 w 306"/>
                      <a:gd name="T7" fmla="*/ 234 h 282"/>
                      <a:gd name="T8" fmla="*/ 42 w 306"/>
                      <a:gd name="T9" fmla="*/ 282 h 282"/>
                      <a:gd name="T10" fmla="*/ 0 60000 65536"/>
                      <a:gd name="T11" fmla="*/ 0 60000 65536"/>
                      <a:gd name="T12" fmla="*/ 0 60000 65536"/>
                      <a:gd name="T13" fmla="*/ 0 60000 65536"/>
                      <a:gd name="T14" fmla="*/ 0 60000 65536"/>
                      <a:gd name="T15" fmla="*/ 0 w 306"/>
                      <a:gd name="T16" fmla="*/ 0 h 282"/>
                      <a:gd name="T17" fmla="*/ 306 w 306"/>
                      <a:gd name="T18" fmla="*/ 282 h 282"/>
                    </a:gdLst>
                    <a:ahLst/>
                    <a:cxnLst>
                      <a:cxn ang="T10">
                        <a:pos x="T0" y="T1"/>
                      </a:cxn>
                      <a:cxn ang="T11">
                        <a:pos x="T2" y="T3"/>
                      </a:cxn>
                      <a:cxn ang="T12">
                        <a:pos x="T4" y="T5"/>
                      </a:cxn>
                      <a:cxn ang="T13">
                        <a:pos x="T6" y="T7"/>
                      </a:cxn>
                      <a:cxn ang="T14">
                        <a:pos x="T8" y="T9"/>
                      </a:cxn>
                    </a:cxnLst>
                    <a:rect l="T15" t="T16" r="T17" b="T18"/>
                    <a:pathLst>
                      <a:path w="306" h="282">
                        <a:moveTo>
                          <a:pt x="42" y="282"/>
                        </a:moveTo>
                        <a:lnTo>
                          <a:pt x="306" y="48"/>
                        </a:lnTo>
                        <a:lnTo>
                          <a:pt x="258" y="0"/>
                        </a:lnTo>
                        <a:lnTo>
                          <a:pt x="0" y="234"/>
                        </a:lnTo>
                        <a:lnTo>
                          <a:pt x="42"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61" name="Freeform 681">
                    <a:extLst>
                      <a:ext uri="{FF2B5EF4-FFF2-40B4-BE49-F238E27FC236}">
                        <a16:creationId xmlns:a16="http://schemas.microsoft.com/office/drawing/2014/main" id="{7C6F930D-9511-4C11-990B-86BE2F5EAFB3}"/>
                      </a:ext>
                    </a:extLst>
                  </p:cNvPr>
                  <p:cNvSpPr>
                    <a:spLocks/>
                  </p:cNvSpPr>
                  <p:nvPr/>
                </p:nvSpPr>
                <p:spPr bwMode="auto">
                  <a:xfrm>
                    <a:off x="2481" y="2160"/>
                    <a:ext cx="306" cy="282"/>
                  </a:xfrm>
                  <a:custGeom>
                    <a:avLst/>
                    <a:gdLst>
                      <a:gd name="T0" fmla="*/ 42 w 306"/>
                      <a:gd name="T1" fmla="*/ 282 h 282"/>
                      <a:gd name="T2" fmla="*/ 306 w 306"/>
                      <a:gd name="T3" fmla="*/ 48 h 282"/>
                      <a:gd name="T4" fmla="*/ 258 w 306"/>
                      <a:gd name="T5" fmla="*/ 0 h 282"/>
                      <a:gd name="T6" fmla="*/ 0 w 306"/>
                      <a:gd name="T7" fmla="*/ 234 h 282"/>
                      <a:gd name="T8" fmla="*/ 42 w 306"/>
                      <a:gd name="T9" fmla="*/ 282 h 282"/>
                      <a:gd name="T10" fmla="*/ 0 60000 65536"/>
                      <a:gd name="T11" fmla="*/ 0 60000 65536"/>
                      <a:gd name="T12" fmla="*/ 0 60000 65536"/>
                      <a:gd name="T13" fmla="*/ 0 60000 65536"/>
                      <a:gd name="T14" fmla="*/ 0 60000 65536"/>
                      <a:gd name="T15" fmla="*/ 0 w 306"/>
                      <a:gd name="T16" fmla="*/ 0 h 282"/>
                      <a:gd name="T17" fmla="*/ 306 w 306"/>
                      <a:gd name="T18" fmla="*/ 282 h 282"/>
                    </a:gdLst>
                    <a:ahLst/>
                    <a:cxnLst>
                      <a:cxn ang="T10">
                        <a:pos x="T0" y="T1"/>
                      </a:cxn>
                      <a:cxn ang="T11">
                        <a:pos x="T2" y="T3"/>
                      </a:cxn>
                      <a:cxn ang="T12">
                        <a:pos x="T4" y="T5"/>
                      </a:cxn>
                      <a:cxn ang="T13">
                        <a:pos x="T6" y="T7"/>
                      </a:cxn>
                      <a:cxn ang="T14">
                        <a:pos x="T8" y="T9"/>
                      </a:cxn>
                    </a:cxnLst>
                    <a:rect l="T15" t="T16" r="T17" b="T18"/>
                    <a:pathLst>
                      <a:path w="306" h="282">
                        <a:moveTo>
                          <a:pt x="42" y="282"/>
                        </a:moveTo>
                        <a:lnTo>
                          <a:pt x="306" y="48"/>
                        </a:lnTo>
                        <a:lnTo>
                          <a:pt x="258" y="0"/>
                        </a:lnTo>
                        <a:lnTo>
                          <a:pt x="0" y="234"/>
                        </a:lnTo>
                        <a:lnTo>
                          <a:pt x="42" y="28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62" name="Freeform 682">
                    <a:extLst>
                      <a:ext uri="{FF2B5EF4-FFF2-40B4-BE49-F238E27FC236}">
                        <a16:creationId xmlns:a16="http://schemas.microsoft.com/office/drawing/2014/main" id="{E2DD11C7-D0D8-4860-899A-E6DAE16F583A}"/>
                      </a:ext>
                    </a:extLst>
                  </p:cNvPr>
                  <p:cNvSpPr>
                    <a:spLocks/>
                  </p:cNvSpPr>
                  <p:nvPr/>
                </p:nvSpPr>
                <p:spPr bwMode="auto">
                  <a:xfrm>
                    <a:off x="2493" y="2172"/>
                    <a:ext cx="282" cy="264"/>
                  </a:xfrm>
                  <a:custGeom>
                    <a:avLst/>
                    <a:gdLst>
                      <a:gd name="T0" fmla="*/ 42 w 282"/>
                      <a:gd name="T1" fmla="*/ 264 h 264"/>
                      <a:gd name="T2" fmla="*/ 282 w 282"/>
                      <a:gd name="T3" fmla="*/ 48 h 264"/>
                      <a:gd name="T4" fmla="*/ 234 w 282"/>
                      <a:gd name="T5" fmla="*/ 0 h 264"/>
                      <a:gd name="T6" fmla="*/ 0 w 282"/>
                      <a:gd name="T7" fmla="*/ 210 h 264"/>
                      <a:gd name="T8" fmla="*/ 42 w 282"/>
                      <a:gd name="T9" fmla="*/ 264 h 264"/>
                      <a:gd name="T10" fmla="*/ 0 60000 65536"/>
                      <a:gd name="T11" fmla="*/ 0 60000 65536"/>
                      <a:gd name="T12" fmla="*/ 0 60000 65536"/>
                      <a:gd name="T13" fmla="*/ 0 60000 65536"/>
                      <a:gd name="T14" fmla="*/ 0 60000 65536"/>
                      <a:gd name="T15" fmla="*/ 0 w 282"/>
                      <a:gd name="T16" fmla="*/ 0 h 264"/>
                      <a:gd name="T17" fmla="*/ 282 w 282"/>
                      <a:gd name="T18" fmla="*/ 264 h 264"/>
                    </a:gdLst>
                    <a:ahLst/>
                    <a:cxnLst>
                      <a:cxn ang="T10">
                        <a:pos x="T0" y="T1"/>
                      </a:cxn>
                      <a:cxn ang="T11">
                        <a:pos x="T2" y="T3"/>
                      </a:cxn>
                      <a:cxn ang="T12">
                        <a:pos x="T4" y="T5"/>
                      </a:cxn>
                      <a:cxn ang="T13">
                        <a:pos x="T6" y="T7"/>
                      </a:cxn>
                      <a:cxn ang="T14">
                        <a:pos x="T8" y="T9"/>
                      </a:cxn>
                    </a:cxnLst>
                    <a:rect l="T15" t="T16" r="T17" b="T18"/>
                    <a:pathLst>
                      <a:path w="282" h="264">
                        <a:moveTo>
                          <a:pt x="42" y="264"/>
                        </a:moveTo>
                        <a:lnTo>
                          <a:pt x="282" y="48"/>
                        </a:lnTo>
                        <a:lnTo>
                          <a:pt x="234" y="0"/>
                        </a:lnTo>
                        <a:lnTo>
                          <a:pt x="0" y="210"/>
                        </a:lnTo>
                        <a:lnTo>
                          <a:pt x="42" y="26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63" name="Freeform 683">
                    <a:extLst>
                      <a:ext uri="{FF2B5EF4-FFF2-40B4-BE49-F238E27FC236}">
                        <a16:creationId xmlns:a16="http://schemas.microsoft.com/office/drawing/2014/main" id="{D57646E8-C2A7-48AB-A841-258FBB36A158}"/>
                      </a:ext>
                    </a:extLst>
                  </p:cNvPr>
                  <p:cNvSpPr>
                    <a:spLocks/>
                  </p:cNvSpPr>
                  <p:nvPr/>
                </p:nvSpPr>
                <p:spPr bwMode="auto">
                  <a:xfrm>
                    <a:off x="2493" y="2172"/>
                    <a:ext cx="282" cy="264"/>
                  </a:xfrm>
                  <a:custGeom>
                    <a:avLst/>
                    <a:gdLst>
                      <a:gd name="T0" fmla="*/ 42 w 282"/>
                      <a:gd name="T1" fmla="*/ 264 h 264"/>
                      <a:gd name="T2" fmla="*/ 282 w 282"/>
                      <a:gd name="T3" fmla="*/ 48 h 264"/>
                      <a:gd name="T4" fmla="*/ 234 w 282"/>
                      <a:gd name="T5" fmla="*/ 0 h 264"/>
                      <a:gd name="T6" fmla="*/ 0 w 282"/>
                      <a:gd name="T7" fmla="*/ 210 h 264"/>
                      <a:gd name="T8" fmla="*/ 42 w 282"/>
                      <a:gd name="T9" fmla="*/ 264 h 264"/>
                      <a:gd name="T10" fmla="*/ 0 60000 65536"/>
                      <a:gd name="T11" fmla="*/ 0 60000 65536"/>
                      <a:gd name="T12" fmla="*/ 0 60000 65536"/>
                      <a:gd name="T13" fmla="*/ 0 60000 65536"/>
                      <a:gd name="T14" fmla="*/ 0 60000 65536"/>
                      <a:gd name="T15" fmla="*/ 0 w 282"/>
                      <a:gd name="T16" fmla="*/ 0 h 264"/>
                      <a:gd name="T17" fmla="*/ 282 w 282"/>
                      <a:gd name="T18" fmla="*/ 264 h 264"/>
                    </a:gdLst>
                    <a:ahLst/>
                    <a:cxnLst>
                      <a:cxn ang="T10">
                        <a:pos x="T0" y="T1"/>
                      </a:cxn>
                      <a:cxn ang="T11">
                        <a:pos x="T2" y="T3"/>
                      </a:cxn>
                      <a:cxn ang="T12">
                        <a:pos x="T4" y="T5"/>
                      </a:cxn>
                      <a:cxn ang="T13">
                        <a:pos x="T6" y="T7"/>
                      </a:cxn>
                      <a:cxn ang="T14">
                        <a:pos x="T8" y="T9"/>
                      </a:cxn>
                    </a:cxnLst>
                    <a:rect l="T15" t="T16" r="T17" b="T18"/>
                    <a:pathLst>
                      <a:path w="282" h="264">
                        <a:moveTo>
                          <a:pt x="42" y="264"/>
                        </a:moveTo>
                        <a:lnTo>
                          <a:pt x="282" y="48"/>
                        </a:lnTo>
                        <a:lnTo>
                          <a:pt x="234" y="0"/>
                        </a:lnTo>
                        <a:lnTo>
                          <a:pt x="0" y="210"/>
                        </a:lnTo>
                        <a:lnTo>
                          <a:pt x="42" y="26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64" name="Freeform 684">
                    <a:extLst>
                      <a:ext uri="{FF2B5EF4-FFF2-40B4-BE49-F238E27FC236}">
                        <a16:creationId xmlns:a16="http://schemas.microsoft.com/office/drawing/2014/main" id="{C2D9A8A5-5A6A-4E13-8BC7-481168E562E8}"/>
                      </a:ext>
                    </a:extLst>
                  </p:cNvPr>
                  <p:cNvSpPr>
                    <a:spLocks/>
                  </p:cNvSpPr>
                  <p:nvPr/>
                </p:nvSpPr>
                <p:spPr bwMode="auto">
                  <a:xfrm>
                    <a:off x="2391" y="2082"/>
                    <a:ext cx="318" cy="234"/>
                  </a:xfrm>
                  <a:custGeom>
                    <a:avLst/>
                    <a:gdLst>
                      <a:gd name="T0" fmla="*/ 6 w 318"/>
                      <a:gd name="T1" fmla="*/ 234 h 234"/>
                      <a:gd name="T2" fmla="*/ 318 w 318"/>
                      <a:gd name="T3" fmla="*/ 6 h 234"/>
                      <a:gd name="T4" fmla="*/ 312 w 318"/>
                      <a:gd name="T5" fmla="*/ 0 h 234"/>
                      <a:gd name="T6" fmla="*/ 0 w 318"/>
                      <a:gd name="T7" fmla="*/ 222 h 234"/>
                      <a:gd name="T8" fmla="*/ 6 w 318"/>
                      <a:gd name="T9" fmla="*/ 234 h 234"/>
                      <a:gd name="T10" fmla="*/ 0 60000 65536"/>
                      <a:gd name="T11" fmla="*/ 0 60000 65536"/>
                      <a:gd name="T12" fmla="*/ 0 60000 65536"/>
                      <a:gd name="T13" fmla="*/ 0 60000 65536"/>
                      <a:gd name="T14" fmla="*/ 0 60000 65536"/>
                      <a:gd name="T15" fmla="*/ 0 w 318"/>
                      <a:gd name="T16" fmla="*/ 0 h 234"/>
                      <a:gd name="T17" fmla="*/ 318 w 318"/>
                      <a:gd name="T18" fmla="*/ 234 h 234"/>
                    </a:gdLst>
                    <a:ahLst/>
                    <a:cxnLst>
                      <a:cxn ang="T10">
                        <a:pos x="T0" y="T1"/>
                      </a:cxn>
                      <a:cxn ang="T11">
                        <a:pos x="T2" y="T3"/>
                      </a:cxn>
                      <a:cxn ang="T12">
                        <a:pos x="T4" y="T5"/>
                      </a:cxn>
                      <a:cxn ang="T13">
                        <a:pos x="T6" y="T7"/>
                      </a:cxn>
                      <a:cxn ang="T14">
                        <a:pos x="T8" y="T9"/>
                      </a:cxn>
                    </a:cxnLst>
                    <a:rect l="T15" t="T16" r="T17" b="T18"/>
                    <a:pathLst>
                      <a:path w="318" h="234">
                        <a:moveTo>
                          <a:pt x="6" y="234"/>
                        </a:moveTo>
                        <a:lnTo>
                          <a:pt x="318" y="6"/>
                        </a:lnTo>
                        <a:lnTo>
                          <a:pt x="312" y="0"/>
                        </a:lnTo>
                        <a:lnTo>
                          <a:pt x="0" y="222"/>
                        </a:lnTo>
                        <a:lnTo>
                          <a:pt x="6"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65" name="Freeform 685">
                    <a:extLst>
                      <a:ext uri="{FF2B5EF4-FFF2-40B4-BE49-F238E27FC236}">
                        <a16:creationId xmlns:a16="http://schemas.microsoft.com/office/drawing/2014/main" id="{DBA61F96-0168-4F1F-912A-059B5E2B65C9}"/>
                      </a:ext>
                    </a:extLst>
                  </p:cNvPr>
                  <p:cNvSpPr>
                    <a:spLocks/>
                  </p:cNvSpPr>
                  <p:nvPr/>
                </p:nvSpPr>
                <p:spPr bwMode="auto">
                  <a:xfrm>
                    <a:off x="2391" y="2082"/>
                    <a:ext cx="318" cy="234"/>
                  </a:xfrm>
                  <a:custGeom>
                    <a:avLst/>
                    <a:gdLst>
                      <a:gd name="T0" fmla="*/ 6 w 318"/>
                      <a:gd name="T1" fmla="*/ 234 h 234"/>
                      <a:gd name="T2" fmla="*/ 318 w 318"/>
                      <a:gd name="T3" fmla="*/ 6 h 234"/>
                      <a:gd name="T4" fmla="*/ 312 w 318"/>
                      <a:gd name="T5" fmla="*/ 0 h 234"/>
                      <a:gd name="T6" fmla="*/ 0 w 318"/>
                      <a:gd name="T7" fmla="*/ 222 h 234"/>
                      <a:gd name="T8" fmla="*/ 6 w 318"/>
                      <a:gd name="T9" fmla="*/ 234 h 234"/>
                      <a:gd name="T10" fmla="*/ 0 60000 65536"/>
                      <a:gd name="T11" fmla="*/ 0 60000 65536"/>
                      <a:gd name="T12" fmla="*/ 0 60000 65536"/>
                      <a:gd name="T13" fmla="*/ 0 60000 65536"/>
                      <a:gd name="T14" fmla="*/ 0 60000 65536"/>
                      <a:gd name="T15" fmla="*/ 0 w 318"/>
                      <a:gd name="T16" fmla="*/ 0 h 234"/>
                      <a:gd name="T17" fmla="*/ 318 w 318"/>
                      <a:gd name="T18" fmla="*/ 234 h 234"/>
                    </a:gdLst>
                    <a:ahLst/>
                    <a:cxnLst>
                      <a:cxn ang="T10">
                        <a:pos x="T0" y="T1"/>
                      </a:cxn>
                      <a:cxn ang="T11">
                        <a:pos x="T2" y="T3"/>
                      </a:cxn>
                      <a:cxn ang="T12">
                        <a:pos x="T4" y="T5"/>
                      </a:cxn>
                      <a:cxn ang="T13">
                        <a:pos x="T6" y="T7"/>
                      </a:cxn>
                      <a:cxn ang="T14">
                        <a:pos x="T8" y="T9"/>
                      </a:cxn>
                    </a:cxnLst>
                    <a:rect l="T15" t="T16" r="T17" b="T18"/>
                    <a:pathLst>
                      <a:path w="318" h="234">
                        <a:moveTo>
                          <a:pt x="6" y="234"/>
                        </a:moveTo>
                        <a:lnTo>
                          <a:pt x="318" y="6"/>
                        </a:lnTo>
                        <a:lnTo>
                          <a:pt x="312" y="0"/>
                        </a:lnTo>
                        <a:lnTo>
                          <a:pt x="0" y="222"/>
                        </a:lnTo>
                        <a:lnTo>
                          <a:pt x="6" y="23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66" name="Freeform 686">
                    <a:extLst>
                      <a:ext uri="{FF2B5EF4-FFF2-40B4-BE49-F238E27FC236}">
                        <a16:creationId xmlns:a16="http://schemas.microsoft.com/office/drawing/2014/main" id="{41C3E716-12D8-48D5-8C95-692888D05930}"/>
                      </a:ext>
                    </a:extLst>
                  </p:cNvPr>
                  <p:cNvSpPr>
                    <a:spLocks/>
                  </p:cNvSpPr>
                  <p:nvPr/>
                </p:nvSpPr>
                <p:spPr bwMode="auto">
                  <a:xfrm>
                    <a:off x="2385" y="2070"/>
                    <a:ext cx="324" cy="258"/>
                  </a:xfrm>
                  <a:custGeom>
                    <a:avLst/>
                    <a:gdLst>
                      <a:gd name="T0" fmla="*/ 42 w 324"/>
                      <a:gd name="T1" fmla="*/ 258 h 258"/>
                      <a:gd name="T2" fmla="*/ 324 w 324"/>
                      <a:gd name="T3" fmla="*/ 54 h 258"/>
                      <a:gd name="T4" fmla="*/ 288 w 324"/>
                      <a:gd name="T5" fmla="*/ 0 h 258"/>
                      <a:gd name="T6" fmla="*/ 0 w 324"/>
                      <a:gd name="T7" fmla="*/ 204 h 258"/>
                      <a:gd name="T8" fmla="*/ 42 w 324"/>
                      <a:gd name="T9" fmla="*/ 258 h 258"/>
                      <a:gd name="T10" fmla="*/ 0 60000 65536"/>
                      <a:gd name="T11" fmla="*/ 0 60000 65536"/>
                      <a:gd name="T12" fmla="*/ 0 60000 65536"/>
                      <a:gd name="T13" fmla="*/ 0 60000 65536"/>
                      <a:gd name="T14" fmla="*/ 0 60000 65536"/>
                      <a:gd name="T15" fmla="*/ 0 w 324"/>
                      <a:gd name="T16" fmla="*/ 0 h 258"/>
                      <a:gd name="T17" fmla="*/ 324 w 324"/>
                      <a:gd name="T18" fmla="*/ 258 h 258"/>
                    </a:gdLst>
                    <a:ahLst/>
                    <a:cxnLst>
                      <a:cxn ang="T10">
                        <a:pos x="T0" y="T1"/>
                      </a:cxn>
                      <a:cxn ang="T11">
                        <a:pos x="T2" y="T3"/>
                      </a:cxn>
                      <a:cxn ang="T12">
                        <a:pos x="T4" y="T5"/>
                      </a:cxn>
                      <a:cxn ang="T13">
                        <a:pos x="T6" y="T7"/>
                      </a:cxn>
                      <a:cxn ang="T14">
                        <a:pos x="T8" y="T9"/>
                      </a:cxn>
                    </a:cxnLst>
                    <a:rect l="T15" t="T16" r="T17" b="T18"/>
                    <a:pathLst>
                      <a:path w="324" h="258">
                        <a:moveTo>
                          <a:pt x="42" y="258"/>
                        </a:moveTo>
                        <a:lnTo>
                          <a:pt x="324" y="54"/>
                        </a:lnTo>
                        <a:lnTo>
                          <a:pt x="288" y="0"/>
                        </a:lnTo>
                        <a:lnTo>
                          <a:pt x="0" y="204"/>
                        </a:lnTo>
                        <a:lnTo>
                          <a:pt x="42" y="2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67" name="Freeform 687">
                    <a:extLst>
                      <a:ext uri="{FF2B5EF4-FFF2-40B4-BE49-F238E27FC236}">
                        <a16:creationId xmlns:a16="http://schemas.microsoft.com/office/drawing/2014/main" id="{5281041D-2D0E-41A9-978D-25A726F446A9}"/>
                      </a:ext>
                    </a:extLst>
                  </p:cNvPr>
                  <p:cNvSpPr>
                    <a:spLocks/>
                  </p:cNvSpPr>
                  <p:nvPr/>
                </p:nvSpPr>
                <p:spPr bwMode="auto">
                  <a:xfrm>
                    <a:off x="2385" y="2070"/>
                    <a:ext cx="324" cy="258"/>
                  </a:xfrm>
                  <a:custGeom>
                    <a:avLst/>
                    <a:gdLst>
                      <a:gd name="T0" fmla="*/ 42 w 324"/>
                      <a:gd name="T1" fmla="*/ 258 h 258"/>
                      <a:gd name="T2" fmla="*/ 324 w 324"/>
                      <a:gd name="T3" fmla="*/ 54 h 258"/>
                      <a:gd name="T4" fmla="*/ 288 w 324"/>
                      <a:gd name="T5" fmla="*/ 0 h 258"/>
                      <a:gd name="T6" fmla="*/ 0 w 324"/>
                      <a:gd name="T7" fmla="*/ 204 h 258"/>
                      <a:gd name="T8" fmla="*/ 42 w 324"/>
                      <a:gd name="T9" fmla="*/ 258 h 258"/>
                      <a:gd name="T10" fmla="*/ 0 60000 65536"/>
                      <a:gd name="T11" fmla="*/ 0 60000 65536"/>
                      <a:gd name="T12" fmla="*/ 0 60000 65536"/>
                      <a:gd name="T13" fmla="*/ 0 60000 65536"/>
                      <a:gd name="T14" fmla="*/ 0 60000 65536"/>
                      <a:gd name="T15" fmla="*/ 0 w 324"/>
                      <a:gd name="T16" fmla="*/ 0 h 258"/>
                      <a:gd name="T17" fmla="*/ 324 w 324"/>
                      <a:gd name="T18" fmla="*/ 258 h 258"/>
                    </a:gdLst>
                    <a:ahLst/>
                    <a:cxnLst>
                      <a:cxn ang="T10">
                        <a:pos x="T0" y="T1"/>
                      </a:cxn>
                      <a:cxn ang="T11">
                        <a:pos x="T2" y="T3"/>
                      </a:cxn>
                      <a:cxn ang="T12">
                        <a:pos x="T4" y="T5"/>
                      </a:cxn>
                      <a:cxn ang="T13">
                        <a:pos x="T6" y="T7"/>
                      </a:cxn>
                      <a:cxn ang="T14">
                        <a:pos x="T8" y="T9"/>
                      </a:cxn>
                    </a:cxnLst>
                    <a:rect l="T15" t="T16" r="T17" b="T18"/>
                    <a:pathLst>
                      <a:path w="324" h="258">
                        <a:moveTo>
                          <a:pt x="42" y="258"/>
                        </a:moveTo>
                        <a:lnTo>
                          <a:pt x="324" y="54"/>
                        </a:lnTo>
                        <a:lnTo>
                          <a:pt x="288" y="0"/>
                        </a:lnTo>
                        <a:lnTo>
                          <a:pt x="0" y="204"/>
                        </a:lnTo>
                        <a:lnTo>
                          <a:pt x="42" y="25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68" name="Freeform 688">
                    <a:extLst>
                      <a:ext uri="{FF2B5EF4-FFF2-40B4-BE49-F238E27FC236}">
                        <a16:creationId xmlns:a16="http://schemas.microsoft.com/office/drawing/2014/main" id="{C2BA598F-A477-4A0D-8AA5-F6BCC9B1C673}"/>
                      </a:ext>
                    </a:extLst>
                  </p:cNvPr>
                  <p:cNvSpPr>
                    <a:spLocks/>
                  </p:cNvSpPr>
                  <p:nvPr/>
                </p:nvSpPr>
                <p:spPr bwMode="auto">
                  <a:xfrm>
                    <a:off x="2397" y="2076"/>
                    <a:ext cx="300" cy="246"/>
                  </a:xfrm>
                  <a:custGeom>
                    <a:avLst/>
                    <a:gdLst>
                      <a:gd name="T0" fmla="*/ 42 w 300"/>
                      <a:gd name="T1" fmla="*/ 246 h 246"/>
                      <a:gd name="T2" fmla="*/ 300 w 300"/>
                      <a:gd name="T3" fmla="*/ 54 h 246"/>
                      <a:gd name="T4" fmla="*/ 258 w 300"/>
                      <a:gd name="T5" fmla="*/ 0 h 246"/>
                      <a:gd name="T6" fmla="*/ 0 w 300"/>
                      <a:gd name="T7" fmla="*/ 186 h 246"/>
                      <a:gd name="T8" fmla="*/ 42 w 300"/>
                      <a:gd name="T9" fmla="*/ 246 h 246"/>
                      <a:gd name="T10" fmla="*/ 0 60000 65536"/>
                      <a:gd name="T11" fmla="*/ 0 60000 65536"/>
                      <a:gd name="T12" fmla="*/ 0 60000 65536"/>
                      <a:gd name="T13" fmla="*/ 0 60000 65536"/>
                      <a:gd name="T14" fmla="*/ 0 60000 65536"/>
                      <a:gd name="T15" fmla="*/ 0 w 300"/>
                      <a:gd name="T16" fmla="*/ 0 h 246"/>
                      <a:gd name="T17" fmla="*/ 300 w 300"/>
                      <a:gd name="T18" fmla="*/ 246 h 246"/>
                    </a:gdLst>
                    <a:ahLst/>
                    <a:cxnLst>
                      <a:cxn ang="T10">
                        <a:pos x="T0" y="T1"/>
                      </a:cxn>
                      <a:cxn ang="T11">
                        <a:pos x="T2" y="T3"/>
                      </a:cxn>
                      <a:cxn ang="T12">
                        <a:pos x="T4" y="T5"/>
                      </a:cxn>
                      <a:cxn ang="T13">
                        <a:pos x="T6" y="T7"/>
                      </a:cxn>
                      <a:cxn ang="T14">
                        <a:pos x="T8" y="T9"/>
                      </a:cxn>
                    </a:cxnLst>
                    <a:rect l="T15" t="T16" r="T17" b="T18"/>
                    <a:pathLst>
                      <a:path w="300" h="246">
                        <a:moveTo>
                          <a:pt x="42" y="246"/>
                        </a:moveTo>
                        <a:lnTo>
                          <a:pt x="300" y="54"/>
                        </a:lnTo>
                        <a:lnTo>
                          <a:pt x="258" y="0"/>
                        </a:lnTo>
                        <a:lnTo>
                          <a:pt x="0" y="186"/>
                        </a:lnTo>
                        <a:lnTo>
                          <a:pt x="42" y="24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69" name="Freeform 689">
                    <a:extLst>
                      <a:ext uri="{FF2B5EF4-FFF2-40B4-BE49-F238E27FC236}">
                        <a16:creationId xmlns:a16="http://schemas.microsoft.com/office/drawing/2014/main" id="{A3098915-0D0E-4287-A71E-D379166B890E}"/>
                      </a:ext>
                    </a:extLst>
                  </p:cNvPr>
                  <p:cNvSpPr>
                    <a:spLocks/>
                  </p:cNvSpPr>
                  <p:nvPr/>
                </p:nvSpPr>
                <p:spPr bwMode="auto">
                  <a:xfrm>
                    <a:off x="2397" y="2076"/>
                    <a:ext cx="300" cy="246"/>
                  </a:xfrm>
                  <a:custGeom>
                    <a:avLst/>
                    <a:gdLst>
                      <a:gd name="T0" fmla="*/ 42 w 300"/>
                      <a:gd name="T1" fmla="*/ 246 h 246"/>
                      <a:gd name="T2" fmla="*/ 300 w 300"/>
                      <a:gd name="T3" fmla="*/ 54 h 246"/>
                      <a:gd name="T4" fmla="*/ 258 w 300"/>
                      <a:gd name="T5" fmla="*/ 0 h 246"/>
                      <a:gd name="T6" fmla="*/ 0 w 300"/>
                      <a:gd name="T7" fmla="*/ 186 h 246"/>
                      <a:gd name="T8" fmla="*/ 42 w 300"/>
                      <a:gd name="T9" fmla="*/ 246 h 246"/>
                      <a:gd name="T10" fmla="*/ 0 60000 65536"/>
                      <a:gd name="T11" fmla="*/ 0 60000 65536"/>
                      <a:gd name="T12" fmla="*/ 0 60000 65536"/>
                      <a:gd name="T13" fmla="*/ 0 60000 65536"/>
                      <a:gd name="T14" fmla="*/ 0 60000 65536"/>
                      <a:gd name="T15" fmla="*/ 0 w 300"/>
                      <a:gd name="T16" fmla="*/ 0 h 246"/>
                      <a:gd name="T17" fmla="*/ 300 w 300"/>
                      <a:gd name="T18" fmla="*/ 246 h 246"/>
                    </a:gdLst>
                    <a:ahLst/>
                    <a:cxnLst>
                      <a:cxn ang="T10">
                        <a:pos x="T0" y="T1"/>
                      </a:cxn>
                      <a:cxn ang="T11">
                        <a:pos x="T2" y="T3"/>
                      </a:cxn>
                      <a:cxn ang="T12">
                        <a:pos x="T4" y="T5"/>
                      </a:cxn>
                      <a:cxn ang="T13">
                        <a:pos x="T6" y="T7"/>
                      </a:cxn>
                      <a:cxn ang="T14">
                        <a:pos x="T8" y="T9"/>
                      </a:cxn>
                    </a:cxnLst>
                    <a:rect l="T15" t="T16" r="T17" b="T18"/>
                    <a:pathLst>
                      <a:path w="300" h="246">
                        <a:moveTo>
                          <a:pt x="42" y="246"/>
                        </a:moveTo>
                        <a:lnTo>
                          <a:pt x="300" y="54"/>
                        </a:lnTo>
                        <a:lnTo>
                          <a:pt x="258" y="0"/>
                        </a:lnTo>
                        <a:lnTo>
                          <a:pt x="0" y="186"/>
                        </a:lnTo>
                        <a:lnTo>
                          <a:pt x="42" y="24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70" name="Freeform 690">
                    <a:extLst>
                      <a:ext uri="{FF2B5EF4-FFF2-40B4-BE49-F238E27FC236}">
                        <a16:creationId xmlns:a16="http://schemas.microsoft.com/office/drawing/2014/main" id="{E6925B8E-DB9E-41CC-A15C-0036C1921F31}"/>
                      </a:ext>
                    </a:extLst>
                  </p:cNvPr>
                  <p:cNvSpPr>
                    <a:spLocks/>
                  </p:cNvSpPr>
                  <p:nvPr/>
                </p:nvSpPr>
                <p:spPr bwMode="auto">
                  <a:xfrm>
                    <a:off x="2307" y="1986"/>
                    <a:ext cx="336" cy="204"/>
                  </a:xfrm>
                  <a:custGeom>
                    <a:avLst/>
                    <a:gdLst>
                      <a:gd name="T0" fmla="*/ 6 w 336"/>
                      <a:gd name="T1" fmla="*/ 204 h 204"/>
                      <a:gd name="T2" fmla="*/ 336 w 336"/>
                      <a:gd name="T3" fmla="*/ 12 h 204"/>
                      <a:gd name="T4" fmla="*/ 330 w 336"/>
                      <a:gd name="T5" fmla="*/ 0 h 204"/>
                      <a:gd name="T6" fmla="*/ 0 w 336"/>
                      <a:gd name="T7" fmla="*/ 198 h 204"/>
                      <a:gd name="T8" fmla="*/ 6 w 336"/>
                      <a:gd name="T9" fmla="*/ 204 h 204"/>
                      <a:gd name="T10" fmla="*/ 0 60000 65536"/>
                      <a:gd name="T11" fmla="*/ 0 60000 65536"/>
                      <a:gd name="T12" fmla="*/ 0 60000 65536"/>
                      <a:gd name="T13" fmla="*/ 0 60000 65536"/>
                      <a:gd name="T14" fmla="*/ 0 60000 65536"/>
                      <a:gd name="T15" fmla="*/ 0 w 336"/>
                      <a:gd name="T16" fmla="*/ 0 h 204"/>
                      <a:gd name="T17" fmla="*/ 336 w 336"/>
                      <a:gd name="T18" fmla="*/ 204 h 204"/>
                    </a:gdLst>
                    <a:ahLst/>
                    <a:cxnLst>
                      <a:cxn ang="T10">
                        <a:pos x="T0" y="T1"/>
                      </a:cxn>
                      <a:cxn ang="T11">
                        <a:pos x="T2" y="T3"/>
                      </a:cxn>
                      <a:cxn ang="T12">
                        <a:pos x="T4" y="T5"/>
                      </a:cxn>
                      <a:cxn ang="T13">
                        <a:pos x="T6" y="T7"/>
                      </a:cxn>
                      <a:cxn ang="T14">
                        <a:pos x="T8" y="T9"/>
                      </a:cxn>
                    </a:cxnLst>
                    <a:rect l="T15" t="T16" r="T17" b="T18"/>
                    <a:pathLst>
                      <a:path w="336" h="204">
                        <a:moveTo>
                          <a:pt x="6" y="204"/>
                        </a:moveTo>
                        <a:lnTo>
                          <a:pt x="336" y="12"/>
                        </a:lnTo>
                        <a:lnTo>
                          <a:pt x="330" y="0"/>
                        </a:lnTo>
                        <a:lnTo>
                          <a:pt x="0" y="198"/>
                        </a:lnTo>
                        <a:lnTo>
                          <a:pt x="6"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71" name="Freeform 691">
                    <a:extLst>
                      <a:ext uri="{FF2B5EF4-FFF2-40B4-BE49-F238E27FC236}">
                        <a16:creationId xmlns:a16="http://schemas.microsoft.com/office/drawing/2014/main" id="{8F05EB36-53FD-4EE6-84B6-A6548236E387}"/>
                      </a:ext>
                    </a:extLst>
                  </p:cNvPr>
                  <p:cNvSpPr>
                    <a:spLocks/>
                  </p:cNvSpPr>
                  <p:nvPr/>
                </p:nvSpPr>
                <p:spPr bwMode="auto">
                  <a:xfrm>
                    <a:off x="2307" y="1986"/>
                    <a:ext cx="336" cy="204"/>
                  </a:xfrm>
                  <a:custGeom>
                    <a:avLst/>
                    <a:gdLst>
                      <a:gd name="T0" fmla="*/ 6 w 336"/>
                      <a:gd name="T1" fmla="*/ 204 h 204"/>
                      <a:gd name="T2" fmla="*/ 336 w 336"/>
                      <a:gd name="T3" fmla="*/ 12 h 204"/>
                      <a:gd name="T4" fmla="*/ 330 w 336"/>
                      <a:gd name="T5" fmla="*/ 0 h 204"/>
                      <a:gd name="T6" fmla="*/ 0 w 336"/>
                      <a:gd name="T7" fmla="*/ 198 h 204"/>
                      <a:gd name="T8" fmla="*/ 6 w 336"/>
                      <a:gd name="T9" fmla="*/ 204 h 204"/>
                      <a:gd name="T10" fmla="*/ 0 60000 65536"/>
                      <a:gd name="T11" fmla="*/ 0 60000 65536"/>
                      <a:gd name="T12" fmla="*/ 0 60000 65536"/>
                      <a:gd name="T13" fmla="*/ 0 60000 65536"/>
                      <a:gd name="T14" fmla="*/ 0 60000 65536"/>
                      <a:gd name="T15" fmla="*/ 0 w 336"/>
                      <a:gd name="T16" fmla="*/ 0 h 204"/>
                      <a:gd name="T17" fmla="*/ 336 w 336"/>
                      <a:gd name="T18" fmla="*/ 204 h 204"/>
                    </a:gdLst>
                    <a:ahLst/>
                    <a:cxnLst>
                      <a:cxn ang="T10">
                        <a:pos x="T0" y="T1"/>
                      </a:cxn>
                      <a:cxn ang="T11">
                        <a:pos x="T2" y="T3"/>
                      </a:cxn>
                      <a:cxn ang="T12">
                        <a:pos x="T4" y="T5"/>
                      </a:cxn>
                      <a:cxn ang="T13">
                        <a:pos x="T6" y="T7"/>
                      </a:cxn>
                      <a:cxn ang="T14">
                        <a:pos x="T8" y="T9"/>
                      </a:cxn>
                    </a:cxnLst>
                    <a:rect l="T15" t="T16" r="T17" b="T18"/>
                    <a:pathLst>
                      <a:path w="336" h="204">
                        <a:moveTo>
                          <a:pt x="6" y="204"/>
                        </a:moveTo>
                        <a:lnTo>
                          <a:pt x="336" y="12"/>
                        </a:lnTo>
                        <a:lnTo>
                          <a:pt x="330" y="0"/>
                        </a:lnTo>
                        <a:lnTo>
                          <a:pt x="0" y="198"/>
                        </a:lnTo>
                        <a:lnTo>
                          <a:pt x="6" y="20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72" name="Freeform 692">
                    <a:extLst>
                      <a:ext uri="{FF2B5EF4-FFF2-40B4-BE49-F238E27FC236}">
                        <a16:creationId xmlns:a16="http://schemas.microsoft.com/office/drawing/2014/main" id="{1EBD7E5A-D826-4779-9484-4824C5770FEE}"/>
                      </a:ext>
                    </a:extLst>
                  </p:cNvPr>
                  <p:cNvSpPr>
                    <a:spLocks/>
                  </p:cNvSpPr>
                  <p:nvPr/>
                </p:nvSpPr>
                <p:spPr bwMode="auto">
                  <a:xfrm>
                    <a:off x="2307" y="1968"/>
                    <a:ext cx="336" cy="240"/>
                  </a:xfrm>
                  <a:custGeom>
                    <a:avLst/>
                    <a:gdLst>
                      <a:gd name="T0" fmla="*/ 36 w 336"/>
                      <a:gd name="T1" fmla="*/ 240 h 240"/>
                      <a:gd name="T2" fmla="*/ 336 w 336"/>
                      <a:gd name="T3" fmla="*/ 60 h 240"/>
                      <a:gd name="T4" fmla="*/ 300 w 336"/>
                      <a:gd name="T5" fmla="*/ 0 h 240"/>
                      <a:gd name="T6" fmla="*/ 0 w 336"/>
                      <a:gd name="T7" fmla="*/ 186 h 240"/>
                      <a:gd name="T8" fmla="*/ 36 w 336"/>
                      <a:gd name="T9" fmla="*/ 24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36" y="240"/>
                        </a:moveTo>
                        <a:lnTo>
                          <a:pt x="336" y="60"/>
                        </a:lnTo>
                        <a:lnTo>
                          <a:pt x="300" y="0"/>
                        </a:lnTo>
                        <a:lnTo>
                          <a:pt x="0" y="186"/>
                        </a:lnTo>
                        <a:lnTo>
                          <a:pt x="36"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73" name="Freeform 693">
                    <a:extLst>
                      <a:ext uri="{FF2B5EF4-FFF2-40B4-BE49-F238E27FC236}">
                        <a16:creationId xmlns:a16="http://schemas.microsoft.com/office/drawing/2014/main" id="{ADE3642B-76D1-4CCE-BB7F-D1BF62B36E6A}"/>
                      </a:ext>
                    </a:extLst>
                  </p:cNvPr>
                  <p:cNvSpPr>
                    <a:spLocks/>
                  </p:cNvSpPr>
                  <p:nvPr/>
                </p:nvSpPr>
                <p:spPr bwMode="auto">
                  <a:xfrm>
                    <a:off x="2307" y="1968"/>
                    <a:ext cx="336" cy="240"/>
                  </a:xfrm>
                  <a:custGeom>
                    <a:avLst/>
                    <a:gdLst>
                      <a:gd name="T0" fmla="*/ 36 w 336"/>
                      <a:gd name="T1" fmla="*/ 240 h 240"/>
                      <a:gd name="T2" fmla="*/ 336 w 336"/>
                      <a:gd name="T3" fmla="*/ 60 h 240"/>
                      <a:gd name="T4" fmla="*/ 300 w 336"/>
                      <a:gd name="T5" fmla="*/ 0 h 240"/>
                      <a:gd name="T6" fmla="*/ 0 w 336"/>
                      <a:gd name="T7" fmla="*/ 186 h 240"/>
                      <a:gd name="T8" fmla="*/ 36 w 336"/>
                      <a:gd name="T9" fmla="*/ 240 h 240"/>
                      <a:gd name="T10" fmla="*/ 0 60000 65536"/>
                      <a:gd name="T11" fmla="*/ 0 60000 65536"/>
                      <a:gd name="T12" fmla="*/ 0 60000 65536"/>
                      <a:gd name="T13" fmla="*/ 0 60000 65536"/>
                      <a:gd name="T14" fmla="*/ 0 60000 65536"/>
                      <a:gd name="T15" fmla="*/ 0 w 336"/>
                      <a:gd name="T16" fmla="*/ 0 h 240"/>
                      <a:gd name="T17" fmla="*/ 336 w 336"/>
                      <a:gd name="T18" fmla="*/ 240 h 240"/>
                    </a:gdLst>
                    <a:ahLst/>
                    <a:cxnLst>
                      <a:cxn ang="T10">
                        <a:pos x="T0" y="T1"/>
                      </a:cxn>
                      <a:cxn ang="T11">
                        <a:pos x="T2" y="T3"/>
                      </a:cxn>
                      <a:cxn ang="T12">
                        <a:pos x="T4" y="T5"/>
                      </a:cxn>
                      <a:cxn ang="T13">
                        <a:pos x="T6" y="T7"/>
                      </a:cxn>
                      <a:cxn ang="T14">
                        <a:pos x="T8" y="T9"/>
                      </a:cxn>
                    </a:cxnLst>
                    <a:rect l="T15" t="T16" r="T17" b="T18"/>
                    <a:pathLst>
                      <a:path w="336" h="240">
                        <a:moveTo>
                          <a:pt x="36" y="240"/>
                        </a:moveTo>
                        <a:lnTo>
                          <a:pt x="336" y="60"/>
                        </a:lnTo>
                        <a:lnTo>
                          <a:pt x="300" y="0"/>
                        </a:lnTo>
                        <a:lnTo>
                          <a:pt x="0" y="186"/>
                        </a:lnTo>
                        <a:lnTo>
                          <a:pt x="36" y="24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74" name="Freeform 694">
                    <a:extLst>
                      <a:ext uri="{FF2B5EF4-FFF2-40B4-BE49-F238E27FC236}">
                        <a16:creationId xmlns:a16="http://schemas.microsoft.com/office/drawing/2014/main" id="{29938451-F26D-4F02-A777-49DFBCEEC534}"/>
                      </a:ext>
                    </a:extLst>
                  </p:cNvPr>
                  <p:cNvSpPr>
                    <a:spLocks/>
                  </p:cNvSpPr>
                  <p:nvPr/>
                </p:nvSpPr>
                <p:spPr bwMode="auto">
                  <a:xfrm>
                    <a:off x="2319" y="1980"/>
                    <a:ext cx="306" cy="222"/>
                  </a:xfrm>
                  <a:custGeom>
                    <a:avLst/>
                    <a:gdLst>
                      <a:gd name="T0" fmla="*/ 36 w 306"/>
                      <a:gd name="T1" fmla="*/ 222 h 222"/>
                      <a:gd name="T2" fmla="*/ 306 w 306"/>
                      <a:gd name="T3" fmla="*/ 60 h 222"/>
                      <a:gd name="T4" fmla="*/ 276 w 306"/>
                      <a:gd name="T5" fmla="*/ 0 h 222"/>
                      <a:gd name="T6" fmla="*/ 0 w 306"/>
                      <a:gd name="T7" fmla="*/ 162 h 222"/>
                      <a:gd name="T8" fmla="*/ 36 w 306"/>
                      <a:gd name="T9" fmla="*/ 222 h 222"/>
                      <a:gd name="T10" fmla="*/ 0 60000 65536"/>
                      <a:gd name="T11" fmla="*/ 0 60000 65536"/>
                      <a:gd name="T12" fmla="*/ 0 60000 65536"/>
                      <a:gd name="T13" fmla="*/ 0 60000 65536"/>
                      <a:gd name="T14" fmla="*/ 0 60000 65536"/>
                      <a:gd name="T15" fmla="*/ 0 w 306"/>
                      <a:gd name="T16" fmla="*/ 0 h 222"/>
                      <a:gd name="T17" fmla="*/ 306 w 306"/>
                      <a:gd name="T18" fmla="*/ 222 h 222"/>
                    </a:gdLst>
                    <a:ahLst/>
                    <a:cxnLst>
                      <a:cxn ang="T10">
                        <a:pos x="T0" y="T1"/>
                      </a:cxn>
                      <a:cxn ang="T11">
                        <a:pos x="T2" y="T3"/>
                      </a:cxn>
                      <a:cxn ang="T12">
                        <a:pos x="T4" y="T5"/>
                      </a:cxn>
                      <a:cxn ang="T13">
                        <a:pos x="T6" y="T7"/>
                      </a:cxn>
                      <a:cxn ang="T14">
                        <a:pos x="T8" y="T9"/>
                      </a:cxn>
                    </a:cxnLst>
                    <a:rect l="T15" t="T16" r="T17" b="T18"/>
                    <a:pathLst>
                      <a:path w="306" h="222">
                        <a:moveTo>
                          <a:pt x="36" y="222"/>
                        </a:moveTo>
                        <a:lnTo>
                          <a:pt x="306" y="60"/>
                        </a:lnTo>
                        <a:lnTo>
                          <a:pt x="276" y="0"/>
                        </a:lnTo>
                        <a:lnTo>
                          <a:pt x="0" y="162"/>
                        </a:lnTo>
                        <a:lnTo>
                          <a:pt x="36" y="22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75" name="Freeform 695">
                    <a:extLst>
                      <a:ext uri="{FF2B5EF4-FFF2-40B4-BE49-F238E27FC236}">
                        <a16:creationId xmlns:a16="http://schemas.microsoft.com/office/drawing/2014/main" id="{01E222F3-2D7A-493D-A4E3-0CAD9C535C14}"/>
                      </a:ext>
                    </a:extLst>
                  </p:cNvPr>
                  <p:cNvSpPr>
                    <a:spLocks/>
                  </p:cNvSpPr>
                  <p:nvPr/>
                </p:nvSpPr>
                <p:spPr bwMode="auto">
                  <a:xfrm>
                    <a:off x="2319" y="1980"/>
                    <a:ext cx="306" cy="222"/>
                  </a:xfrm>
                  <a:custGeom>
                    <a:avLst/>
                    <a:gdLst>
                      <a:gd name="T0" fmla="*/ 36 w 306"/>
                      <a:gd name="T1" fmla="*/ 222 h 222"/>
                      <a:gd name="T2" fmla="*/ 306 w 306"/>
                      <a:gd name="T3" fmla="*/ 60 h 222"/>
                      <a:gd name="T4" fmla="*/ 276 w 306"/>
                      <a:gd name="T5" fmla="*/ 0 h 222"/>
                      <a:gd name="T6" fmla="*/ 0 w 306"/>
                      <a:gd name="T7" fmla="*/ 162 h 222"/>
                      <a:gd name="T8" fmla="*/ 36 w 306"/>
                      <a:gd name="T9" fmla="*/ 222 h 222"/>
                      <a:gd name="T10" fmla="*/ 0 60000 65536"/>
                      <a:gd name="T11" fmla="*/ 0 60000 65536"/>
                      <a:gd name="T12" fmla="*/ 0 60000 65536"/>
                      <a:gd name="T13" fmla="*/ 0 60000 65536"/>
                      <a:gd name="T14" fmla="*/ 0 60000 65536"/>
                      <a:gd name="T15" fmla="*/ 0 w 306"/>
                      <a:gd name="T16" fmla="*/ 0 h 222"/>
                      <a:gd name="T17" fmla="*/ 306 w 306"/>
                      <a:gd name="T18" fmla="*/ 222 h 222"/>
                    </a:gdLst>
                    <a:ahLst/>
                    <a:cxnLst>
                      <a:cxn ang="T10">
                        <a:pos x="T0" y="T1"/>
                      </a:cxn>
                      <a:cxn ang="T11">
                        <a:pos x="T2" y="T3"/>
                      </a:cxn>
                      <a:cxn ang="T12">
                        <a:pos x="T4" y="T5"/>
                      </a:cxn>
                      <a:cxn ang="T13">
                        <a:pos x="T6" y="T7"/>
                      </a:cxn>
                      <a:cxn ang="T14">
                        <a:pos x="T8" y="T9"/>
                      </a:cxn>
                    </a:cxnLst>
                    <a:rect l="T15" t="T16" r="T17" b="T18"/>
                    <a:pathLst>
                      <a:path w="306" h="222">
                        <a:moveTo>
                          <a:pt x="36" y="222"/>
                        </a:moveTo>
                        <a:lnTo>
                          <a:pt x="306" y="60"/>
                        </a:lnTo>
                        <a:lnTo>
                          <a:pt x="276" y="0"/>
                        </a:lnTo>
                        <a:lnTo>
                          <a:pt x="0" y="162"/>
                        </a:lnTo>
                        <a:lnTo>
                          <a:pt x="36" y="22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76" name="Freeform 696">
                    <a:extLst>
                      <a:ext uri="{FF2B5EF4-FFF2-40B4-BE49-F238E27FC236}">
                        <a16:creationId xmlns:a16="http://schemas.microsoft.com/office/drawing/2014/main" id="{8A616D0F-A167-4432-BDAB-3BEF6A7563E1}"/>
                      </a:ext>
                    </a:extLst>
                  </p:cNvPr>
                  <p:cNvSpPr>
                    <a:spLocks/>
                  </p:cNvSpPr>
                  <p:nvPr/>
                </p:nvSpPr>
                <p:spPr bwMode="auto">
                  <a:xfrm>
                    <a:off x="2235" y="1878"/>
                    <a:ext cx="348" cy="180"/>
                  </a:xfrm>
                  <a:custGeom>
                    <a:avLst/>
                    <a:gdLst>
                      <a:gd name="T0" fmla="*/ 6 w 348"/>
                      <a:gd name="T1" fmla="*/ 180 h 180"/>
                      <a:gd name="T2" fmla="*/ 348 w 348"/>
                      <a:gd name="T3" fmla="*/ 12 h 180"/>
                      <a:gd name="T4" fmla="*/ 342 w 348"/>
                      <a:gd name="T5" fmla="*/ 0 h 180"/>
                      <a:gd name="T6" fmla="*/ 0 w 348"/>
                      <a:gd name="T7" fmla="*/ 168 h 180"/>
                      <a:gd name="T8" fmla="*/ 6 w 348"/>
                      <a:gd name="T9" fmla="*/ 180 h 180"/>
                      <a:gd name="T10" fmla="*/ 0 60000 65536"/>
                      <a:gd name="T11" fmla="*/ 0 60000 65536"/>
                      <a:gd name="T12" fmla="*/ 0 60000 65536"/>
                      <a:gd name="T13" fmla="*/ 0 60000 65536"/>
                      <a:gd name="T14" fmla="*/ 0 60000 65536"/>
                      <a:gd name="T15" fmla="*/ 0 w 348"/>
                      <a:gd name="T16" fmla="*/ 0 h 180"/>
                      <a:gd name="T17" fmla="*/ 348 w 348"/>
                      <a:gd name="T18" fmla="*/ 180 h 180"/>
                    </a:gdLst>
                    <a:ahLst/>
                    <a:cxnLst>
                      <a:cxn ang="T10">
                        <a:pos x="T0" y="T1"/>
                      </a:cxn>
                      <a:cxn ang="T11">
                        <a:pos x="T2" y="T3"/>
                      </a:cxn>
                      <a:cxn ang="T12">
                        <a:pos x="T4" y="T5"/>
                      </a:cxn>
                      <a:cxn ang="T13">
                        <a:pos x="T6" y="T7"/>
                      </a:cxn>
                      <a:cxn ang="T14">
                        <a:pos x="T8" y="T9"/>
                      </a:cxn>
                    </a:cxnLst>
                    <a:rect l="T15" t="T16" r="T17" b="T18"/>
                    <a:pathLst>
                      <a:path w="348" h="180">
                        <a:moveTo>
                          <a:pt x="6" y="180"/>
                        </a:moveTo>
                        <a:lnTo>
                          <a:pt x="348" y="12"/>
                        </a:lnTo>
                        <a:lnTo>
                          <a:pt x="342" y="0"/>
                        </a:lnTo>
                        <a:lnTo>
                          <a:pt x="0" y="168"/>
                        </a:lnTo>
                        <a:lnTo>
                          <a:pt x="6"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77" name="Freeform 697">
                    <a:extLst>
                      <a:ext uri="{FF2B5EF4-FFF2-40B4-BE49-F238E27FC236}">
                        <a16:creationId xmlns:a16="http://schemas.microsoft.com/office/drawing/2014/main" id="{C7AEC1B9-507B-4EA5-8A3D-329CEEDE58E6}"/>
                      </a:ext>
                    </a:extLst>
                  </p:cNvPr>
                  <p:cNvSpPr>
                    <a:spLocks/>
                  </p:cNvSpPr>
                  <p:nvPr/>
                </p:nvSpPr>
                <p:spPr bwMode="auto">
                  <a:xfrm>
                    <a:off x="2235" y="1878"/>
                    <a:ext cx="348" cy="180"/>
                  </a:xfrm>
                  <a:custGeom>
                    <a:avLst/>
                    <a:gdLst>
                      <a:gd name="T0" fmla="*/ 6 w 348"/>
                      <a:gd name="T1" fmla="*/ 180 h 180"/>
                      <a:gd name="T2" fmla="*/ 348 w 348"/>
                      <a:gd name="T3" fmla="*/ 12 h 180"/>
                      <a:gd name="T4" fmla="*/ 342 w 348"/>
                      <a:gd name="T5" fmla="*/ 0 h 180"/>
                      <a:gd name="T6" fmla="*/ 0 w 348"/>
                      <a:gd name="T7" fmla="*/ 168 h 180"/>
                      <a:gd name="T8" fmla="*/ 6 w 348"/>
                      <a:gd name="T9" fmla="*/ 180 h 180"/>
                      <a:gd name="T10" fmla="*/ 0 60000 65536"/>
                      <a:gd name="T11" fmla="*/ 0 60000 65536"/>
                      <a:gd name="T12" fmla="*/ 0 60000 65536"/>
                      <a:gd name="T13" fmla="*/ 0 60000 65536"/>
                      <a:gd name="T14" fmla="*/ 0 60000 65536"/>
                      <a:gd name="T15" fmla="*/ 0 w 348"/>
                      <a:gd name="T16" fmla="*/ 0 h 180"/>
                      <a:gd name="T17" fmla="*/ 348 w 348"/>
                      <a:gd name="T18" fmla="*/ 180 h 180"/>
                    </a:gdLst>
                    <a:ahLst/>
                    <a:cxnLst>
                      <a:cxn ang="T10">
                        <a:pos x="T0" y="T1"/>
                      </a:cxn>
                      <a:cxn ang="T11">
                        <a:pos x="T2" y="T3"/>
                      </a:cxn>
                      <a:cxn ang="T12">
                        <a:pos x="T4" y="T5"/>
                      </a:cxn>
                      <a:cxn ang="T13">
                        <a:pos x="T6" y="T7"/>
                      </a:cxn>
                      <a:cxn ang="T14">
                        <a:pos x="T8" y="T9"/>
                      </a:cxn>
                    </a:cxnLst>
                    <a:rect l="T15" t="T16" r="T17" b="T18"/>
                    <a:pathLst>
                      <a:path w="348" h="180">
                        <a:moveTo>
                          <a:pt x="6" y="180"/>
                        </a:moveTo>
                        <a:lnTo>
                          <a:pt x="348" y="12"/>
                        </a:lnTo>
                        <a:lnTo>
                          <a:pt x="342" y="0"/>
                        </a:lnTo>
                        <a:lnTo>
                          <a:pt x="0" y="168"/>
                        </a:lnTo>
                        <a:lnTo>
                          <a:pt x="6" y="18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78" name="Freeform 698">
                    <a:extLst>
                      <a:ext uri="{FF2B5EF4-FFF2-40B4-BE49-F238E27FC236}">
                        <a16:creationId xmlns:a16="http://schemas.microsoft.com/office/drawing/2014/main" id="{BE9E66A1-3B64-4803-B2F6-3487E36B3BF2}"/>
                      </a:ext>
                    </a:extLst>
                  </p:cNvPr>
                  <p:cNvSpPr>
                    <a:spLocks/>
                  </p:cNvSpPr>
                  <p:nvPr/>
                </p:nvSpPr>
                <p:spPr bwMode="auto">
                  <a:xfrm>
                    <a:off x="2235" y="1860"/>
                    <a:ext cx="348" cy="216"/>
                  </a:xfrm>
                  <a:custGeom>
                    <a:avLst/>
                    <a:gdLst>
                      <a:gd name="T0" fmla="*/ 30 w 348"/>
                      <a:gd name="T1" fmla="*/ 216 h 216"/>
                      <a:gd name="T2" fmla="*/ 348 w 348"/>
                      <a:gd name="T3" fmla="*/ 60 h 216"/>
                      <a:gd name="T4" fmla="*/ 318 w 348"/>
                      <a:gd name="T5" fmla="*/ 0 h 216"/>
                      <a:gd name="T6" fmla="*/ 0 w 348"/>
                      <a:gd name="T7" fmla="*/ 156 h 216"/>
                      <a:gd name="T8" fmla="*/ 30 w 348"/>
                      <a:gd name="T9" fmla="*/ 216 h 216"/>
                      <a:gd name="T10" fmla="*/ 0 60000 65536"/>
                      <a:gd name="T11" fmla="*/ 0 60000 65536"/>
                      <a:gd name="T12" fmla="*/ 0 60000 65536"/>
                      <a:gd name="T13" fmla="*/ 0 60000 65536"/>
                      <a:gd name="T14" fmla="*/ 0 60000 65536"/>
                      <a:gd name="T15" fmla="*/ 0 w 348"/>
                      <a:gd name="T16" fmla="*/ 0 h 216"/>
                      <a:gd name="T17" fmla="*/ 348 w 348"/>
                      <a:gd name="T18" fmla="*/ 216 h 216"/>
                    </a:gdLst>
                    <a:ahLst/>
                    <a:cxnLst>
                      <a:cxn ang="T10">
                        <a:pos x="T0" y="T1"/>
                      </a:cxn>
                      <a:cxn ang="T11">
                        <a:pos x="T2" y="T3"/>
                      </a:cxn>
                      <a:cxn ang="T12">
                        <a:pos x="T4" y="T5"/>
                      </a:cxn>
                      <a:cxn ang="T13">
                        <a:pos x="T6" y="T7"/>
                      </a:cxn>
                      <a:cxn ang="T14">
                        <a:pos x="T8" y="T9"/>
                      </a:cxn>
                    </a:cxnLst>
                    <a:rect l="T15" t="T16" r="T17" b="T18"/>
                    <a:pathLst>
                      <a:path w="348" h="216">
                        <a:moveTo>
                          <a:pt x="30" y="216"/>
                        </a:moveTo>
                        <a:lnTo>
                          <a:pt x="348" y="60"/>
                        </a:lnTo>
                        <a:lnTo>
                          <a:pt x="318" y="0"/>
                        </a:lnTo>
                        <a:lnTo>
                          <a:pt x="0" y="156"/>
                        </a:lnTo>
                        <a:lnTo>
                          <a:pt x="30"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79" name="Freeform 699">
                    <a:extLst>
                      <a:ext uri="{FF2B5EF4-FFF2-40B4-BE49-F238E27FC236}">
                        <a16:creationId xmlns:a16="http://schemas.microsoft.com/office/drawing/2014/main" id="{299C2B57-B14A-4C1A-894A-0070E63B26F8}"/>
                      </a:ext>
                    </a:extLst>
                  </p:cNvPr>
                  <p:cNvSpPr>
                    <a:spLocks/>
                  </p:cNvSpPr>
                  <p:nvPr/>
                </p:nvSpPr>
                <p:spPr bwMode="auto">
                  <a:xfrm>
                    <a:off x="2235" y="1860"/>
                    <a:ext cx="348" cy="216"/>
                  </a:xfrm>
                  <a:custGeom>
                    <a:avLst/>
                    <a:gdLst>
                      <a:gd name="T0" fmla="*/ 30 w 348"/>
                      <a:gd name="T1" fmla="*/ 216 h 216"/>
                      <a:gd name="T2" fmla="*/ 348 w 348"/>
                      <a:gd name="T3" fmla="*/ 60 h 216"/>
                      <a:gd name="T4" fmla="*/ 318 w 348"/>
                      <a:gd name="T5" fmla="*/ 0 h 216"/>
                      <a:gd name="T6" fmla="*/ 0 w 348"/>
                      <a:gd name="T7" fmla="*/ 156 h 216"/>
                      <a:gd name="T8" fmla="*/ 30 w 348"/>
                      <a:gd name="T9" fmla="*/ 216 h 216"/>
                      <a:gd name="T10" fmla="*/ 0 60000 65536"/>
                      <a:gd name="T11" fmla="*/ 0 60000 65536"/>
                      <a:gd name="T12" fmla="*/ 0 60000 65536"/>
                      <a:gd name="T13" fmla="*/ 0 60000 65536"/>
                      <a:gd name="T14" fmla="*/ 0 60000 65536"/>
                      <a:gd name="T15" fmla="*/ 0 w 348"/>
                      <a:gd name="T16" fmla="*/ 0 h 216"/>
                      <a:gd name="T17" fmla="*/ 348 w 348"/>
                      <a:gd name="T18" fmla="*/ 216 h 216"/>
                    </a:gdLst>
                    <a:ahLst/>
                    <a:cxnLst>
                      <a:cxn ang="T10">
                        <a:pos x="T0" y="T1"/>
                      </a:cxn>
                      <a:cxn ang="T11">
                        <a:pos x="T2" y="T3"/>
                      </a:cxn>
                      <a:cxn ang="T12">
                        <a:pos x="T4" y="T5"/>
                      </a:cxn>
                      <a:cxn ang="T13">
                        <a:pos x="T6" y="T7"/>
                      </a:cxn>
                      <a:cxn ang="T14">
                        <a:pos x="T8" y="T9"/>
                      </a:cxn>
                    </a:cxnLst>
                    <a:rect l="T15" t="T16" r="T17" b="T18"/>
                    <a:pathLst>
                      <a:path w="348" h="216">
                        <a:moveTo>
                          <a:pt x="30" y="216"/>
                        </a:moveTo>
                        <a:lnTo>
                          <a:pt x="348" y="60"/>
                        </a:lnTo>
                        <a:lnTo>
                          <a:pt x="318" y="0"/>
                        </a:lnTo>
                        <a:lnTo>
                          <a:pt x="0" y="156"/>
                        </a:lnTo>
                        <a:lnTo>
                          <a:pt x="30" y="21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80" name="Freeform 700">
                    <a:extLst>
                      <a:ext uri="{FF2B5EF4-FFF2-40B4-BE49-F238E27FC236}">
                        <a16:creationId xmlns:a16="http://schemas.microsoft.com/office/drawing/2014/main" id="{613FA0B7-BEC2-4E02-991B-D57F721CF6B8}"/>
                      </a:ext>
                    </a:extLst>
                  </p:cNvPr>
                  <p:cNvSpPr>
                    <a:spLocks/>
                  </p:cNvSpPr>
                  <p:nvPr/>
                </p:nvSpPr>
                <p:spPr bwMode="auto">
                  <a:xfrm>
                    <a:off x="2247" y="1866"/>
                    <a:ext cx="318" cy="204"/>
                  </a:xfrm>
                  <a:custGeom>
                    <a:avLst/>
                    <a:gdLst>
                      <a:gd name="T0" fmla="*/ 30 w 318"/>
                      <a:gd name="T1" fmla="*/ 204 h 204"/>
                      <a:gd name="T2" fmla="*/ 318 w 318"/>
                      <a:gd name="T3" fmla="*/ 66 h 204"/>
                      <a:gd name="T4" fmla="*/ 288 w 318"/>
                      <a:gd name="T5" fmla="*/ 0 h 204"/>
                      <a:gd name="T6" fmla="*/ 0 w 318"/>
                      <a:gd name="T7" fmla="*/ 144 h 204"/>
                      <a:gd name="T8" fmla="*/ 30 w 318"/>
                      <a:gd name="T9" fmla="*/ 204 h 204"/>
                      <a:gd name="T10" fmla="*/ 0 60000 65536"/>
                      <a:gd name="T11" fmla="*/ 0 60000 65536"/>
                      <a:gd name="T12" fmla="*/ 0 60000 65536"/>
                      <a:gd name="T13" fmla="*/ 0 60000 65536"/>
                      <a:gd name="T14" fmla="*/ 0 60000 65536"/>
                      <a:gd name="T15" fmla="*/ 0 w 318"/>
                      <a:gd name="T16" fmla="*/ 0 h 204"/>
                      <a:gd name="T17" fmla="*/ 318 w 318"/>
                      <a:gd name="T18" fmla="*/ 204 h 204"/>
                    </a:gdLst>
                    <a:ahLst/>
                    <a:cxnLst>
                      <a:cxn ang="T10">
                        <a:pos x="T0" y="T1"/>
                      </a:cxn>
                      <a:cxn ang="T11">
                        <a:pos x="T2" y="T3"/>
                      </a:cxn>
                      <a:cxn ang="T12">
                        <a:pos x="T4" y="T5"/>
                      </a:cxn>
                      <a:cxn ang="T13">
                        <a:pos x="T6" y="T7"/>
                      </a:cxn>
                      <a:cxn ang="T14">
                        <a:pos x="T8" y="T9"/>
                      </a:cxn>
                    </a:cxnLst>
                    <a:rect l="T15" t="T16" r="T17" b="T18"/>
                    <a:pathLst>
                      <a:path w="318" h="204">
                        <a:moveTo>
                          <a:pt x="30" y="204"/>
                        </a:moveTo>
                        <a:lnTo>
                          <a:pt x="318" y="66"/>
                        </a:lnTo>
                        <a:lnTo>
                          <a:pt x="288" y="0"/>
                        </a:lnTo>
                        <a:lnTo>
                          <a:pt x="0" y="144"/>
                        </a:lnTo>
                        <a:lnTo>
                          <a:pt x="30" y="20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1" name="Freeform 701">
                    <a:extLst>
                      <a:ext uri="{FF2B5EF4-FFF2-40B4-BE49-F238E27FC236}">
                        <a16:creationId xmlns:a16="http://schemas.microsoft.com/office/drawing/2014/main" id="{46D53CDC-8874-4C76-BC2C-C0B9B78A3E7E}"/>
                      </a:ext>
                    </a:extLst>
                  </p:cNvPr>
                  <p:cNvSpPr>
                    <a:spLocks/>
                  </p:cNvSpPr>
                  <p:nvPr/>
                </p:nvSpPr>
                <p:spPr bwMode="auto">
                  <a:xfrm>
                    <a:off x="2247" y="1866"/>
                    <a:ext cx="318" cy="204"/>
                  </a:xfrm>
                  <a:custGeom>
                    <a:avLst/>
                    <a:gdLst>
                      <a:gd name="T0" fmla="*/ 30 w 318"/>
                      <a:gd name="T1" fmla="*/ 204 h 204"/>
                      <a:gd name="T2" fmla="*/ 318 w 318"/>
                      <a:gd name="T3" fmla="*/ 66 h 204"/>
                      <a:gd name="T4" fmla="*/ 288 w 318"/>
                      <a:gd name="T5" fmla="*/ 0 h 204"/>
                      <a:gd name="T6" fmla="*/ 0 w 318"/>
                      <a:gd name="T7" fmla="*/ 144 h 204"/>
                      <a:gd name="T8" fmla="*/ 30 w 318"/>
                      <a:gd name="T9" fmla="*/ 204 h 204"/>
                      <a:gd name="T10" fmla="*/ 0 60000 65536"/>
                      <a:gd name="T11" fmla="*/ 0 60000 65536"/>
                      <a:gd name="T12" fmla="*/ 0 60000 65536"/>
                      <a:gd name="T13" fmla="*/ 0 60000 65536"/>
                      <a:gd name="T14" fmla="*/ 0 60000 65536"/>
                      <a:gd name="T15" fmla="*/ 0 w 318"/>
                      <a:gd name="T16" fmla="*/ 0 h 204"/>
                      <a:gd name="T17" fmla="*/ 318 w 318"/>
                      <a:gd name="T18" fmla="*/ 204 h 204"/>
                    </a:gdLst>
                    <a:ahLst/>
                    <a:cxnLst>
                      <a:cxn ang="T10">
                        <a:pos x="T0" y="T1"/>
                      </a:cxn>
                      <a:cxn ang="T11">
                        <a:pos x="T2" y="T3"/>
                      </a:cxn>
                      <a:cxn ang="T12">
                        <a:pos x="T4" y="T5"/>
                      </a:cxn>
                      <a:cxn ang="T13">
                        <a:pos x="T6" y="T7"/>
                      </a:cxn>
                      <a:cxn ang="T14">
                        <a:pos x="T8" y="T9"/>
                      </a:cxn>
                    </a:cxnLst>
                    <a:rect l="T15" t="T16" r="T17" b="T18"/>
                    <a:pathLst>
                      <a:path w="318" h="204">
                        <a:moveTo>
                          <a:pt x="30" y="204"/>
                        </a:moveTo>
                        <a:lnTo>
                          <a:pt x="318" y="66"/>
                        </a:lnTo>
                        <a:lnTo>
                          <a:pt x="288" y="0"/>
                        </a:lnTo>
                        <a:lnTo>
                          <a:pt x="0" y="144"/>
                        </a:lnTo>
                        <a:lnTo>
                          <a:pt x="30" y="20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82" name="Freeform 702">
                    <a:extLst>
                      <a:ext uri="{FF2B5EF4-FFF2-40B4-BE49-F238E27FC236}">
                        <a16:creationId xmlns:a16="http://schemas.microsoft.com/office/drawing/2014/main" id="{61244650-6B80-4228-BCAD-715F5E9A833B}"/>
                      </a:ext>
                    </a:extLst>
                  </p:cNvPr>
                  <p:cNvSpPr>
                    <a:spLocks/>
                  </p:cNvSpPr>
                  <p:nvPr/>
                </p:nvSpPr>
                <p:spPr bwMode="auto">
                  <a:xfrm>
                    <a:off x="2181" y="1776"/>
                    <a:ext cx="360" cy="150"/>
                  </a:xfrm>
                  <a:custGeom>
                    <a:avLst/>
                    <a:gdLst>
                      <a:gd name="T0" fmla="*/ 6 w 360"/>
                      <a:gd name="T1" fmla="*/ 150 h 150"/>
                      <a:gd name="T2" fmla="*/ 360 w 360"/>
                      <a:gd name="T3" fmla="*/ 12 h 150"/>
                      <a:gd name="T4" fmla="*/ 354 w 360"/>
                      <a:gd name="T5" fmla="*/ 0 h 150"/>
                      <a:gd name="T6" fmla="*/ 0 w 360"/>
                      <a:gd name="T7" fmla="*/ 138 h 150"/>
                      <a:gd name="T8" fmla="*/ 6 w 360"/>
                      <a:gd name="T9" fmla="*/ 150 h 150"/>
                      <a:gd name="T10" fmla="*/ 0 60000 65536"/>
                      <a:gd name="T11" fmla="*/ 0 60000 65536"/>
                      <a:gd name="T12" fmla="*/ 0 60000 65536"/>
                      <a:gd name="T13" fmla="*/ 0 60000 65536"/>
                      <a:gd name="T14" fmla="*/ 0 60000 65536"/>
                      <a:gd name="T15" fmla="*/ 0 w 360"/>
                      <a:gd name="T16" fmla="*/ 0 h 150"/>
                      <a:gd name="T17" fmla="*/ 360 w 360"/>
                      <a:gd name="T18" fmla="*/ 150 h 150"/>
                    </a:gdLst>
                    <a:ahLst/>
                    <a:cxnLst>
                      <a:cxn ang="T10">
                        <a:pos x="T0" y="T1"/>
                      </a:cxn>
                      <a:cxn ang="T11">
                        <a:pos x="T2" y="T3"/>
                      </a:cxn>
                      <a:cxn ang="T12">
                        <a:pos x="T4" y="T5"/>
                      </a:cxn>
                      <a:cxn ang="T13">
                        <a:pos x="T6" y="T7"/>
                      </a:cxn>
                      <a:cxn ang="T14">
                        <a:pos x="T8" y="T9"/>
                      </a:cxn>
                    </a:cxnLst>
                    <a:rect l="T15" t="T16" r="T17" b="T18"/>
                    <a:pathLst>
                      <a:path w="360" h="150">
                        <a:moveTo>
                          <a:pt x="6" y="150"/>
                        </a:moveTo>
                        <a:lnTo>
                          <a:pt x="360" y="12"/>
                        </a:lnTo>
                        <a:lnTo>
                          <a:pt x="354" y="0"/>
                        </a:lnTo>
                        <a:lnTo>
                          <a:pt x="0" y="138"/>
                        </a:lnTo>
                        <a:lnTo>
                          <a:pt x="6"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3" name="Freeform 703">
                    <a:extLst>
                      <a:ext uri="{FF2B5EF4-FFF2-40B4-BE49-F238E27FC236}">
                        <a16:creationId xmlns:a16="http://schemas.microsoft.com/office/drawing/2014/main" id="{99E8E4C7-884D-42DB-B3E5-044031491797}"/>
                      </a:ext>
                    </a:extLst>
                  </p:cNvPr>
                  <p:cNvSpPr>
                    <a:spLocks/>
                  </p:cNvSpPr>
                  <p:nvPr/>
                </p:nvSpPr>
                <p:spPr bwMode="auto">
                  <a:xfrm>
                    <a:off x="2181" y="1776"/>
                    <a:ext cx="360" cy="150"/>
                  </a:xfrm>
                  <a:custGeom>
                    <a:avLst/>
                    <a:gdLst>
                      <a:gd name="T0" fmla="*/ 6 w 360"/>
                      <a:gd name="T1" fmla="*/ 150 h 150"/>
                      <a:gd name="T2" fmla="*/ 360 w 360"/>
                      <a:gd name="T3" fmla="*/ 12 h 150"/>
                      <a:gd name="T4" fmla="*/ 354 w 360"/>
                      <a:gd name="T5" fmla="*/ 0 h 150"/>
                      <a:gd name="T6" fmla="*/ 0 w 360"/>
                      <a:gd name="T7" fmla="*/ 138 h 150"/>
                      <a:gd name="T8" fmla="*/ 6 w 360"/>
                      <a:gd name="T9" fmla="*/ 150 h 150"/>
                      <a:gd name="T10" fmla="*/ 0 60000 65536"/>
                      <a:gd name="T11" fmla="*/ 0 60000 65536"/>
                      <a:gd name="T12" fmla="*/ 0 60000 65536"/>
                      <a:gd name="T13" fmla="*/ 0 60000 65536"/>
                      <a:gd name="T14" fmla="*/ 0 60000 65536"/>
                      <a:gd name="T15" fmla="*/ 0 w 360"/>
                      <a:gd name="T16" fmla="*/ 0 h 150"/>
                      <a:gd name="T17" fmla="*/ 360 w 360"/>
                      <a:gd name="T18" fmla="*/ 150 h 150"/>
                    </a:gdLst>
                    <a:ahLst/>
                    <a:cxnLst>
                      <a:cxn ang="T10">
                        <a:pos x="T0" y="T1"/>
                      </a:cxn>
                      <a:cxn ang="T11">
                        <a:pos x="T2" y="T3"/>
                      </a:cxn>
                      <a:cxn ang="T12">
                        <a:pos x="T4" y="T5"/>
                      </a:cxn>
                      <a:cxn ang="T13">
                        <a:pos x="T6" y="T7"/>
                      </a:cxn>
                      <a:cxn ang="T14">
                        <a:pos x="T8" y="T9"/>
                      </a:cxn>
                    </a:cxnLst>
                    <a:rect l="T15" t="T16" r="T17" b="T18"/>
                    <a:pathLst>
                      <a:path w="360" h="150">
                        <a:moveTo>
                          <a:pt x="6" y="150"/>
                        </a:moveTo>
                        <a:lnTo>
                          <a:pt x="360" y="12"/>
                        </a:lnTo>
                        <a:lnTo>
                          <a:pt x="354" y="0"/>
                        </a:lnTo>
                        <a:lnTo>
                          <a:pt x="0" y="138"/>
                        </a:lnTo>
                        <a:lnTo>
                          <a:pt x="6" y="15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84" name="Freeform 704">
                    <a:extLst>
                      <a:ext uri="{FF2B5EF4-FFF2-40B4-BE49-F238E27FC236}">
                        <a16:creationId xmlns:a16="http://schemas.microsoft.com/office/drawing/2014/main" id="{8CD851D0-1683-4896-BEF0-C698917EB60B}"/>
                      </a:ext>
                    </a:extLst>
                  </p:cNvPr>
                  <p:cNvSpPr>
                    <a:spLocks/>
                  </p:cNvSpPr>
                  <p:nvPr/>
                </p:nvSpPr>
                <p:spPr bwMode="auto">
                  <a:xfrm>
                    <a:off x="2181" y="1758"/>
                    <a:ext cx="354" cy="186"/>
                  </a:xfrm>
                  <a:custGeom>
                    <a:avLst/>
                    <a:gdLst>
                      <a:gd name="T0" fmla="*/ 24 w 354"/>
                      <a:gd name="T1" fmla="*/ 186 h 186"/>
                      <a:gd name="T2" fmla="*/ 354 w 354"/>
                      <a:gd name="T3" fmla="*/ 60 h 186"/>
                      <a:gd name="T4" fmla="*/ 330 w 354"/>
                      <a:gd name="T5" fmla="*/ 0 h 186"/>
                      <a:gd name="T6" fmla="*/ 0 w 354"/>
                      <a:gd name="T7" fmla="*/ 126 h 186"/>
                      <a:gd name="T8" fmla="*/ 24 w 354"/>
                      <a:gd name="T9" fmla="*/ 186 h 186"/>
                      <a:gd name="T10" fmla="*/ 0 60000 65536"/>
                      <a:gd name="T11" fmla="*/ 0 60000 65536"/>
                      <a:gd name="T12" fmla="*/ 0 60000 65536"/>
                      <a:gd name="T13" fmla="*/ 0 60000 65536"/>
                      <a:gd name="T14" fmla="*/ 0 60000 65536"/>
                      <a:gd name="T15" fmla="*/ 0 w 354"/>
                      <a:gd name="T16" fmla="*/ 0 h 186"/>
                      <a:gd name="T17" fmla="*/ 354 w 354"/>
                      <a:gd name="T18" fmla="*/ 186 h 186"/>
                    </a:gdLst>
                    <a:ahLst/>
                    <a:cxnLst>
                      <a:cxn ang="T10">
                        <a:pos x="T0" y="T1"/>
                      </a:cxn>
                      <a:cxn ang="T11">
                        <a:pos x="T2" y="T3"/>
                      </a:cxn>
                      <a:cxn ang="T12">
                        <a:pos x="T4" y="T5"/>
                      </a:cxn>
                      <a:cxn ang="T13">
                        <a:pos x="T6" y="T7"/>
                      </a:cxn>
                      <a:cxn ang="T14">
                        <a:pos x="T8" y="T9"/>
                      </a:cxn>
                    </a:cxnLst>
                    <a:rect l="T15" t="T16" r="T17" b="T18"/>
                    <a:pathLst>
                      <a:path w="354" h="186">
                        <a:moveTo>
                          <a:pt x="24" y="186"/>
                        </a:moveTo>
                        <a:lnTo>
                          <a:pt x="354" y="60"/>
                        </a:lnTo>
                        <a:lnTo>
                          <a:pt x="330" y="0"/>
                        </a:lnTo>
                        <a:lnTo>
                          <a:pt x="0" y="126"/>
                        </a:lnTo>
                        <a:lnTo>
                          <a:pt x="24"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5" name="Freeform 705">
                    <a:extLst>
                      <a:ext uri="{FF2B5EF4-FFF2-40B4-BE49-F238E27FC236}">
                        <a16:creationId xmlns:a16="http://schemas.microsoft.com/office/drawing/2014/main" id="{EE54D7FE-CCF9-4429-A4FA-D315C824F843}"/>
                      </a:ext>
                    </a:extLst>
                  </p:cNvPr>
                  <p:cNvSpPr>
                    <a:spLocks/>
                  </p:cNvSpPr>
                  <p:nvPr/>
                </p:nvSpPr>
                <p:spPr bwMode="auto">
                  <a:xfrm>
                    <a:off x="2181" y="1758"/>
                    <a:ext cx="354" cy="186"/>
                  </a:xfrm>
                  <a:custGeom>
                    <a:avLst/>
                    <a:gdLst>
                      <a:gd name="T0" fmla="*/ 24 w 354"/>
                      <a:gd name="T1" fmla="*/ 186 h 186"/>
                      <a:gd name="T2" fmla="*/ 354 w 354"/>
                      <a:gd name="T3" fmla="*/ 60 h 186"/>
                      <a:gd name="T4" fmla="*/ 330 w 354"/>
                      <a:gd name="T5" fmla="*/ 0 h 186"/>
                      <a:gd name="T6" fmla="*/ 0 w 354"/>
                      <a:gd name="T7" fmla="*/ 126 h 186"/>
                      <a:gd name="T8" fmla="*/ 24 w 354"/>
                      <a:gd name="T9" fmla="*/ 186 h 186"/>
                      <a:gd name="T10" fmla="*/ 0 60000 65536"/>
                      <a:gd name="T11" fmla="*/ 0 60000 65536"/>
                      <a:gd name="T12" fmla="*/ 0 60000 65536"/>
                      <a:gd name="T13" fmla="*/ 0 60000 65536"/>
                      <a:gd name="T14" fmla="*/ 0 60000 65536"/>
                      <a:gd name="T15" fmla="*/ 0 w 354"/>
                      <a:gd name="T16" fmla="*/ 0 h 186"/>
                      <a:gd name="T17" fmla="*/ 354 w 354"/>
                      <a:gd name="T18" fmla="*/ 186 h 186"/>
                    </a:gdLst>
                    <a:ahLst/>
                    <a:cxnLst>
                      <a:cxn ang="T10">
                        <a:pos x="T0" y="T1"/>
                      </a:cxn>
                      <a:cxn ang="T11">
                        <a:pos x="T2" y="T3"/>
                      </a:cxn>
                      <a:cxn ang="T12">
                        <a:pos x="T4" y="T5"/>
                      </a:cxn>
                      <a:cxn ang="T13">
                        <a:pos x="T6" y="T7"/>
                      </a:cxn>
                      <a:cxn ang="T14">
                        <a:pos x="T8" y="T9"/>
                      </a:cxn>
                    </a:cxnLst>
                    <a:rect l="T15" t="T16" r="T17" b="T18"/>
                    <a:pathLst>
                      <a:path w="354" h="186">
                        <a:moveTo>
                          <a:pt x="24" y="186"/>
                        </a:moveTo>
                        <a:lnTo>
                          <a:pt x="354" y="60"/>
                        </a:lnTo>
                        <a:lnTo>
                          <a:pt x="330" y="0"/>
                        </a:lnTo>
                        <a:lnTo>
                          <a:pt x="0" y="126"/>
                        </a:lnTo>
                        <a:lnTo>
                          <a:pt x="24" y="18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86" name="Freeform 706">
                    <a:extLst>
                      <a:ext uri="{FF2B5EF4-FFF2-40B4-BE49-F238E27FC236}">
                        <a16:creationId xmlns:a16="http://schemas.microsoft.com/office/drawing/2014/main" id="{F2F93E46-B999-46FA-A545-AF64749346A2}"/>
                      </a:ext>
                    </a:extLst>
                  </p:cNvPr>
                  <p:cNvSpPr>
                    <a:spLocks/>
                  </p:cNvSpPr>
                  <p:nvPr/>
                </p:nvSpPr>
                <p:spPr bwMode="auto">
                  <a:xfrm>
                    <a:off x="2199" y="1764"/>
                    <a:ext cx="318" cy="174"/>
                  </a:xfrm>
                  <a:custGeom>
                    <a:avLst/>
                    <a:gdLst>
                      <a:gd name="T0" fmla="*/ 24 w 318"/>
                      <a:gd name="T1" fmla="*/ 174 h 174"/>
                      <a:gd name="T2" fmla="*/ 318 w 318"/>
                      <a:gd name="T3" fmla="*/ 60 h 174"/>
                      <a:gd name="T4" fmla="*/ 294 w 318"/>
                      <a:gd name="T5" fmla="*/ 0 h 174"/>
                      <a:gd name="T6" fmla="*/ 0 w 318"/>
                      <a:gd name="T7" fmla="*/ 114 h 174"/>
                      <a:gd name="T8" fmla="*/ 24 w 318"/>
                      <a:gd name="T9" fmla="*/ 174 h 174"/>
                      <a:gd name="T10" fmla="*/ 0 60000 65536"/>
                      <a:gd name="T11" fmla="*/ 0 60000 65536"/>
                      <a:gd name="T12" fmla="*/ 0 60000 65536"/>
                      <a:gd name="T13" fmla="*/ 0 60000 65536"/>
                      <a:gd name="T14" fmla="*/ 0 60000 65536"/>
                      <a:gd name="T15" fmla="*/ 0 w 318"/>
                      <a:gd name="T16" fmla="*/ 0 h 174"/>
                      <a:gd name="T17" fmla="*/ 318 w 318"/>
                      <a:gd name="T18" fmla="*/ 174 h 174"/>
                    </a:gdLst>
                    <a:ahLst/>
                    <a:cxnLst>
                      <a:cxn ang="T10">
                        <a:pos x="T0" y="T1"/>
                      </a:cxn>
                      <a:cxn ang="T11">
                        <a:pos x="T2" y="T3"/>
                      </a:cxn>
                      <a:cxn ang="T12">
                        <a:pos x="T4" y="T5"/>
                      </a:cxn>
                      <a:cxn ang="T13">
                        <a:pos x="T6" y="T7"/>
                      </a:cxn>
                      <a:cxn ang="T14">
                        <a:pos x="T8" y="T9"/>
                      </a:cxn>
                    </a:cxnLst>
                    <a:rect l="T15" t="T16" r="T17" b="T18"/>
                    <a:pathLst>
                      <a:path w="318" h="174">
                        <a:moveTo>
                          <a:pt x="24" y="174"/>
                        </a:moveTo>
                        <a:lnTo>
                          <a:pt x="318" y="60"/>
                        </a:lnTo>
                        <a:lnTo>
                          <a:pt x="294" y="0"/>
                        </a:lnTo>
                        <a:lnTo>
                          <a:pt x="0" y="114"/>
                        </a:lnTo>
                        <a:lnTo>
                          <a:pt x="24" y="17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7" name="Freeform 707">
                    <a:extLst>
                      <a:ext uri="{FF2B5EF4-FFF2-40B4-BE49-F238E27FC236}">
                        <a16:creationId xmlns:a16="http://schemas.microsoft.com/office/drawing/2014/main" id="{E0F52FE5-E3E7-44FD-8145-F9269ECD31A5}"/>
                      </a:ext>
                    </a:extLst>
                  </p:cNvPr>
                  <p:cNvSpPr>
                    <a:spLocks/>
                  </p:cNvSpPr>
                  <p:nvPr/>
                </p:nvSpPr>
                <p:spPr bwMode="auto">
                  <a:xfrm>
                    <a:off x="2199" y="1764"/>
                    <a:ext cx="318" cy="174"/>
                  </a:xfrm>
                  <a:custGeom>
                    <a:avLst/>
                    <a:gdLst>
                      <a:gd name="T0" fmla="*/ 24 w 318"/>
                      <a:gd name="T1" fmla="*/ 174 h 174"/>
                      <a:gd name="T2" fmla="*/ 318 w 318"/>
                      <a:gd name="T3" fmla="*/ 60 h 174"/>
                      <a:gd name="T4" fmla="*/ 294 w 318"/>
                      <a:gd name="T5" fmla="*/ 0 h 174"/>
                      <a:gd name="T6" fmla="*/ 0 w 318"/>
                      <a:gd name="T7" fmla="*/ 114 h 174"/>
                      <a:gd name="T8" fmla="*/ 24 w 318"/>
                      <a:gd name="T9" fmla="*/ 174 h 174"/>
                      <a:gd name="T10" fmla="*/ 0 60000 65536"/>
                      <a:gd name="T11" fmla="*/ 0 60000 65536"/>
                      <a:gd name="T12" fmla="*/ 0 60000 65536"/>
                      <a:gd name="T13" fmla="*/ 0 60000 65536"/>
                      <a:gd name="T14" fmla="*/ 0 60000 65536"/>
                      <a:gd name="T15" fmla="*/ 0 w 318"/>
                      <a:gd name="T16" fmla="*/ 0 h 174"/>
                      <a:gd name="T17" fmla="*/ 318 w 318"/>
                      <a:gd name="T18" fmla="*/ 174 h 174"/>
                    </a:gdLst>
                    <a:ahLst/>
                    <a:cxnLst>
                      <a:cxn ang="T10">
                        <a:pos x="T0" y="T1"/>
                      </a:cxn>
                      <a:cxn ang="T11">
                        <a:pos x="T2" y="T3"/>
                      </a:cxn>
                      <a:cxn ang="T12">
                        <a:pos x="T4" y="T5"/>
                      </a:cxn>
                      <a:cxn ang="T13">
                        <a:pos x="T6" y="T7"/>
                      </a:cxn>
                      <a:cxn ang="T14">
                        <a:pos x="T8" y="T9"/>
                      </a:cxn>
                    </a:cxnLst>
                    <a:rect l="T15" t="T16" r="T17" b="T18"/>
                    <a:pathLst>
                      <a:path w="318" h="174">
                        <a:moveTo>
                          <a:pt x="24" y="174"/>
                        </a:moveTo>
                        <a:lnTo>
                          <a:pt x="318" y="60"/>
                        </a:lnTo>
                        <a:lnTo>
                          <a:pt x="294" y="0"/>
                        </a:lnTo>
                        <a:lnTo>
                          <a:pt x="0" y="114"/>
                        </a:lnTo>
                        <a:lnTo>
                          <a:pt x="24" y="1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88" name="Freeform 708">
                    <a:extLst>
                      <a:ext uri="{FF2B5EF4-FFF2-40B4-BE49-F238E27FC236}">
                        <a16:creationId xmlns:a16="http://schemas.microsoft.com/office/drawing/2014/main" id="{24A50CC9-8C92-4A9A-B70C-FEDE6236B97B}"/>
                      </a:ext>
                    </a:extLst>
                  </p:cNvPr>
                  <p:cNvSpPr>
                    <a:spLocks/>
                  </p:cNvSpPr>
                  <p:nvPr/>
                </p:nvSpPr>
                <p:spPr bwMode="auto">
                  <a:xfrm>
                    <a:off x="2133" y="1674"/>
                    <a:ext cx="372" cy="108"/>
                  </a:xfrm>
                  <a:custGeom>
                    <a:avLst/>
                    <a:gdLst>
                      <a:gd name="T0" fmla="*/ 0 w 372"/>
                      <a:gd name="T1" fmla="*/ 108 h 108"/>
                      <a:gd name="T2" fmla="*/ 372 w 372"/>
                      <a:gd name="T3" fmla="*/ 6 h 108"/>
                      <a:gd name="T4" fmla="*/ 366 w 372"/>
                      <a:gd name="T5" fmla="*/ 0 h 108"/>
                      <a:gd name="T6" fmla="*/ 0 w 372"/>
                      <a:gd name="T7" fmla="*/ 96 h 108"/>
                      <a:gd name="T8" fmla="*/ 0 w 372"/>
                      <a:gd name="T9" fmla="*/ 108 h 108"/>
                      <a:gd name="T10" fmla="*/ 0 60000 65536"/>
                      <a:gd name="T11" fmla="*/ 0 60000 65536"/>
                      <a:gd name="T12" fmla="*/ 0 60000 65536"/>
                      <a:gd name="T13" fmla="*/ 0 60000 65536"/>
                      <a:gd name="T14" fmla="*/ 0 60000 65536"/>
                      <a:gd name="T15" fmla="*/ 0 w 372"/>
                      <a:gd name="T16" fmla="*/ 0 h 108"/>
                      <a:gd name="T17" fmla="*/ 372 w 372"/>
                      <a:gd name="T18" fmla="*/ 108 h 108"/>
                    </a:gdLst>
                    <a:ahLst/>
                    <a:cxnLst>
                      <a:cxn ang="T10">
                        <a:pos x="T0" y="T1"/>
                      </a:cxn>
                      <a:cxn ang="T11">
                        <a:pos x="T2" y="T3"/>
                      </a:cxn>
                      <a:cxn ang="T12">
                        <a:pos x="T4" y="T5"/>
                      </a:cxn>
                      <a:cxn ang="T13">
                        <a:pos x="T6" y="T7"/>
                      </a:cxn>
                      <a:cxn ang="T14">
                        <a:pos x="T8" y="T9"/>
                      </a:cxn>
                    </a:cxnLst>
                    <a:rect l="T15" t="T16" r="T17" b="T18"/>
                    <a:pathLst>
                      <a:path w="372" h="108">
                        <a:moveTo>
                          <a:pt x="0" y="108"/>
                        </a:moveTo>
                        <a:lnTo>
                          <a:pt x="372" y="6"/>
                        </a:lnTo>
                        <a:lnTo>
                          <a:pt x="366" y="0"/>
                        </a:lnTo>
                        <a:lnTo>
                          <a:pt x="0" y="96"/>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9" name="Freeform 709">
                    <a:extLst>
                      <a:ext uri="{FF2B5EF4-FFF2-40B4-BE49-F238E27FC236}">
                        <a16:creationId xmlns:a16="http://schemas.microsoft.com/office/drawing/2014/main" id="{37A0F51E-7C14-4ED2-B5F1-552BBC7EF3E8}"/>
                      </a:ext>
                    </a:extLst>
                  </p:cNvPr>
                  <p:cNvSpPr>
                    <a:spLocks/>
                  </p:cNvSpPr>
                  <p:nvPr/>
                </p:nvSpPr>
                <p:spPr bwMode="auto">
                  <a:xfrm>
                    <a:off x="2133" y="1674"/>
                    <a:ext cx="372" cy="108"/>
                  </a:xfrm>
                  <a:custGeom>
                    <a:avLst/>
                    <a:gdLst>
                      <a:gd name="T0" fmla="*/ 0 w 372"/>
                      <a:gd name="T1" fmla="*/ 108 h 108"/>
                      <a:gd name="T2" fmla="*/ 372 w 372"/>
                      <a:gd name="T3" fmla="*/ 6 h 108"/>
                      <a:gd name="T4" fmla="*/ 366 w 372"/>
                      <a:gd name="T5" fmla="*/ 0 h 108"/>
                      <a:gd name="T6" fmla="*/ 0 w 372"/>
                      <a:gd name="T7" fmla="*/ 96 h 108"/>
                      <a:gd name="T8" fmla="*/ 0 w 372"/>
                      <a:gd name="T9" fmla="*/ 108 h 108"/>
                      <a:gd name="T10" fmla="*/ 0 60000 65536"/>
                      <a:gd name="T11" fmla="*/ 0 60000 65536"/>
                      <a:gd name="T12" fmla="*/ 0 60000 65536"/>
                      <a:gd name="T13" fmla="*/ 0 60000 65536"/>
                      <a:gd name="T14" fmla="*/ 0 60000 65536"/>
                      <a:gd name="T15" fmla="*/ 0 w 372"/>
                      <a:gd name="T16" fmla="*/ 0 h 108"/>
                      <a:gd name="T17" fmla="*/ 372 w 372"/>
                      <a:gd name="T18" fmla="*/ 108 h 108"/>
                    </a:gdLst>
                    <a:ahLst/>
                    <a:cxnLst>
                      <a:cxn ang="T10">
                        <a:pos x="T0" y="T1"/>
                      </a:cxn>
                      <a:cxn ang="T11">
                        <a:pos x="T2" y="T3"/>
                      </a:cxn>
                      <a:cxn ang="T12">
                        <a:pos x="T4" y="T5"/>
                      </a:cxn>
                      <a:cxn ang="T13">
                        <a:pos x="T6" y="T7"/>
                      </a:cxn>
                      <a:cxn ang="T14">
                        <a:pos x="T8" y="T9"/>
                      </a:cxn>
                    </a:cxnLst>
                    <a:rect l="T15" t="T16" r="T17" b="T18"/>
                    <a:pathLst>
                      <a:path w="372" h="108">
                        <a:moveTo>
                          <a:pt x="0" y="108"/>
                        </a:moveTo>
                        <a:lnTo>
                          <a:pt x="372" y="6"/>
                        </a:lnTo>
                        <a:lnTo>
                          <a:pt x="366" y="0"/>
                        </a:lnTo>
                        <a:lnTo>
                          <a:pt x="0" y="96"/>
                        </a:lnTo>
                        <a:lnTo>
                          <a:pt x="0" y="10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90" name="Freeform 710">
                    <a:extLst>
                      <a:ext uri="{FF2B5EF4-FFF2-40B4-BE49-F238E27FC236}">
                        <a16:creationId xmlns:a16="http://schemas.microsoft.com/office/drawing/2014/main" id="{D685A061-07EB-4232-AFE2-F716FEF61507}"/>
                      </a:ext>
                    </a:extLst>
                  </p:cNvPr>
                  <p:cNvSpPr>
                    <a:spLocks/>
                  </p:cNvSpPr>
                  <p:nvPr/>
                </p:nvSpPr>
                <p:spPr bwMode="auto">
                  <a:xfrm>
                    <a:off x="2139" y="1644"/>
                    <a:ext cx="354" cy="162"/>
                  </a:xfrm>
                  <a:custGeom>
                    <a:avLst/>
                    <a:gdLst>
                      <a:gd name="T0" fmla="*/ 18 w 354"/>
                      <a:gd name="T1" fmla="*/ 162 h 162"/>
                      <a:gd name="T2" fmla="*/ 354 w 354"/>
                      <a:gd name="T3" fmla="*/ 66 h 162"/>
                      <a:gd name="T4" fmla="*/ 336 w 354"/>
                      <a:gd name="T5" fmla="*/ 0 h 162"/>
                      <a:gd name="T6" fmla="*/ 0 w 354"/>
                      <a:gd name="T7" fmla="*/ 90 h 162"/>
                      <a:gd name="T8" fmla="*/ 18 w 354"/>
                      <a:gd name="T9" fmla="*/ 162 h 162"/>
                      <a:gd name="T10" fmla="*/ 0 60000 65536"/>
                      <a:gd name="T11" fmla="*/ 0 60000 65536"/>
                      <a:gd name="T12" fmla="*/ 0 60000 65536"/>
                      <a:gd name="T13" fmla="*/ 0 60000 65536"/>
                      <a:gd name="T14" fmla="*/ 0 60000 65536"/>
                      <a:gd name="T15" fmla="*/ 0 w 354"/>
                      <a:gd name="T16" fmla="*/ 0 h 162"/>
                      <a:gd name="T17" fmla="*/ 354 w 354"/>
                      <a:gd name="T18" fmla="*/ 162 h 162"/>
                    </a:gdLst>
                    <a:ahLst/>
                    <a:cxnLst>
                      <a:cxn ang="T10">
                        <a:pos x="T0" y="T1"/>
                      </a:cxn>
                      <a:cxn ang="T11">
                        <a:pos x="T2" y="T3"/>
                      </a:cxn>
                      <a:cxn ang="T12">
                        <a:pos x="T4" y="T5"/>
                      </a:cxn>
                      <a:cxn ang="T13">
                        <a:pos x="T6" y="T7"/>
                      </a:cxn>
                      <a:cxn ang="T14">
                        <a:pos x="T8" y="T9"/>
                      </a:cxn>
                    </a:cxnLst>
                    <a:rect l="T15" t="T16" r="T17" b="T18"/>
                    <a:pathLst>
                      <a:path w="354" h="162">
                        <a:moveTo>
                          <a:pt x="18" y="162"/>
                        </a:moveTo>
                        <a:lnTo>
                          <a:pt x="354" y="66"/>
                        </a:lnTo>
                        <a:lnTo>
                          <a:pt x="336" y="0"/>
                        </a:lnTo>
                        <a:lnTo>
                          <a:pt x="0" y="90"/>
                        </a:lnTo>
                        <a:lnTo>
                          <a:pt x="18"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1" name="Freeform 711">
                    <a:extLst>
                      <a:ext uri="{FF2B5EF4-FFF2-40B4-BE49-F238E27FC236}">
                        <a16:creationId xmlns:a16="http://schemas.microsoft.com/office/drawing/2014/main" id="{F217C861-08B7-47B0-9DA8-40AA87C282D8}"/>
                      </a:ext>
                    </a:extLst>
                  </p:cNvPr>
                  <p:cNvSpPr>
                    <a:spLocks/>
                  </p:cNvSpPr>
                  <p:nvPr/>
                </p:nvSpPr>
                <p:spPr bwMode="auto">
                  <a:xfrm>
                    <a:off x="2139" y="1644"/>
                    <a:ext cx="354" cy="162"/>
                  </a:xfrm>
                  <a:custGeom>
                    <a:avLst/>
                    <a:gdLst>
                      <a:gd name="T0" fmla="*/ 18 w 354"/>
                      <a:gd name="T1" fmla="*/ 162 h 162"/>
                      <a:gd name="T2" fmla="*/ 354 w 354"/>
                      <a:gd name="T3" fmla="*/ 66 h 162"/>
                      <a:gd name="T4" fmla="*/ 336 w 354"/>
                      <a:gd name="T5" fmla="*/ 0 h 162"/>
                      <a:gd name="T6" fmla="*/ 0 w 354"/>
                      <a:gd name="T7" fmla="*/ 90 h 162"/>
                      <a:gd name="T8" fmla="*/ 18 w 354"/>
                      <a:gd name="T9" fmla="*/ 162 h 162"/>
                      <a:gd name="T10" fmla="*/ 0 60000 65536"/>
                      <a:gd name="T11" fmla="*/ 0 60000 65536"/>
                      <a:gd name="T12" fmla="*/ 0 60000 65536"/>
                      <a:gd name="T13" fmla="*/ 0 60000 65536"/>
                      <a:gd name="T14" fmla="*/ 0 60000 65536"/>
                      <a:gd name="T15" fmla="*/ 0 w 354"/>
                      <a:gd name="T16" fmla="*/ 0 h 162"/>
                      <a:gd name="T17" fmla="*/ 354 w 354"/>
                      <a:gd name="T18" fmla="*/ 162 h 162"/>
                    </a:gdLst>
                    <a:ahLst/>
                    <a:cxnLst>
                      <a:cxn ang="T10">
                        <a:pos x="T0" y="T1"/>
                      </a:cxn>
                      <a:cxn ang="T11">
                        <a:pos x="T2" y="T3"/>
                      </a:cxn>
                      <a:cxn ang="T12">
                        <a:pos x="T4" y="T5"/>
                      </a:cxn>
                      <a:cxn ang="T13">
                        <a:pos x="T6" y="T7"/>
                      </a:cxn>
                      <a:cxn ang="T14">
                        <a:pos x="T8" y="T9"/>
                      </a:cxn>
                    </a:cxnLst>
                    <a:rect l="T15" t="T16" r="T17" b="T18"/>
                    <a:pathLst>
                      <a:path w="354" h="162">
                        <a:moveTo>
                          <a:pt x="18" y="162"/>
                        </a:moveTo>
                        <a:lnTo>
                          <a:pt x="354" y="66"/>
                        </a:lnTo>
                        <a:lnTo>
                          <a:pt x="336" y="0"/>
                        </a:lnTo>
                        <a:lnTo>
                          <a:pt x="0" y="90"/>
                        </a:lnTo>
                        <a:lnTo>
                          <a:pt x="18" y="16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92" name="Freeform 712">
                    <a:extLst>
                      <a:ext uri="{FF2B5EF4-FFF2-40B4-BE49-F238E27FC236}">
                        <a16:creationId xmlns:a16="http://schemas.microsoft.com/office/drawing/2014/main" id="{5F76A1C8-1A73-4F27-928C-001B93F62CFC}"/>
                      </a:ext>
                    </a:extLst>
                  </p:cNvPr>
                  <p:cNvSpPr>
                    <a:spLocks/>
                  </p:cNvSpPr>
                  <p:nvPr/>
                </p:nvSpPr>
                <p:spPr bwMode="auto">
                  <a:xfrm>
                    <a:off x="2151" y="1650"/>
                    <a:ext cx="324" cy="150"/>
                  </a:xfrm>
                  <a:custGeom>
                    <a:avLst/>
                    <a:gdLst>
                      <a:gd name="T0" fmla="*/ 18 w 324"/>
                      <a:gd name="T1" fmla="*/ 150 h 150"/>
                      <a:gd name="T2" fmla="*/ 324 w 324"/>
                      <a:gd name="T3" fmla="*/ 66 h 150"/>
                      <a:gd name="T4" fmla="*/ 306 w 324"/>
                      <a:gd name="T5" fmla="*/ 0 h 150"/>
                      <a:gd name="T6" fmla="*/ 0 w 324"/>
                      <a:gd name="T7" fmla="*/ 84 h 150"/>
                      <a:gd name="T8" fmla="*/ 18 w 324"/>
                      <a:gd name="T9" fmla="*/ 150 h 150"/>
                      <a:gd name="T10" fmla="*/ 0 60000 65536"/>
                      <a:gd name="T11" fmla="*/ 0 60000 65536"/>
                      <a:gd name="T12" fmla="*/ 0 60000 65536"/>
                      <a:gd name="T13" fmla="*/ 0 60000 65536"/>
                      <a:gd name="T14" fmla="*/ 0 60000 65536"/>
                      <a:gd name="T15" fmla="*/ 0 w 324"/>
                      <a:gd name="T16" fmla="*/ 0 h 150"/>
                      <a:gd name="T17" fmla="*/ 324 w 324"/>
                      <a:gd name="T18" fmla="*/ 150 h 150"/>
                    </a:gdLst>
                    <a:ahLst/>
                    <a:cxnLst>
                      <a:cxn ang="T10">
                        <a:pos x="T0" y="T1"/>
                      </a:cxn>
                      <a:cxn ang="T11">
                        <a:pos x="T2" y="T3"/>
                      </a:cxn>
                      <a:cxn ang="T12">
                        <a:pos x="T4" y="T5"/>
                      </a:cxn>
                      <a:cxn ang="T13">
                        <a:pos x="T6" y="T7"/>
                      </a:cxn>
                      <a:cxn ang="T14">
                        <a:pos x="T8" y="T9"/>
                      </a:cxn>
                    </a:cxnLst>
                    <a:rect l="T15" t="T16" r="T17" b="T18"/>
                    <a:pathLst>
                      <a:path w="324" h="150">
                        <a:moveTo>
                          <a:pt x="18" y="150"/>
                        </a:moveTo>
                        <a:lnTo>
                          <a:pt x="324" y="66"/>
                        </a:lnTo>
                        <a:lnTo>
                          <a:pt x="306" y="0"/>
                        </a:lnTo>
                        <a:lnTo>
                          <a:pt x="0" y="84"/>
                        </a:lnTo>
                        <a:lnTo>
                          <a:pt x="18" y="15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3" name="Freeform 713">
                    <a:extLst>
                      <a:ext uri="{FF2B5EF4-FFF2-40B4-BE49-F238E27FC236}">
                        <a16:creationId xmlns:a16="http://schemas.microsoft.com/office/drawing/2014/main" id="{FE6EEC33-BD38-49F8-92A3-7D74ED4FE9FB}"/>
                      </a:ext>
                    </a:extLst>
                  </p:cNvPr>
                  <p:cNvSpPr>
                    <a:spLocks/>
                  </p:cNvSpPr>
                  <p:nvPr/>
                </p:nvSpPr>
                <p:spPr bwMode="auto">
                  <a:xfrm>
                    <a:off x="2151" y="1650"/>
                    <a:ext cx="324" cy="150"/>
                  </a:xfrm>
                  <a:custGeom>
                    <a:avLst/>
                    <a:gdLst>
                      <a:gd name="T0" fmla="*/ 18 w 324"/>
                      <a:gd name="T1" fmla="*/ 150 h 150"/>
                      <a:gd name="T2" fmla="*/ 324 w 324"/>
                      <a:gd name="T3" fmla="*/ 66 h 150"/>
                      <a:gd name="T4" fmla="*/ 306 w 324"/>
                      <a:gd name="T5" fmla="*/ 0 h 150"/>
                      <a:gd name="T6" fmla="*/ 0 w 324"/>
                      <a:gd name="T7" fmla="*/ 84 h 150"/>
                      <a:gd name="T8" fmla="*/ 18 w 324"/>
                      <a:gd name="T9" fmla="*/ 150 h 150"/>
                      <a:gd name="T10" fmla="*/ 0 60000 65536"/>
                      <a:gd name="T11" fmla="*/ 0 60000 65536"/>
                      <a:gd name="T12" fmla="*/ 0 60000 65536"/>
                      <a:gd name="T13" fmla="*/ 0 60000 65536"/>
                      <a:gd name="T14" fmla="*/ 0 60000 65536"/>
                      <a:gd name="T15" fmla="*/ 0 w 324"/>
                      <a:gd name="T16" fmla="*/ 0 h 150"/>
                      <a:gd name="T17" fmla="*/ 324 w 324"/>
                      <a:gd name="T18" fmla="*/ 150 h 150"/>
                    </a:gdLst>
                    <a:ahLst/>
                    <a:cxnLst>
                      <a:cxn ang="T10">
                        <a:pos x="T0" y="T1"/>
                      </a:cxn>
                      <a:cxn ang="T11">
                        <a:pos x="T2" y="T3"/>
                      </a:cxn>
                      <a:cxn ang="T12">
                        <a:pos x="T4" y="T5"/>
                      </a:cxn>
                      <a:cxn ang="T13">
                        <a:pos x="T6" y="T7"/>
                      </a:cxn>
                      <a:cxn ang="T14">
                        <a:pos x="T8" y="T9"/>
                      </a:cxn>
                    </a:cxnLst>
                    <a:rect l="T15" t="T16" r="T17" b="T18"/>
                    <a:pathLst>
                      <a:path w="324" h="150">
                        <a:moveTo>
                          <a:pt x="18" y="150"/>
                        </a:moveTo>
                        <a:lnTo>
                          <a:pt x="324" y="66"/>
                        </a:lnTo>
                        <a:lnTo>
                          <a:pt x="306" y="0"/>
                        </a:lnTo>
                        <a:lnTo>
                          <a:pt x="0" y="84"/>
                        </a:lnTo>
                        <a:lnTo>
                          <a:pt x="18" y="15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94" name="Freeform 714">
                    <a:extLst>
                      <a:ext uri="{FF2B5EF4-FFF2-40B4-BE49-F238E27FC236}">
                        <a16:creationId xmlns:a16="http://schemas.microsoft.com/office/drawing/2014/main" id="{8077BBCF-D832-4DB8-9480-44BEAEAE0D3B}"/>
                      </a:ext>
                    </a:extLst>
                  </p:cNvPr>
                  <p:cNvSpPr>
                    <a:spLocks/>
                  </p:cNvSpPr>
                  <p:nvPr/>
                </p:nvSpPr>
                <p:spPr bwMode="auto">
                  <a:xfrm>
                    <a:off x="2097" y="1566"/>
                    <a:ext cx="378" cy="84"/>
                  </a:xfrm>
                  <a:custGeom>
                    <a:avLst/>
                    <a:gdLst>
                      <a:gd name="T0" fmla="*/ 6 w 378"/>
                      <a:gd name="T1" fmla="*/ 84 h 84"/>
                      <a:gd name="T2" fmla="*/ 378 w 378"/>
                      <a:gd name="T3" fmla="*/ 12 h 84"/>
                      <a:gd name="T4" fmla="*/ 378 w 378"/>
                      <a:gd name="T5" fmla="*/ 0 h 84"/>
                      <a:gd name="T6" fmla="*/ 0 w 378"/>
                      <a:gd name="T7" fmla="*/ 72 h 84"/>
                      <a:gd name="T8" fmla="*/ 6 w 378"/>
                      <a:gd name="T9" fmla="*/ 84 h 84"/>
                      <a:gd name="T10" fmla="*/ 0 60000 65536"/>
                      <a:gd name="T11" fmla="*/ 0 60000 65536"/>
                      <a:gd name="T12" fmla="*/ 0 60000 65536"/>
                      <a:gd name="T13" fmla="*/ 0 60000 65536"/>
                      <a:gd name="T14" fmla="*/ 0 60000 65536"/>
                      <a:gd name="T15" fmla="*/ 0 w 378"/>
                      <a:gd name="T16" fmla="*/ 0 h 84"/>
                      <a:gd name="T17" fmla="*/ 378 w 378"/>
                      <a:gd name="T18" fmla="*/ 84 h 84"/>
                    </a:gdLst>
                    <a:ahLst/>
                    <a:cxnLst>
                      <a:cxn ang="T10">
                        <a:pos x="T0" y="T1"/>
                      </a:cxn>
                      <a:cxn ang="T11">
                        <a:pos x="T2" y="T3"/>
                      </a:cxn>
                      <a:cxn ang="T12">
                        <a:pos x="T4" y="T5"/>
                      </a:cxn>
                      <a:cxn ang="T13">
                        <a:pos x="T6" y="T7"/>
                      </a:cxn>
                      <a:cxn ang="T14">
                        <a:pos x="T8" y="T9"/>
                      </a:cxn>
                    </a:cxnLst>
                    <a:rect l="T15" t="T16" r="T17" b="T18"/>
                    <a:pathLst>
                      <a:path w="378" h="84">
                        <a:moveTo>
                          <a:pt x="6" y="84"/>
                        </a:moveTo>
                        <a:lnTo>
                          <a:pt x="378" y="12"/>
                        </a:lnTo>
                        <a:lnTo>
                          <a:pt x="378" y="0"/>
                        </a:lnTo>
                        <a:lnTo>
                          <a:pt x="0" y="72"/>
                        </a:lnTo>
                        <a:lnTo>
                          <a:pt x="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5" name="Freeform 715">
                    <a:extLst>
                      <a:ext uri="{FF2B5EF4-FFF2-40B4-BE49-F238E27FC236}">
                        <a16:creationId xmlns:a16="http://schemas.microsoft.com/office/drawing/2014/main" id="{1F9B0690-0878-420A-968E-057F93CD1D36}"/>
                      </a:ext>
                    </a:extLst>
                  </p:cNvPr>
                  <p:cNvSpPr>
                    <a:spLocks/>
                  </p:cNvSpPr>
                  <p:nvPr/>
                </p:nvSpPr>
                <p:spPr bwMode="auto">
                  <a:xfrm>
                    <a:off x="2097" y="1566"/>
                    <a:ext cx="378" cy="84"/>
                  </a:xfrm>
                  <a:custGeom>
                    <a:avLst/>
                    <a:gdLst>
                      <a:gd name="T0" fmla="*/ 6 w 378"/>
                      <a:gd name="T1" fmla="*/ 84 h 84"/>
                      <a:gd name="T2" fmla="*/ 378 w 378"/>
                      <a:gd name="T3" fmla="*/ 12 h 84"/>
                      <a:gd name="T4" fmla="*/ 378 w 378"/>
                      <a:gd name="T5" fmla="*/ 0 h 84"/>
                      <a:gd name="T6" fmla="*/ 0 w 378"/>
                      <a:gd name="T7" fmla="*/ 72 h 84"/>
                      <a:gd name="T8" fmla="*/ 6 w 378"/>
                      <a:gd name="T9" fmla="*/ 84 h 84"/>
                      <a:gd name="T10" fmla="*/ 0 60000 65536"/>
                      <a:gd name="T11" fmla="*/ 0 60000 65536"/>
                      <a:gd name="T12" fmla="*/ 0 60000 65536"/>
                      <a:gd name="T13" fmla="*/ 0 60000 65536"/>
                      <a:gd name="T14" fmla="*/ 0 60000 65536"/>
                      <a:gd name="T15" fmla="*/ 0 w 378"/>
                      <a:gd name="T16" fmla="*/ 0 h 84"/>
                      <a:gd name="T17" fmla="*/ 378 w 378"/>
                      <a:gd name="T18" fmla="*/ 84 h 84"/>
                    </a:gdLst>
                    <a:ahLst/>
                    <a:cxnLst>
                      <a:cxn ang="T10">
                        <a:pos x="T0" y="T1"/>
                      </a:cxn>
                      <a:cxn ang="T11">
                        <a:pos x="T2" y="T3"/>
                      </a:cxn>
                      <a:cxn ang="T12">
                        <a:pos x="T4" y="T5"/>
                      </a:cxn>
                      <a:cxn ang="T13">
                        <a:pos x="T6" y="T7"/>
                      </a:cxn>
                      <a:cxn ang="T14">
                        <a:pos x="T8" y="T9"/>
                      </a:cxn>
                    </a:cxnLst>
                    <a:rect l="T15" t="T16" r="T17" b="T18"/>
                    <a:pathLst>
                      <a:path w="378" h="84">
                        <a:moveTo>
                          <a:pt x="6" y="84"/>
                        </a:moveTo>
                        <a:lnTo>
                          <a:pt x="378" y="12"/>
                        </a:lnTo>
                        <a:lnTo>
                          <a:pt x="378" y="0"/>
                        </a:lnTo>
                        <a:lnTo>
                          <a:pt x="0" y="72"/>
                        </a:lnTo>
                        <a:lnTo>
                          <a:pt x="6" y="8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96" name="Freeform 716">
                    <a:extLst>
                      <a:ext uri="{FF2B5EF4-FFF2-40B4-BE49-F238E27FC236}">
                        <a16:creationId xmlns:a16="http://schemas.microsoft.com/office/drawing/2014/main" id="{0FF99F09-E461-425C-9F24-AD3C6888F8FB}"/>
                      </a:ext>
                    </a:extLst>
                  </p:cNvPr>
                  <p:cNvSpPr>
                    <a:spLocks/>
                  </p:cNvSpPr>
                  <p:nvPr/>
                </p:nvSpPr>
                <p:spPr bwMode="auto">
                  <a:xfrm>
                    <a:off x="2109" y="1542"/>
                    <a:ext cx="354" cy="132"/>
                  </a:xfrm>
                  <a:custGeom>
                    <a:avLst/>
                    <a:gdLst>
                      <a:gd name="T0" fmla="*/ 12 w 354"/>
                      <a:gd name="T1" fmla="*/ 132 h 132"/>
                      <a:gd name="T2" fmla="*/ 354 w 354"/>
                      <a:gd name="T3" fmla="*/ 66 h 132"/>
                      <a:gd name="T4" fmla="*/ 342 w 354"/>
                      <a:gd name="T5" fmla="*/ 0 h 132"/>
                      <a:gd name="T6" fmla="*/ 0 w 354"/>
                      <a:gd name="T7" fmla="*/ 66 h 132"/>
                      <a:gd name="T8" fmla="*/ 12 w 354"/>
                      <a:gd name="T9" fmla="*/ 132 h 132"/>
                      <a:gd name="T10" fmla="*/ 0 60000 65536"/>
                      <a:gd name="T11" fmla="*/ 0 60000 65536"/>
                      <a:gd name="T12" fmla="*/ 0 60000 65536"/>
                      <a:gd name="T13" fmla="*/ 0 60000 65536"/>
                      <a:gd name="T14" fmla="*/ 0 60000 65536"/>
                      <a:gd name="T15" fmla="*/ 0 w 354"/>
                      <a:gd name="T16" fmla="*/ 0 h 132"/>
                      <a:gd name="T17" fmla="*/ 354 w 354"/>
                      <a:gd name="T18" fmla="*/ 132 h 132"/>
                    </a:gdLst>
                    <a:ahLst/>
                    <a:cxnLst>
                      <a:cxn ang="T10">
                        <a:pos x="T0" y="T1"/>
                      </a:cxn>
                      <a:cxn ang="T11">
                        <a:pos x="T2" y="T3"/>
                      </a:cxn>
                      <a:cxn ang="T12">
                        <a:pos x="T4" y="T5"/>
                      </a:cxn>
                      <a:cxn ang="T13">
                        <a:pos x="T6" y="T7"/>
                      </a:cxn>
                      <a:cxn ang="T14">
                        <a:pos x="T8" y="T9"/>
                      </a:cxn>
                    </a:cxnLst>
                    <a:rect l="T15" t="T16" r="T17" b="T18"/>
                    <a:pathLst>
                      <a:path w="354" h="132">
                        <a:moveTo>
                          <a:pt x="12" y="132"/>
                        </a:moveTo>
                        <a:lnTo>
                          <a:pt x="354" y="66"/>
                        </a:lnTo>
                        <a:lnTo>
                          <a:pt x="342" y="0"/>
                        </a:lnTo>
                        <a:lnTo>
                          <a:pt x="0" y="66"/>
                        </a:lnTo>
                        <a:lnTo>
                          <a:pt x="12" y="1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7" name="Freeform 717">
                    <a:extLst>
                      <a:ext uri="{FF2B5EF4-FFF2-40B4-BE49-F238E27FC236}">
                        <a16:creationId xmlns:a16="http://schemas.microsoft.com/office/drawing/2014/main" id="{9CA9558D-3C12-47B8-A37B-A74318956A7D}"/>
                      </a:ext>
                    </a:extLst>
                  </p:cNvPr>
                  <p:cNvSpPr>
                    <a:spLocks/>
                  </p:cNvSpPr>
                  <p:nvPr/>
                </p:nvSpPr>
                <p:spPr bwMode="auto">
                  <a:xfrm>
                    <a:off x="2109" y="1542"/>
                    <a:ext cx="354" cy="132"/>
                  </a:xfrm>
                  <a:custGeom>
                    <a:avLst/>
                    <a:gdLst>
                      <a:gd name="T0" fmla="*/ 12 w 354"/>
                      <a:gd name="T1" fmla="*/ 132 h 132"/>
                      <a:gd name="T2" fmla="*/ 354 w 354"/>
                      <a:gd name="T3" fmla="*/ 66 h 132"/>
                      <a:gd name="T4" fmla="*/ 342 w 354"/>
                      <a:gd name="T5" fmla="*/ 0 h 132"/>
                      <a:gd name="T6" fmla="*/ 0 w 354"/>
                      <a:gd name="T7" fmla="*/ 66 h 132"/>
                      <a:gd name="T8" fmla="*/ 12 w 354"/>
                      <a:gd name="T9" fmla="*/ 132 h 132"/>
                      <a:gd name="T10" fmla="*/ 0 60000 65536"/>
                      <a:gd name="T11" fmla="*/ 0 60000 65536"/>
                      <a:gd name="T12" fmla="*/ 0 60000 65536"/>
                      <a:gd name="T13" fmla="*/ 0 60000 65536"/>
                      <a:gd name="T14" fmla="*/ 0 60000 65536"/>
                      <a:gd name="T15" fmla="*/ 0 w 354"/>
                      <a:gd name="T16" fmla="*/ 0 h 132"/>
                      <a:gd name="T17" fmla="*/ 354 w 354"/>
                      <a:gd name="T18" fmla="*/ 132 h 132"/>
                    </a:gdLst>
                    <a:ahLst/>
                    <a:cxnLst>
                      <a:cxn ang="T10">
                        <a:pos x="T0" y="T1"/>
                      </a:cxn>
                      <a:cxn ang="T11">
                        <a:pos x="T2" y="T3"/>
                      </a:cxn>
                      <a:cxn ang="T12">
                        <a:pos x="T4" y="T5"/>
                      </a:cxn>
                      <a:cxn ang="T13">
                        <a:pos x="T6" y="T7"/>
                      </a:cxn>
                      <a:cxn ang="T14">
                        <a:pos x="T8" y="T9"/>
                      </a:cxn>
                    </a:cxnLst>
                    <a:rect l="T15" t="T16" r="T17" b="T18"/>
                    <a:pathLst>
                      <a:path w="354" h="132">
                        <a:moveTo>
                          <a:pt x="12" y="132"/>
                        </a:moveTo>
                        <a:lnTo>
                          <a:pt x="354" y="66"/>
                        </a:lnTo>
                        <a:lnTo>
                          <a:pt x="342" y="0"/>
                        </a:lnTo>
                        <a:lnTo>
                          <a:pt x="0" y="66"/>
                        </a:lnTo>
                        <a:lnTo>
                          <a:pt x="12" y="13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98" name="Freeform 718">
                    <a:extLst>
                      <a:ext uri="{FF2B5EF4-FFF2-40B4-BE49-F238E27FC236}">
                        <a16:creationId xmlns:a16="http://schemas.microsoft.com/office/drawing/2014/main" id="{9D34D52B-2083-4094-A5F1-3C93B544E45F}"/>
                      </a:ext>
                    </a:extLst>
                  </p:cNvPr>
                  <p:cNvSpPr>
                    <a:spLocks/>
                  </p:cNvSpPr>
                  <p:nvPr/>
                </p:nvSpPr>
                <p:spPr bwMode="auto">
                  <a:xfrm>
                    <a:off x="2121" y="1548"/>
                    <a:ext cx="324" cy="126"/>
                  </a:xfrm>
                  <a:custGeom>
                    <a:avLst/>
                    <a:gdLst>
                      <a:gd name="T0" fmla="*/ 12 w 324"/>
                      <a:gd name="T1" fmla="*/ 126 h 126"/>
                      <a:gd name="T2" fmla="*/ 324 w 324"/>
                      <a:gd name="T3" fmla="*/ 66 h 126"/>
                      <a:gd name="T4" fmla="*/ 312 w 324"/>
                      <a:gd name="T5" fmla="*/ 0 h 126"/>
                      <a:gd name="T6" fmla="*/ 0 w 324"/>
                      <a:gd name="T7" fmla="*/ 60 h 126"/>
                      <a:gd name="T8" fmla="*/ 12 w 324"/>
                      <a:gd name="T9" fmla="*/ 126 h 126"/>
                      <a:gd name="T10" fmla="*/ 0 60000 65536"/>
                      <a:gd name="T11" fmla="*/ 0 60000 65536"/>
                      <a:gd name="T12" fmla="*/ 0 60000 65536"/>
                      <a:gd name="T13" fmla="*/ 0 60000 65536"/>
                      <a:gd name="T14" fmla="*/ 0 60000 65536"/>
                      <a:gd name="T15" fmla="*/ 0 w 324"/>
                      <a:gd name="T16" fmla="*/ 0 h 126"/>
                      <a:gd name="T17" fmla="*/ 324 w 324"/>
                      <a:gd name="T18" fmla="*/ 126 h 126"/>
                    </a:gdLst>
                    <a:ahLst/>
                    <a:cxnLst>
                      <a:cxn ang="T10">
                        <a:pos x="T0" y="T1"/>
                      </a:cxn>
                      <a:cxn ang="T11">
                        <a:pos x="T2" y="T3"/>
                      </a:cxn>
                      <a:cxn ang="T12">
                        <a:pos x="T4" y="T5"/>
                      </a:cxn>
                      <a:cxn ang="T13">
                        <a:pos x="T6" y="T7"/>
                      </a:cxn>
                      <a:cxn ang="T14">
                        <a:pos x="T8" y="T9"/>
                      </a:cxn>
                    </a:cxnLst>
                    <a:rect l="T15" t="T16" r="T17" b="T18"/>
                    <a:pathLst>
                      <a:path w="324" h="126">
                        <a:moveTo>
                          <a:pt x="12" y="126"/>
                        </a:moveTo>
                        <a:lnTo>
                          <a:pt x="324" y="66"/>
                        </a:lnTo>
                        <a:lnTo>
                          <a:pt x="312" y="0"/>
                        </a:lnTo>
                        <a:lnTo>
                          <a:pt x="0" y="60"/>
                        </a:lnTo>
                        <a:lnTo>
                          <a:pt x="12" y="12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9" name="Freeform 719">
                    <a:extLst>
                      <a:ext uri="{FF2B5EF4-FFF2-40B4-BE49-F238E27FC236}">
                        <a16:creationId xmlns:a16="http://schemas.microsoft.com/office/drawing/2014/main" id="{97ED19F2-DAB0-4B8D-AC68-106CB4F6C523}"/>
                      </a:ext>
                    </a:extLst>
                  </p:cNvPr>
                  <p:cNvSpPr>
                    <a:spLocks/>
                  </p:cNvSpPr>
                  <p:nvPr/>
                </p:nvSpPr>
                <p:spPr bwMode="auto">
                  <a:xfrm>
                    <a:off x="2121" y="1548"/>
                    <a:ext cx="324" cy="126"/>
                  </a:xfrm>
                  <a:custGeom>
                    <a:avLst/>
                    <a:gdLst>
                      <a:gd name="T0" fmla="*/ 12 w 324"/>
                      <a:gd name="T1" fmla="*/ 126 h 126"/>
                      <a:gd name="T2" fmla="*/ 324 w 324"/>
                      <a:gd name="T3" fmla="*/ 66 h 126"/>
                      <a:gd name="T4" fmla="*/ 312 w 324"/>
                      <a:gd name="T5" fmla="*/ 0 h 126"/>
                      <a:gd name="T6" fmla="*/ 0 w 324"/>
                      <a:gd name="T7" fmla="*/ 60 h 126"/>
                      <a:gd name="T8" fmla="*/ 12 w 324"/>
                      <a:gd name="T9" fmla="*/ 126 h 126"/>
                      <a:gd name="T10" fmla="*/ 0 60000 65536"/>
                      <a:gd name="T11" fmla="*/ 0 60000 65536"/>
                      <a:gd name="T12" fmla="*/ 0 60000 65536"/>
                      <a:gd name="T13" fmla="*/ 0 60000 65536"/>
                      <a:gd name="T14" fmla="*/ 0 60000 65536"/>
                      <a:gd name="T15" fmla="*/ 0 w 324"/>
                      <a:gd name="T16" fmla="*/ 0 h 126"/>
                      <a:gd name="T17" fmla="*/ 324 w 324"/>
                      <a:gd name="T18" fmla="*/ 126 h 126"/>
                    </a:gdLst>
                    <a:ahLst/>
                    <a:cxnLst>
                      <a:cxn ang="T10">
                        <a:pos x="T0" y="T1"/>
                      </a:cxn>
                      <a:cxn ang="T11">
                        <a:pos x="T2" y="T3"/>
                      </a:cxn>
                      <a:cxn ang="T12">
                        <a:pos x="T4" y="T5"/>
                      </a:cxn>
                      <a:cxn ang="T13">
                        <a:pos x="T6" y="T7"/>
                      </a:cxn>
                      <a:cxn ang="T14">
                        <a:pos x="T8" y="T9"/>
                      </a:cxn>
                    </a:cxnLst>
                    <a:rect l="T15" t="T16" r="T17" b="T18"/>
                    <a:pathLst>
                      <a:path w="324" h="126">
                        <a:moveTo>
                          <a:pt x="12" y="126"/>
                        </a:moveTo>
                        <a:lnTo>
                          <a:pt x="324" y="66"/>
                        </a:lnTo>
                        <a:lnTo>
                          <a:pt x="312" y="0"/>
                        </a:lnTo>
                        <a:lnTo>
                          <a:pt x="0" y="60"/>
                        </a:lnTo>
                        <a:lnTo>
                          <a:pt x="12" y="1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00" name="Freeform 720">
                    <a:extLst>
                      <a:ext uri="{FF2B5EF4-FFF2-40B4-BE49-F238E27FC236}">
                        <a16:creationId xmlns:a16="http://schemas.microsoft.com/office/drawing/2014/main" id="{2FDBC225-D534-4C07-9479-E2915CA30F7F}"/>
                      </a:ext>
                    </a:extLst>
                  </p:cNvPr>
                  <p:cNvSpPr>
                    <a:spLocks/>
                  </p:cNvSpPr>
                  <p:nvPr/>
                </p:nvSpPr>
                <p:spPr bwMode="auto">
                  <a:xfrm>
                    <a:off x="2079" y="1458"/>
                    <a:ext cx="378" cy="48"/>
                  </a:xfrm>
                  <a:custGeom>
                    <a:avLst/>
                    <a:gdLst>
                      <a:gd name="T0" fmla="*/ 0 w 378"/>
                      <a:gd name="T1" fmla="*/ 48 h 48"/>
                      <a:gd name="T2" fmla="*/ 378 w 378"/>
                      <a:gd name="T3" fmla="*/ 6 h 48"/>
                      <a:gd name="T4" fmla="*/ 378 w 378"/>
                      <a:gd name="T5" fmla="*/ 0 h 48"/>
                      <a:gd name="T6" fmla="*/ 0 w 378"/>
                      <a:gd name="T7" fmla="*/ 36 h 48"/>
                      <a:gd name="T8" fmla="*/ 0 w 378"/>
                      <a:gd name="T9" fmla="*/ 48 h 48"/>
                      <a:gd name="T10" fmla="*/ 0 60000 65536"/>
                      <a:gd name="T11" fmla="*/ 0 60000 65536"/>
                      <a:gd name="T12" fmla="*/ 0 60000 65536"/>
                      <a:gd name="T13" fmla="*/ 0 60000 65536"/>
                      <a:gd name="T14" fmla="*/ 0 60000 65536"/>
                      <a:gd name="T15" fmla="*/ 0 w 378"/>
                      <a:gd name="T16" fmla="*/ 0 h 48"/>
                      <a:gd name="T17" fmla="*/ 378 w 378"/>
                      <a:gd name="T18" fmla="*/ 48 h 48"/>
                    </a:gdLst>
                    <a:ahLst/>
                    <a:cxnLst>
                      <a:cxn ang="T10">
                        <a:pos x="T0" y="T1"/>
                      </a:cxn>
                      <a:cxn ang="T11">
                        <a:pos x="T2" y="T3"/>
                      </a:cxn>
                      <a:cxn ang="T12">
                        <a:pos x="T4" y="T5"/>
                      </a:cxn>
                      <a:cxn ang="T13">
                        <a:pos x="T6" y="T7"/>
                      </a:cxn>
                      <a:cxn ang="T14">
                        <a:pos x="T8" y="T9"/>
                      </a:cxn>
                    </a:cxnLst>
                    <a:rect l="T15" t="T16" r="T17" b="T18"/>
                    <a:pathLst>
                      <a:path w="378" h="48">
                        <a:moveTo>
                          <a:pt x="0" y="48"/>
                        </a:moveTo>
                        <a:lnTo>
                          <a:pt x="378" y="6"/>
                        </a:lnTo>
                        <a:lnTo>
                          <a:pt x="378" y="0"/>
                        </a:lnTo>
                        <a:lnTo>
                          <a:pt x="0" y="36"/>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01" name="Freeform 721">
                    <a:extLst>
                      <a:ext uri="{FF2B5EF4-FFF2-40B4-BE49-F238E27FC236}">
                        <a16:creationId xmlns:a16="http://schemas.microsoft.com/office/drawing/2014/main" id="{3EBF57E5-DE8F-48FE-B880-B748BB8C7408}"/>
                      </a:ext>
                    </a:extLst>
                  </p:cNvPr>
                  <p:cNvSpPr>
                    <a:spLocks/>
                  </p:cNvSpPr>
                  <p:nvPr/>
                </p:nvSpPr>
                <p:spPr bwMode="auto">
                  <a:xfrm>
                    <a:off x="2079" y="1458"/>
                    <a:ext cx="378" cy="48"/>
                  </a:xfrm>
                  <a:custGeom>
                    <a:avLst/>
                    <a:gdLst>
                      <a:gd name="T0" fmla="*/ 0 w 378"/>
                      <a:gd name="T1" fmla="*/ 48 h 48"/>
                      <a:gd name="T2" fmla="*/ 378 w 378"/>
                      <a:gd name="T3" fmla="*/ 6 h 48"/>
                      <a:gd name="T4" fmla="*/ 378 w 378"/>
                      <a:gd name="T5" fmla="*/ 0 h 48"/>
                      <a:gd name="T6" fmla="*/ 0 w 378"/>
                      <a:gd name="T7" fmla="*/ 36 h 48"/>
                      <a:gd name="T8" fmla="*/ 0 w 378"/>
                      <a:gd name="T9" fmla="*/ 48 h 48"/>
                      <a:gd name="T10" fmla="*/ 0 60000 65536"/>
                      <a:gd name="T11" fmla="*/ 0 60000 65536"/>
                      <a:gd name="T12" fmla="*/ 0 60000 65536"/>
                      <a:gd name="T13" fmla="*/ 0 60000 65536"/>
                      <a:gd name="T14" fmla="*/ 0 60000 65536"/>
                      <a:gd name="T15" fmla="*/ 0 w 378"/>
                      <a:gd name="T16" fmla="*/ 0 h 48"/>
                      <a:gd name="T17" fmla="*/ 378 w 378"/>
                      <a:gd name="T18" fmla="*/ 48 h 48"/>
                    </a:gdLst>
                    <a:ahLst/>
                    <a:cxnLst>
                      <a:cxn ang="T10">
                        <a:pos x="T0" y="T1"/>
                      </a:cxn>
                      <a:cxn ang="T11">
                        <a:pos x="T2" y="T3"/>
                      </a:cxn>
                      <a:cxn ang="T12">
                        <a:pos x="T4" y="T5"/>
                      </a:cxn>
                      <a:cxn ang="T13">
                        <a:pos x="T6" y="T7"/>
                      </a:cxn>
                      <a:cxn ang="T14">
                        <a:pos x="T8" y="T9"/>
                      </a:cxn>
                    </a:cxnLst>
                    <a:rect l="T15" t="T16" r="T17" b="T18"/>
                    <a:pathLst>
                      <a:path w="378" h="48">
                        <a:moveTo>
                          <a:pt x="0" y="48"/>
                        </a:moveTo>
                        <a:lnTo>
                          <a:pt x="378" y="6"/>
                        </a:lnTo>
                        <a:lnTo>
                          <a:pt x="378" y="0"/>
                        </a:lnTo>
                        <a:lnTo>
                          <a:pt x="0" y="36"/>
                        </a:lnTo>
                        <a:lnTo>
                          <a:pt x="0" y="4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02" name="Freeform 722">
                    <a:extLst>
                      <a:ext uri="{FF2B5EF4-FFF2-40B4-BE49-F238E27FC236}">
                        <a16:creationId xmlns:a16="http://schemas.microsoft.com/office/drawing/2014/main" id="{F2698248-A363-494D-8AB2-07139F5C760C}"/>
                      </a:ext>
                    </a:extLst>
                  </p:cNvPr>
                  <p:cNvSpPr>
                    <a:spLocks/>
                  </p:cNvSpPr>
                  <p:nvPr/>
                </p:nvSpPr>
                <p:spPr bwMode="auto">
                  <a:xfrm>
                    <a:off x="2085" y="1428"/>
                    <a:ext cx="360" cy="102"/>
                  </a:xfrm>
                  <a:custGeom>
                    <a:avLst/>
                    <a:gdLst>
                      <a:gd name="T0" fmla="*/ 12 w 360"/>
                      <a:gd name="T1" fmla="*/ 102 h 102"/>
                      <a:gd name="T2" fmla="*/ 360 w 360"/>
                      <a:gd name="T3" fmla="*/ 66 h 102"/>
                      <a:gd name="T4" fmla="*/ 354 w 360"/>
                      <a:gd name="T5" fmla="*/ 0 h 102"/>
                      <a:gd name="T6" fmla="*/ 0 w 360"/>
                      <a:gd name="T7" fmla="*/ 36 h 102"/>
                      <a:gd name="T8" fmla="*/ 12 w 360"/>
                      <a:gd name="T9" fmla="*/ 102 h 102"/>
                      <a:gd name="T10" fmla="*/ 0 60000 65536"/>
                      <a:gd name="T11" fmla="*/ 0 60000 65536"/>
                      <a:gd name="T12" fmla="*/ 0 60000 65536"/>
                      <a:gd name="T13" fmla="*/ 0 60000 65536"/>
                      <a:gd name="T14" fmla="*/ 0 60000 65536"/>
                      <a:gd name="T15" fmla="*/ 0 w 360"/>
                      <a:gd name="T16" fmla="*/ 0 h 102"/>
                      <a:gd name="T17" fmla="*/ 360 w 360"/>
                      <a:gd name="T18" fmla="*/ 102 h 102"/>
                    </a:gdLst>
                    <a:ahLst/>
                    <a:cxnLst>
                      <a:cxn ang="T10">
                        <a:pos x="T0" y="T1"/>
                      </a:cxn>
                      <a:cxn ang="T11">
                        <a:pos x="T2" y="T3"/>
                      </a:cxn>
                      <a:cxn ang="T12">
                        <a:pos x="T4" y="T5"/>
                      </a:cxn>
                      <a:cxn ang="T13">
                        <a:pos x="T6" y="T7"/>
                      </a:cxn>
                      <a:cxn ang="T14">
                        <a:pos x="T8" y="T9"/>
                      </a:cxn>
                    </a:cxnLst>
                    <a:rect l="T15" t="T16" r="T17" b="T18"/>
                    <a:pathLst>
                      <a:path w="360" h="102">
                        <a:moveTo>
                          <a:pt x="12" y="102"/>
                        </a:moveTo>
                        <a:lnTo>
                          <a:pt x="360" y="66"/>
                        </a:lnTo>
                        <a:lnTo>
                          <a:pt x="354" y="0"/>
                        </a:lnTo>
                        <a:lnTo>
                          <a:pt x="0" y="36"/>
                        </a:lnTo>
                        <a:lnTo>
                          <a:pt x="12"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03" name="Freeform 723">
                    <a:extLst>
                      <a:ext uri="{FF2B5EF4-FFF2-40B4-BE49-F238E27FC236}">
                        <a16:creationId xmlns:a16="http://schemas.microsoft.com/office/drawing/2014/main" id="{599C8D48-7B17-4953-9B49-450332CED9CF}"/>
                      </a:ext>
                    </a:extLst>
                  </p:cNvPr>
                  <p:cNvSpPr>
                    <a:spLocks/>
                  </p:cNvSpPr>
                  <p:nvPr/>
                </p:nvSpPr>
                <p:spPr bwMode="auto">
                  <a:xfrm>
                    <a:off x="2085" y="1428"/>
                    <a:ext cx="360" cy="102"/>
                  </a:xfrm>
                  <a:custGeom>
                    <a:avLst/>
                    <a:gdLst>
                      <a:gd name="T0" fmla="*/ 12 w 360"/>
                      <a:gd name="T1" fmla="*/ 102 h 102"/>
                      <a:gd name="T2" fmla="*/ 360 w 360"/>
                      <a:gd name="T3" fmla="*/ 66 h 102"/>
                      <a:gd name="T4" fmla="*/ 354 w 360"/>
                      <a:gd name="T5" fmla="*/ 0 h 102"/>
                      <a:gd name="T6" fmla="*/ 0 w 360"/>
                      <a:gd name="T7" fmla="*/ 36 h 102"/>
                      <a:gd name="T8" fmla="*/ 12 w 360"/>
                      <a:gd name="T9" fmla="*/ 102 h 102"/>
                      <a:gd name="T10" fmla="*/ 0 60000 65536"/>
                      <a:gd name="T11" fmla="*/ 0 60000 65536"/>
                      <a:gd name="T12" fmla="*/ 0 60000 65536"/>
                      <a:gd name="T13" fmla="*/ 0 60000 65536"/>
                      <a:gd name="T14" fmla="*/ 0 60000 65536"/>
                      <a:gd name="T15" fmla="*/ 0 w 360"/>
                      <a:gd name="T16" fmla="*/ 0 h 102"/>
                      <a:gd name="T17" fmla="*/ 360 w 360"/>
                      <a:gd name="T18" fmla="*/ 102 h 102"/>
                    </a:gdLst>
                    <a:ahLst/>
                    <a:cxnLst>
                      <a:cxn ang="T10">
                        <a:pos x="T0" y="T1"/>
                      </a:cxn>
                      <a:cxn ang="T11">
                        <a:pos x="T2" y="T3"/>
                      </a:cxn>
                      <a:cxn ang="T12">
                        <a:pos x="T4" y="T5"/>
                      </a:cxn>
                      <a:cxn ang="T13">
                        <a:pos x="T6" y="T7"/>
                      </a:cxn>
                      <a:cxn ang="T14">
                        <a:pos x="T8" y="T9"/>
                      </a:cxn>
                    </a:cxnLst>
                    <a:rect l="T15" t="T16" r="T17" b="T18"/>
                    <a:pathLst>
                      <a:path w="360" h="102">
                        <a:moveTo>
                          <a:pt x="12" y="102"/>
                        </a:moveTo>
                        <a:lnTo>
                          <a:pt x="360" y="66"/>
                        </a:lnTo>
                        <a:lnTo>
                          <a:pt x="354" y="0"/>
                        </a:lnTo>
                        <a:lnTo>
                          <a:pt x="0" y="36"/>
                        </a:lnTo>
                        <a:lnTo>
                          <a:pt x="12" y="10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04" name="Freeform 724">
                    <a:extLst>
                      <a:ext uri="{FF2B5EF4-FFF2-40B4-BE49-F238E27FC236}">
                        <a16:creationId xmlns:a16="http://schemas.microsoft.com/office/drawing/2014/main" id="{A4CDA5A0-4777-4A13-827B-8815D2951704}"/>
                      </a:ext>
                    </a:extLst>
                  </p:cNvPr>
                  <p:cNvSpPr>
                    <a:spLocks/>
                  </p:cNvSpPr>
                  <p:nvPr/>
                </p:nvSpPr>
                <p:spPr bwMode="auto">
                  <a:xfrm>
                    <a:off x="2103" y="1428"/>
                    <a:ext cx="324" cy="102"/>
                  </a:xfrm>
                  <a:custGeom>
                    <a:avLst/>
                    <a:gdLst>
                      <a:gd name="T0" fmla="*/ 12 w 324"/>
                      <a:gd name="T1" fmla="*/ 102 h 102"/>
                      <a:gd name="T2" fmla="*/ 324 w 324"/>
                      <a:gd name="T3" fmla="*/ 66 h 102"/>
                      <a:gd name="T4" fmla="*/ 318 w 324"/>
                      <a:gd name="T5" fmla="*/ 0 h 102"/>
                      <a:gd name="T6" fmla="*/ 0 w 324"/>
                      <a:gd name="T7" fmla="*/ 36 h 102"/>
                      <a:gd name="T8" fmla="*/ 12 w 324"/>
                      <a:gd name="T9" fmla="*/ 102 h 102"/>
                      <a:gd name="T10" fmla="*/ 0 60000 65536"/>
                      <a:gd name="T11" fmla="*/ 0 60000 65536"/>
                      <a:gd name="T12" fmla="*/ 0 60000 65536"/>
                      <a:gd name="T13" fmla="*/ 0 60000 65536"/>
                      <a:gd name="T14" fmla="*/ 0 60000 65536"/>
                      <a:gd name="T15" fmla="*/ 0 w 324"/>
                      <a:gd name="T16" fmla="*/ 0 h 102"/>
                      <a:gd name="T17" fmla="*/ 324 w 324"/>
                      <a:gd name="T18" fmla="*/ 102 h 102"/>
                    </a:gdLst>
                    <a:ahLst/>
                    <a:cxnLst>
                      <a:cxn ang="T10">
                        <a:pos x="T0" y="T1"/>
                      </a:cxn>
                      <a:cxn ang="T11">
                        <a:pos x="T2" y="T3"/>
                      </a:cxn>
                      <a:cxn ang="T12">
                        <a:pos x="T4" y="T5"/>
                      </a:cxn>
                      <a:cxn ang="T13">
                        <a:pos x="T6" y="T7"/>
                      </a:cxn>
                      <a:cxn ang="T14">
                        <a:pos x="T8" y="T9"/>
                      </a:cxn>
                    </a:cxnLst>
                    <a:rect l="T15" t="T16" r="T17" b="T18"/>
                    <a:pathLst>
                      <a:path w="324" h="102">
                        <a:moveTo>
                          <a:pt x="12" y="102"/>
                        </a:moveTo>
                        <a:lnTo>
                          <a:pt x="324" y="66"/>
                        </a:lnTo>
                        <a:lnTo>
                          <a:pt x="318" y="0"/>
                        </a:lnTo>
                        <a:lnTo>
                          <a:pt x="0" y="36"/>
                        </a:lnTo>
                        <a:lnTo>
                          <a:pt x="12" y="10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05" name="Freeform 725">
                    <a:extLst>
                      <a:ext uri="{FF2B5EF4-FFF2-40B4-BE49-F238E27FC236}">
                        <a16:creationId xmlns:a16="http://schemas.microsoft.com/office/drawing/2014/main" id="{B482D4EF-BA89-44A4-A2D8-96537E8661A2}"/>
                      </a:ext>
                    </a:extLst>
                  </p:cNvPr>
                  <p:cNvSpPr>
                    <a:spLocks/>
                  </p:cNvSpPr>
                  <p:nvPr/>
                </p:nvSpPr>
                <p:spPr bwMode="auto">
                  <a:xfrm>
                    <a:off x="2103" y="1428"/>
                    <a:ext cx="324" cy="102"/>
                  </a:xfrm>
                  <a:custGeom>
                    <a:avLst/>
                    <a:gdLst>
                      <a:gd name="T0" fmla="*/ 12 w 324"/>
                      <a:gd name="T1" fmla="*/ 102 h 102"/>
                      <a:gd name="T2" fmla="*/ 324 w 324"/>
                      <a:gd name="T3" fmla="*/ 66 h 102"/>
                      <a:gd name="T4" fmla="*/ 318 w 324"/>
                      <a:gd name="T5" fmla="*/ 0 h 102"/>
                      <a:gd name="T6" fmla="*/ 0 w 324"/>
                      <a:gd name="T7" fmla="*/ 36 h 102"/>
                      <a:gd name="T8" fmla="*/ 12 w 324"/>
                      <a:gd name="T9" fmla="*/ 102 h 102"/>
                      <a:gd name="T10" fmla="*/ 0 60000 65536"/>
                      <a:gd name="T11" fmla="*/ 0 60000 65536"/>
                      <a:gd name="T12" fmla="*/ 0 60000 65536"/>
                      <a:gd name="T13" fmla="*/ 0 60000 65536"/>
                      <a:gd name="T14" fmla="*/ 0 60000 65536"/>
                      <a:gd name="T15" fmla="*/ 0 w 324"/>
                      <a:gd name="T16" fmla="*/ 0 h 102"/>
                      <a:gd name="T17" fmla="*/ 324 w 324"/>
                      <a:gd name="T18" fmla="*/ 102 h 102"/>
                    </a:gdLst>
                    <a:ahLst/>
                    <a:cxnLst>
                      <a:cxn ang="T10">
                        <a:pos x="T0" y="T1"/>
                      </a:cxn>
                      <a:cxn ang="T11">
                        <a:pos x="T2" y="T3"/>
                      </a:cxn>
                      <a:cxn ang="T12">
                        <a:pos x="T4" y="T5"/>
                      </a:cxn>
                      <a:cxn ang="T13">
                        <a:pos x="T6" y="T7"/>
                      </a:cxn>
                      <a:cxn ang="T14">
                        <a:pos x="T8" y="T9"/>
                      </a:cxn>
                    </a:cxnLst>
                    <a:rect l="T15" t="T16" r="T17" b="T18"/>
                    <a:pathLst>
                      <a:path w="324" h="102">
                        <a:moveTo>
                          <a:pt x="12" y="102"/>
                        </a:moveTo>
                        <a:lnTo>
                          <a:pt x="324" y="66"/>
                        </a:lnTo>
                        <a:lnTo>
                          <a:pt x="318" y="0"/>
                        </a:lnTo>
                        <a:lnTo>
                          <a:pt x="0" y="36"/>
                        </a:lnTo>
                        <a:lnTo>
                          <a:pt x="12" y="10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06" name="Freeform 726">
                    <a:extLst>
                      <a:ext uri="{FF2B5EF4-FFF2-40B4-BE49-F238E27FC236}">
                        <a16:creationId xmlns:a16="http://schemas.microsoft.com/office/drawing/2014/main" id="{492A35C1-48F0-49DB-8B3D-A64E7EA0C847}"/>
                      </a:ext>
                    </a:extLst>
                  </p:cNvPr>
                  <p:cNvSpPr>
                    <a:spLocks/>
                  </p:cNvSpPr>
                  <p:nvPr/>
                </p:nvSpPr>
                <p:spPr bwMode="auto">
                  <a:xfrm>
                    <a:off x="2025" y="1296"/>
                    <a:ext cx="516" cy="1212"/>
                  </a:xfrm>
                  <a:custGeom>
                    <a:avLst/>
                    <a:gdLst>
                      <a:gd name="T0" fmla="*/ 0 w 516"/>
                      <a:gd name="T1" fmla="*/ 0 h 1212"/>
                      <a:gd name="T2" fmla="*/ 0 w 516"/>
                      <a:gd name="T3" fmla="*/ 60 h 1212"/>
                      <a:gd name="T4" fmla="*/ 6 w 516"/>
                      <a:gd name="T5" fmla="*/ 174 h 1212"/>
                      <a:gd name="T6" fmla="*/ 18 w 516"/>
                      <a:gd name="T7" fmla="*/ 294 h 1212"/>
                      <a:gd name="T8" fmla="*/ 36 w 516"/>
                      <a:gd name="T9" fmla="*/ 408 h 1212"/>
                      <a:gd name="T10" fmla="*/ 66 w 516"/>
                      <a:gd name="T11" fmla="*/ 522 h 1212"/>
                      <a:gd name="T12" fmla="*/ 108 w 516"/>
                      <a:gd name="T13" fmla="*/ 630 h 1212"/>
                      <a:gd name="T14" fmla="*/ 150 w 516"/>
                      <a:gd name="T15" fmla="*/ 738 h 1212"/>
                      <a:gd name="T16" fmla="*/ 204 w 516"/>
                      <a:gd name="T17" fmla="*/ 840 h 1212"/>
                      <a:gd name="T18" fmla="*/ 264 w 516"/>
                      <a:gd name="T19" fmla="*/ 942 h 1212"/>
                      <a:gd name="T20" fmla="*/ 330 w 516"/>
                      <a:gd name="T21" fmla="*/ 1038 h 1212"/>
                      <a:gd name="T22" fmla="*/ 402 w 516"/>
                      <a:gd name="T23" fmla="*/ 1128 h 1212"/>
                      <a:gd name="T24" fmla="*/ 486 w 516"/>
                      <a:gd name="T25" fmla="*/ 1212 h 1212"/>
                      <a:gd name="T26" fmla="*/ 516 w 516"/>
                      <a:gd name="T27" fmla="*/ 1182 h 1212"/>
                      <a:gd name="T28" fmla="*/ 438 w 516"/>
                      <a:gd name="T29" fmla="*/ 1098 h 1212"/>
                      <a:gd name="T30" fmla="*/ 366 w 516"/>
                      <a:gd name="T31" fmla="*/ 1008 h 1212"/>
                      <a:gd name="T32" fmla="*/ 300 w 516"/>
                      <a:gd name="T33" fmla="*/ 912 h 1212"/>
                      <a:gd name="T34" fmla="*/ 240 w 516"/>
                      <a:gd name="T35" fmla="*/ 810 h 1212"/>
                      <a:gd name="T36" fmla="*/ 192 w 516"/>
                      <a:gd name="T37" fmla="*/ 708 h 1212"/>
                      <a:gd name="T38" fmla="*/ 144 w 516"/>
                      <a:gd name="T39" fmla="*/ 600 h 1212"/>
                      <a:gd name="T40" fmla="*/ 108 w 516"/>
                      <a:gd name="T41" fmla="*/ 492 h 1212"/>
                      <a:gd name="T42" fmla="*/ 84 w 516"/>
                      <a:gd name="T43" fmla="*/ 378 h 1212"/>
                      <a:gd name="T44" fmla="*/ 60 w 516"/>
                      <a:gd name="T45" fmla="*/ 264 h 1212"/>
                      <a:gd name="T46" fmla="*/ 54 w 516"/>
                      <a:gd name="T47" fmla="*/ 150 h 1212"/>
                      <a:gd name="T48" fmla="*/ 48 w 516"/>
                      <a:gd name="T49" fmla="*/ 30 h 1212"/>
                      <a:gd name="T50" fmla="*/ 48 w 516"/>
                      <a:gd name="T51" fmla="*/ 0 h 1212"/>
                      <a:gd name="T52" fmla="*/ 0 w 516"/>
                      <a:gd name="T53" fmla="*/ 0 h 1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16"/>
                      <a:gd name="T82" fmla="*/ 0 h 1212"/>
                      <a:gd name="T83" fmla="*/ 516 w 516"/>
                      <a:gd name="T84" fmla="*/ 1212 h 12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16" h="1212">
                        <a:moveTo>
                          <a:pt x="0" y="0"/>
                        </a:moveTo>
                        <a:lnTo>
                          <a:pt x="0" y="60"/>
                        </a:lnTo>
                        <a:lnTo>
                          <a:pt x="6" y="174"/>
                        </a:lnTo>
                        <a:lnTo>
                          <a:pt x="18" y="294"/>
                        </a:lnTo>
                        <a:lnTo>
                          <a:pt x="36" y="408"/>
                        </a:lnTo>
                        <a:lnTo>
                          <a:pt x="66" y="522"/>
                        </a:lnTo>
                        <a:lnTo>
                          <a:pt x="108" y="630"/>
                        </a:lnTo>
                        <a:lnTo>
                          <a:pt x="150" y="738"/>
                        </a:lnTo>
                        <a:lnTo>
                          <a:pt x="204" y="840"/>
                        </a:lnTo>
                        <a:lnTo>
                          <a:pt x="264" y="942"/>
                        </a:lnTo>
                        <a:lnTo>
                          <a:pt x="330" y="1038"/>
                        </a:lnTo>
                        <a:lnTo>
                          <a:pt x="402" y="1128"/>
                        </a:lnTo>
                        <a:lnTo>
                          <a:pt x="486" y="1212"/>
                        </a:lnTo>
                        <a:lnTo>
                          <a:pt x="516" y="1182"/>
                        </a:lnTo>
                        <a:lnTo>
                          <a:pt x="438" y="1098"/>
                        </a:lnTo>
                        <a:lnTo>
                          <a:pt x="366" y="1008"/>
                        </a:lnTo>
                        <a:lnTo>
                          <a:pt x="300" y="912"/>
                        </a:lnTo>
                        <a:lnTo>
                          <a:pt x="240" y="810"/>
                        </a:lnTo>
                        <a:lnTo>
                          <a:pt x="192" y="708"/>
                        </a:lnTo>
                        <a:lnTo>
                          <a:pt x="144" y="600"/>
                        </a:lnTo>
                        <a:lnTo>
                          <a:pt x="108" y="492"/>
                        </a:lnTo>
                        <a:lnTo>
                          <a:pt x="84" y="378"/>
                        </a:lnTo>
                        <a:lnTo>
                          <a:pt x="60" y="264"/>
                        </a:lnTo>
                        <a:lnTo>
                          <a:pt x="54" y="150"/>
                        </a:lnTo>
                        <a:lnTo>
                          <a:pt x="48" y="30"/>
                        </a:lnTo>
                        <a:lnTo>
                          <a:pt x="48" y="0"/>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07" name="Freeform 727">
                    <a:extLst>
                      <a:ext uri="{FF2B5EF4-FFF2-40B4-BE49-F238E27FC236}">
                        <a16:creationId xmlns:a16="http://schemas.microsoft.com/office/drawing/2014/main" id="{A498B2AB-3737-4F64-B491-C0DB36343057}"/>
                      </a:ext>
                    </a:extLst>
                  </p:cNvPr>
                  <p:cNvSpPr>
                    <a:spLocks/>
                  </p:cNvSpPr>
                  <p:nvPr/>
                </p:nvSpPr>
                <p:spPr bwMode="auto">
                  <a:xfrm>
                    <a:off x="2025" y="1296"/>
                    <a:ext cx="516" cy="1212"/>
                  </a:xfrm>
                  <a:custGeom>
                    <a:avLst/>
                    <a:gdLst>
                      <a:gd name="T0" fmla="*/ 0 w 516"/>
                      <a:gd name="T1" fmla="*/ 0 h 1212"/>
                      <a:gd name="T2" fmla="*/ 0 w 516"/>
                      <a:gd name="T3" fmla="*/ 60 h 1212"/>
                      <a:gd name="T4" fmla="*/ 6 w 516"/>
                      <a:gd name="T5" fmla="*/ 174 h 1212"/>
                      <a:gd name="T6" fmla="*/ 18 w 516"/>
                      <a:gd name="T7" fmla="*/ 294 h 1212"/>
                      <a:gd name="T8" fmla="*/ 36 w 516"/>
                      <a:gd name="T9" fmla="*/ 408 h 1212"/>
                      <a:gd name="T10" fmla="*/ 66 w 516"/>
                      <a:gd name="T11" fmla="*/ 522 h 1212"/>
                      <a:gd name="T12" fmla="*/ 108 w 516"/>
                      <a:gd name="T13" fmla="*/ 630 h 1212"/>
                      <a:gd name="T14" fmla="*/ 150 w 516"/>
                      <a:gd name="T15" fmla="*/ 738 h 1212"/>
                      <a:gd name="T16" fmla="*/ 204 w 516"/>
                      <a:gd name="T17" fmla="*/ 840 h 1212"/>
                      <a:gd name="T18" fmla="*/ 264 w 516"/>
                      <a:gd name="T19" fmla="*/ 942 h 1212"/>
                      <a:gd name="T20" fmla="*/ 330 w 516"/>
                      <a:gd name="T21" fmla="*/ 1038 h 1212"/>
                      <a:gd name="T22" fmla="*/ 402 w 516"/>
                      <a:gd name="T23" fmla="*/ 1128 h 1212"/>
                      <a:gd name="T24" fmla="*/ 486 w 516"/>
                      <a:gd name="T25" fmla="*/ 1212 h 1212"/>
                      <a:gd name="T26" fmla="*/ 516 w 516"/>
                      <a:gd name="T27" fmla="*/ 1182 h 1212"/>
                      <a:gd name="T28" fmla="*/ 438 w 516"/>
                      <a:gd name="T29" fmla="*/ 1098 h 1212"/>
                      <a:gd name="T30" fmla="*/ 366 w 516"/>
                      <a:gd name="T31" fmla="*/ 1008 h 1212"/>
                      <a:gd name="T32" fmla="*/ 300 w 516"/>
                      <a:gd name="T33" fmla="*/ 912 h 1212"/>
                      <a:gd name="T34" fmla="*/ 240 w 516"/>
                      <a:gd name="T35" fmla="*/ 810 h 1212"/>
                      <a:gd name="T36" fmla="*/ 192 w 516"/>
                      <a:gd name="T37" fmla="*/ 708 h 1212"/>
                      <a:gd name="T38" fmla="*/ 144 w 516"/>
                      <a:gd name="T39" fmla="*/ 600 h 1212"/>
                      <a:gd name="T40" fmla="*/ 108 w 516"/>
                      <a:gd name="T41" fmla="*/ 492 h 1212"/>
                      <a:gd name="T42" fmla="*/ 84 w 516"/>
                      <a:gd name="T43" fmla="*/ 378 h 1212"/>
                      <a:gd name="T44" fmla="*/ 60 w 516"/>
                      <a:gd name="T45" fmla="*/ 264 h 1212"/>
                      <a:gd name="T46" fmla="*/ 54 w 516"/>
                      <a:gd name="T47" fmla="*/ 150 h 1212"/>
                      <a:gd name="T48" fmla="*/ 48 w 516"/>
                      <a:gd name="T49" fmla="*/ 30 h 1212"/>
                      <a:gd name="T50" fmla="*/ 48 w 516"/>
                      <a:gd name="T51" fmla="*/ 0 h 1212"/>
                      <a:gd name="T52" fmla="*/ 0 w 516"/>
                      <a:gd name="T53" fmla="*/ 0 h 1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16"/>
                      <a:gd name="T82" fmla="*/ 0 h 1212"/>
                      <a:gd name="T83" fmla="*/ 516 w 516"/>
                      <a:gd name="T84" fmla="*/ 1212 h 12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16" h="1212">
                        <a:moveTo>
                          <a:pt x="0" y="0"/>
                        </a:moveTo>
                        <a:lnTo>
                          <a:pt x="0" y="60"/>
                        </a:lnTo>
                        <a:lnTo>
                          <a:pt x="6" y="174"/>
                        </a:lnTo>
                        <a:lnTo>
                          <a:pt x="18" y="294"/>
                        </a:lnTo>
                        <a:lnTo>
                          <a:pt x="36" y="408"/>
                        </a:lnTo>
                        <a:lnTo>
                          <a:pt x="66" y="522"/>
                        </a:lnTo>
                        <a:lnTo>
                          <a:pt x="108" y="630"/>
                        </a:lnTo>
                        <a:lnTo>
                          <a:pt x="150" y="738"/>
                        </a:lnTo>
                        <a:lnTo>
                          <a:pt x="204" y="840"/>
                        </a:lnTo>
                        <a:lnTo>
                          <a:pt x="264" y="942"/>
                        </a:lnTo>
                        <a:lnTo>
                          <a:pt x="330" y="1038"/>
                        </a:lnTo>
                        <a:lnTo>
                          <a:pt x="402" y="1128"/>
                        </a:lnTo>
                        <a:lnTo>
                          <a:pt x="486" y="1212"/>
                        </a:lnTo>
                        <a:lnTo>
                          <a:pt x="516" y="1182"/>
                        </a:lnTo>
                        <a:lnTo>
                          <a:pt x="438" y="1098"/>
                        </a:lnTo>
                        <a:lnTo>
                          <a:pt x="366" y="1008"/>
                        </a:lnTo>
                        <a:lnTo>
                          <a:pt x="300" y="912"/>
                        </a:lnTo>
                        <a:lnTo>
                          <a:pt x="240" y="810"/>
                        </a:lnTo>
                        <a:lnTo>
                          <a:pt x="192" y="708"/>
                        </a:lnTo>
                        <a:lnTo>
                          <a:pt x="144" y="600"/>
                        </a:lnTo>
                        <a:lnTo>
                          <a:pt x="108" y="492"/>
                        </a:lnTo>
                        <a:lnTo>
                          <a:pt x="84" y="378"/>
                        </a:lnTo>
                        <a:lnTo>
                          <a:pt x="60" y="264"/>
                        </a:lnTo>
                        <a:lnTo>
                          <a:pt x="54" y="150"/>
                        </a:lnTo>
                        <a:lnTo>
                          <a:pt x="48" y="30"/>
                        </a:lnTo>
                        <a:lnTo>
                          <a:pt x="48" y="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08" name="Freeform 728">
                    <a:extLst>
                      <a:ext uri="{FF2B5EF4-FFF2-40B4-BE49-F238E27FC236}">
                        <a16:creationId xmlns:a16="http://schemas.microsoft.com/office/drawing/2014/main" id="{55DBA8B5-5EC3-4AD1-9CFE-A3458A5D7FD5}"/>
                      </a:ext>
                    </a:extLst>
                  </p:cNvPr>
                  <p:cNvSpPr>
                    <a:spLocks/>
                  </p:cNvSpPr>
                  <p:nvPr/>
                </p:nvSpPr>
                <p:spPr bwMode="auto">
                  <a:xfrm>
                    <a:off x="2451" y="1308"/>
                    <a:ext cx="396" cy="906"/>
                  </a:xfrm>
                  <a:custGeom>
                    <a:avLst/>
                    <a:gdLst>
                      <a:gd name="T0" fmla="*/ 42 w 396"/>
                      <a:gd name="T1" fmla="*/ 6 h 906"/>
                      <a:gd name="T2" fmla="*/ 42 w 396"/>
                      <a:gd name="T3" fmla="*/ 72 h 906"/>
                      <a:gd name="T4" fmla="*/ 48 w 396"/>
                      <a:gd name="T5" fmla="*/ 168 h 906"/>
                      <a:gd name="T6" fmla="*/ 66 w 396"/>
                      <a:gd name="T7" fmla="*/ 270 h 906"/>
                      <a:gd name="T8" fmla="*/ 90 w 396"/>
                      <a:gd name="T9" fmla="*/ 366 h 906"/>
                      <a:gd name="T10" fmla="*/ 126 w 396"/>
                      <a:gd name="T11" fmla="*/ 462 h 906"/>
                      <a:gd name="T12" fmla="*/ 162 w 396"/>
                      <a:gd name="T13" fmla="*/ 552 h 906"/>
                      <a:gd name="T14" fmla="*/ 210 w 396"/>
                      <a:gd name="T15" fmla="*/ 642 h 906"/>
                      <a:gd name="T16" fmla="*/ 264 w 396"/>
                      <a:gd name="T17" fmla="*/ 726 h 906"/>
                      <a:gd name="T18" fmla="*/ 330 w 396"/>
                      <a:gd name="T19" fmla="*/ 804 h 906"/>
                      <a:gd name="T20" fmla="*/ 396 w 396"/>
                      <a:gd name="T21" fmla="*/ 876 h 906"/>
                      <a:gd name="T22" fmla="*/ 366 w 396"/>
                      <a:gd name="T23" fmla="*/ 906 h 906"/>
                      <a:gd name="T24" fmla="*/ 294 w 396"/>
                      <a:gd name="T25" fmla="*/ 828 h 906"/>
                      <a:gd name="T26" fmla="*/ 234 w 396"/>
                      <a:gd name="T27" fmla="*/ 750 h 906"/>
                      <a:gd name="T28" fmla="*/ 180 w 396"/>
                      <a:gd name="T29" fmla="*/ 660 h 906"/>
                      <a:gd name="T30" fmla="*/ 126 w 396"/>
                      <a:gd name="T31" fmla="*/ 570 h 906"/>
                      <a:gd name="T32" fmla="*/ 84 w 396"/>
                      <a:gd name="T33" fmla="*/ 480 h 906"/>
                      <a:gd name="T34" fmla="*/ 54 w 396"/>
                      <a:gd name="T35" fmla="*/ 384 h 906"/>
                      <a:gd name="T36" fmla="*/ 24 w 396"/>
                      <a:gd name="T37" fmla="*/ 282 h 906"/>
                      <a:gd name="T38" fmla="*/ 6 w 396"/>
                      <a:gd name="T39" fmla="*/ 180 h 906"/>
                      <a:gd name="T40" fmla="*/ 0 w 396"/>
                      <a:gd name="T41" fmla="*/ 78 h 906"/>
                      <a:gd name="T42" fmla="*/ 0 w 396"/>
                      <a:gd name="T43" fmla="*/ 0 h 906"/>
                      <a:gd name="T44" fmla="*/ 42 w 396"/>
                      <a:gd name="T45" fmla="*/ 6 h 9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6"/>
                      <a:gd name="T70" fmla="*/ 0 h 906"/>
                      <a:gd name="T71" fmla="*/ 396 w 396"/>
                      <a:gd name="T72" fmla="*/ 906 h 9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6" h="906">
                        <a:moveTo>
                          <a:pt x="42" y="6"/>
                        </a:moveTo>
                        <a:lnTo>
                          <a:pt x="42" y="72"/>
                        </a:lnTo>
                        <a:lnTo>
                          <a:pt x="48" y="168"/>
                        </a:lnTo>
                        <a:lnTo>
                          <a:pt x="66" y="270"/>
                        </a:lnTo>
                        <a:lnTo>
                          <a:pt x="90" y="366"/>
                        </a:lnTo>
                        <a:lnTo>
                          <a:pt x="126" y="462"/>
                        </a:lnTo>
                        <a:lnTo>
                          <a:pt x="162" y="552"/>
                        </a:lnTo>
                        <a:lnTo>
                          <a:pt x="210" y="642"/>
                        </a:lnTo>
                        <a:lnTo>
                          <a:pt x="264" y="726"/>
                        </a:lnTo>
                        <a:lnTo>
                          <a:pt x="330" y="804"/>
                        </a:lnTo>
                        <a:lnTo>
                          <a:pt x="396" y="876"/>
                        </a:lnTo>
                        <a:lnTo>
                          <a:pt x="366" y="906"/>
                        </a:lnTo>
                        <a:lnTo>
                          <a:pt x="294" y="828"/>
                        </a:lnTo>
                        <a:lnTo>
                          <a:pt x="234" y="750"/>
                        </a:lnTo>
                        <a:lnTo>
                          <a:pt x="180" y="660"/>
                        </a:lnTo>
                        <a:lnTo>
                          <a:pt x="126" y="570"/>
                        </a:lnTo>
                        <a:lnTo>
                          <a:pt x="84" y="480"/>
                        </a:lnTo>
                        <a:lnTo>
                          <a:pt x="54" y="384"/>
                        </a:lnTo>
                        <a:lnTo>
                          <a:pt x="24" y="282"/>
                        </a:lnTo>
                        <a:lnTo>
                          <a:pt x="6" y="180"/>
                        </a:lnTo>
                        <a:lnTo>
                          <a:pt x="0" y="78"/>
                        </a:lnTo>
                        <a:lnTo>
                          <a:pt x="0" y="0"/>
                        </a:lnTo>
                        <a:lnTo>
                          <a:pt x="42" y="6"/>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09" name="Freeform 729">
                    <a:extLst>
                      <a:ext uri="{FF2B5EF4-FFF2-40B4-BE49-F238E27FC236}">
                        <a16:creationId xmlns:a16="http://schemas.microsoft.com/office/drawing/2014/main" id="{2659670A-25E8-4E4D-A860-68E552C6DE81}"/>
                      </a:ext>
                    </a:extLst>
                  </p:cNvPr>
                  <p:cNvSpPr>
                    <a:spLocks/>
                  </p:cNvSpPr>
                  <p:nvPr/>
                </p:nvSpPr>
                <p:spPr bwMode="auto">
                  <a:xfrm>
                    <a:off x="2451" y="1308"/>
                    <a:ext cx="396" cy="906"/>
                  </a:xfrm>
                  <a:custGeom>
                    <a:avLst/>
                    <a:gdLst>
                      <a:gd name="T0" fmla="*/ 42 w 396"/>
                      <a:gd name="T1" fmla="*/ 6 h 906"/>
                      <a:gd name="T2" fmla="*/ 42 w 396"/>
                      <a:gd name="T3" fmla="*/ 72 h 906"/>
                      <a:gd name="T4" fmla="*/ 48 w 396"/>
                      <a:gd name="T5" fmla="*/ 168 h 906"/>
                      <a:gd name="T6" fmla="*/ 66 w 396"/>
                      <a:gd name="T7" fmla="*/ 270 h 906"/>
                      <a:gd name="T8" fmla="*/ 90 w 396"/>
                      <a:gd name="T9" fmla="*/ 366 h 906"/>
                      <a:gd name="T10" fmla="*/ 126 w 396"/>
                      <a:gd name="T11" fmla="*/ 462 h 906"/>
                      <a:gd name="T12" fmla="*/ 162 w 396"/>
                      <a:gd name="T13" fmla="*/ 552 h 906"/>
                      <a:gd name="T14" fmla="*/ 210 w 396"/>
                      <a:gd name="T15" fmla="*/ 642 h 906"/>
                      <a:gd name="T16" fmla="*/ 264 w 396"/>
                      <a:gd name="T17" fmla="*/ 726 h 906"/>
                      <a:gd name="T18" fmla="*/ 330 w 396"/>
                      <a:gd name="T19" fmla="*/ 804 h 906"/>
                      <a:gd name="T20" fmla="*/ 396 w 396"/>
                      <a:gd name="T21" fmla="*/ 876 h 906"/>
                      <a:gd name="T22" fmla="*/ 366 w 396"/>
                      <a:gd name="T23" fmla="*/ 906 h 906"/>
                      <a:gd name="T24" fmla="*/ 294 w 396"/>
                      <a:gd name="T25" fmla="*/ 828 h 906"/>
                      <a:gd name="T26" fmla="*/ 234 w 396"/>
                      <a:gd name="T27" fmla="*/ 750 h 906"/>
                      <a:gd name="T28" fmla="*/ 180 w 396"/>
                      <a:gd name="T29" fmla="*/ 660 h 906"/>
                      <a:gd name="T30" fmla="*/ 126 w 396"/>
                      <a:gd name="T31" fmla="*/ 570 h 906"/>
                      <a:gd name="T32" fmla="*/ 84 w 396"/>
                      <a:gd name="T33" fmla="*/ 480 h 906"/>
                      <a:gd name="T34" fmla="*/ 54 w 396"/>
                      <a:gd name="T35" fmla="*/ 384 h 906"/>
                      <a:gd name="T36" fmla="*/ 24 w 396"/>
                      <a:gd name="T37" fmla="*/ 282 h 906"/>
                      <a:gd name="T38" fmla="*/ 6 w 396"/>
                      <a:gd name="T39" fmla="*/ 180 h 906"/>
                      <a:gd name="T40" fmla="*/ 0 w 396"/>
                      <a:gd name="T41" fmla="*/ 78 h 906"/>
                      <a:gd name="T42" fmla="*/ 0 w 396"/>
                      <a:gd name="T43" fmla="*/ 0 h 906"/>
                      <a:gd name="T44" fmla="*/ 42 w 396"/>
                      <a:gd name="T45" fmla="*/ 6 h 9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6"/>
                      <a:gd name="T70" fmla="*/ 0 h 906"/>
                      <a:gd name="T71" fmla="*/ 396 w 396"/>
                      <a:gd name="T72" fmla="*/ 906 h 9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6" h="906">
                        <a:moveTo>
                          <a:pt x="42" y="6"/>
                        </a:moveTo>
                        <a:lnTo>
                          <a:pt x="42" y="72"/>
                        </a:lnTo>
                        <a:lnTo>
                          <a:pt x="48" y="168"/>
                        </a:lnTo>
                        <a:lnTo>
                          <a:pt x="66" y="270"/>
                        </a:lnTo>
                        <a:lnTo>
                          <a:pt x="90" y="366"/>
                        </a:lnTo>
                        <a:lnTo>
                          <a:pt x="126" y="462"/>
                        </a:lnTo>
                        <a:lnTo>
                          <a:pt x="162" y="552"/>
                        </a:lnTo>
                        <a:lnTo>
                          <a:pt x="210" y="642"/>
                        </a:lnTo>
                        <a:lnTo>
                          <a:pt x="264" y="726"/>
                        </a:lnTo>
                        <a:lnTo>
                          <a:pt x="330" y="804"/>
                        </a:lnTo>
                        <a:lnTo>
                          <a:pt x="396" y="876"/>
                        </a:lnTo>
                        <a:lnTo>
                          <a:pt x="366" y="906"/>
                        </a:lnTo>
                        <a:lnTo>
                          <a:pt x="294" y="828"/>
                        </a:lnTo>
                        <a:lnTo>
                          <a:pt x="234" y="750"/>
                        </a:lnTo>
                        <a:lnTo>
                          <a:pt x="180" y="660"/>
                        </a:lnTo>
                        <a:lnTo>
                          <a:pt x="126" y="570"/>
                        </a:lnTo>
                        <a:lnTo>
                          <a:pt x="84" y="480"/>
                        </a:lnTo>
                        <a:lnTo>
                          <a:pt x="54" y="384"/>
                        </a:lnTo>
                        <a:lnTo>
                          <a:pt x="24" y="282"/>
                        </a:lnTo>
                        <a:lnTo>
                          <a:pt x="6" y="180"/>
                        </a:lnTo>
                        <a:lnTo>
                          <a:pt x="0" y="78"/>
                        </a:lnTo>
                        <a:lnTo>
                          <a:pt x="0" y="0"/>
                        </a:lnTo>
                        <a:lnTo>
                          <a:pt x="42" y="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10" name="Line 730">
                    <a:extLst>
                      <a:ext uri="{FF2B5EF4-FFF2-40B4-BE49-F238E27FC236}">
                        <a16:creationId xmlns:a16="http://schemas.microsoft.com/office/drawing/2014/main" id="{0C466E10-A950-4AAB-BC6A-7B031B68836F}"/>
                      </a:ext>
                    </a:extLst>
                  </p:cNvPr>
                  <p:cNvSpPr>
                    <a:spLocks noChangeShapeType="1"/>
                  </p:cNvSpPr>
                  <p:nvPr/>
                </p:nvSpPr>
                <p:spPr bwMode="auto">
                  <a:xfrm flipV="1">
                    <a:off x="2439" y="2130"/>
                    <a:ext cx="300" cy="2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11" name="Line 731">
                    <a:extLst>
                      <a:ext uri="{FF2B5EF4-FFF2-40B4-BE49-F238E27FC236}">
                        <a16:creationId xmlns:a16="http://schemas.microsoft.com/office/drawing/2014/main" id="{64FFB3DB-BE9C-41F9-8D10-8F79AD4F376D}"/>
                      </a:ext>
                    </a:extLst>
                  </p:cNvPr>
                  <p:cNvSpPr>
                    <a:spLocks noChangeShapeType="1"/>
                  </p:cNvSpPr>
                  <p:nvPr/>
                </p:nvSpPr>
                <p:spPr bwMode="auto">
                  <a:xfrm flipH="1">
                    <a:off x="2073" y="1410"/>
                    <a:ext cx="378" cy="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23" name="Group 732">
                  <a:extLst>
                    <a:ext uri="{FF2B5EF4-FFF2-40B4-BE49-F238E27FC236}">
                      <a16:creationId xmlns:a16="http://schemas.microsoft.com/office/drawing/2014/main" id="{D8FA1B64-0C60-4D56-B24C-3A6237993285}"/>
                    </a:ext>
                  </a:extLst>
                </p:cNvPr>
                <p:cNvGrpSpPr>
                  <a:grpSpLocks/>
                </p:cNvGrpSpPr>
                <p:nvPr/>
              </p:nvGrpSpPr>
              <p:grpSpPr bwMode="auto">
                <a:xfrm>
                  <a:off x="2794" y="2083"/>
                  <a:ext cx="172" cy="1058"/>
                  <a:chOff x="2634" y="1515"/>
                  <a:chExt cx="492" cy="1290"/>
                </a:xfrm>
              </p:grpSpPr>
              <p:sp>
                <p:nvSpPr>
                  <p:cNvPr id="24" name="Rectangle 733">
                    <a:extLst>
                      <a:ext uri="{FF2B5EF4-FFF2-40B4-BE49-F238E27FC236}">
                        <a16:creationId xmlns:a16="http://schemas.microsoft.com/office/drawing/2014/main" id="{C1E9B609-5342-4D21-ABB2-7EBB0461BB7E}"/>
                      </a:ext>
                    </a:extLst>
                  </p:cNvPr>
                  <p:cNvSpPr>
                    <a:spLocks noChangeArrowheads="1"/>
                  </p:cNvSpPr>
                  <p:nvPr/>
                </p:nvSpPr>
                <p:spPr bwMode="auto">
                  <a:xfrm>
                    <a:off x="2670" y="1581"/>
                    <a:ext cx="414"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25" name="Rectangle 734">
                    <a:extLst>
                      <a:ext uri="{FF2B5EF4-FFF2-40B4-BE49-F238E27FC236}">
                        <a16:creationId xmlns:a16="http://schemas.microsoft.com/office/drawing/2014/main" id="{C48AC1C9-A30D-4DA6-8629-73AED39D94C0}"/>
                      </a:ext>
                    </a:extLst>
                  </p:cNvPr>
                  <p:cNvSpPr>
                    <a:spLocks noChangeArrowheads="1"/>
                  </p:cNvSpPr>
                  <p:nvPr/>
                </p:nvSpPr>
                <p:spPr bwMode="auto">
                  <a:xfrm>
                    <a:off x="2670" y="1581"/>
                    <a:ext cx="414" cy="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26" name="Rectangle 735">
                    <a:extLst>
                      <a:ext uri="{FF2B5EF4-FFF2-40B4-BE49-F238E27FC236}">
                        <a16:creationId xmlns:a16="http://schemas.microsoft.com/office/drawing/2014/main" id="{52CE2F87-B731-4140-88C7-2A6843217095}"/>
                      </a:ext>
                    </a:extLst>
                  </p:cNvPr>
                  <p:cNvSpPr>
                    <a:spLocks noChangeArrowheads="1"/>
                  </p:cNvSpPr>
                  <p:nvPr/>
                </p:nvSpPr>
                <p:spPr bwMode="auto">
                  <a:xfrm>
                    <a:off x="2688" y="1551"/>
                    <a:ext cx="38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27" name="Rectangle 736">
                    <a:extLst>
                      <a:ext uri="{FF2B5EF4-FFF2-40B4-BE49-F238E27FC236}">
                        <a16:creationId xmlns:a16="http://schemas.microsoft.com/office/drawing/2014/main" id="{6CE92696-C52C-48F1-BC07-99392E426926}"/>
                      </a:ext>
                    </a:extLst>
                  </p:cNvPr>
                  <p:cNvSpPr>
                    <a:spLocks noChangeArrowheads="1"/>
                  </p:cNvSpPr>
                  <p:nvPr/>
                </p:nvSpPr>
                <p:spPr bwMode="auto">
                  <a:xfrm>
                    <a:off x="2688" y="1551"/>
                    <a:ext cx="384" cy="7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28" name="Rectangle 737">
                    <a:extLst>
                      <a:ext uri="{FF2B5EF4-FFF2-40B4-BE49-F238E27FC236}">
                        <a16:creationId xmlns:a16="http://schemas.microsoft.com/office/drawing/2014/main" id="{D21E726A-6A05-4D25-8BF7-8F7454CBBC29}"/>
                      </a:ext>
                    </a:extLst>
                  </p:cNvPr>
                  <p:cNvSpPr>
                    <a:spLocks noChangeArrowheads="1"/>
                  </p:cNvSpPr>
                  <p:nvPr/>
                </p:nvSpPr>
                <p:spPr bwMode="auto">
                  <a:xfrm>
                    <a:off x="2712" y="1551"/>
                    <a:ext cx="342" cy="7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29" name="Rectangle 738">
                    <a:extLst>
                      <a:ext uri="{FF2B5EF4-FFF2-40B4-BE49-F238E27FC236}">
                        <a16:creationId xmlns:a16="http://schemas.microsoft.com/office/drawing/2014/main" id="{560EE4E1-FBC0-4BF2-B361-448CEB90661A}"/>
                      </a:ext>
                    </a:extLst>
                  </p:cNvPr>
                  <p:cNvSpPr>
                    <a:spLocks noChangeArrowheads="1"/>
                  </p:cNvSpPr>
                  <p:nvPr/>
                </p:nvSpPr>
                <p:spPr bwMode="auto">
                  <a:xfrm>
                    <a:off x="2712" y="1551"/>
                    <a:ext cx="342" cy="7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0" name="Rectangle 739">
                    <a:extLst>
                      <a:ext uri="{FF2B5EF4-FFF2-40B4-BE49-F238E27FC236}">
                        <a16:creationId xmlns:a16="http://schemas.microsoft.com/office/drawing/2014/main" id="{C07E0410-65AD-4A0A-8893-5CC7B9F085D5}"/>
                      </a:ext>
                    </a:extLst>
                  </p:cNvPr>
                  <p:cNvSpPr>
                    <a:spLocks noChangeArrowheads="1"/>
                  </p:cNvSpPr>
                  <p:nvPr/>
                </p:nvSpPr>
                <p:spPr bwMode="auto">
                  <a:xfrm>
                    <a:off x="2676" y="1713"/>
                    <a:ext cx="41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1" name="Rectangle 740">
                    <a:extLst>
                      <a:ext uri="{FF2B5EF4-FFF2-40B4-BE49-F238E27FC236}">
                        <a16:creationId xmlns:a16="http://schemas.microsoft.com/office/drawing/2014/main" id="{B4993B6B-F466-4CDC-8492-AB53329218F5}"/>
                      </a:ext>
                    </a:extLst>
                  </p:cNvPr>
                  <p:cNvSpPr>
                    <a:spLocks noChangeArrowheads="1"/>
                  </p:cNvSpPr>
                  <p:nvPr/>
                </p:nvSpPr>
                <p:spPr bwMode="auto">
                  <a:xfrm>
                    <a:off x="2676" y="1713"/>
                    <a:ext cx="414"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2" name="Rectangle 741">
                    <a:extLst>
                      <a:ext uri="{FF2B5EF4-FFF2-40B4-BE49-F238E27FC236}">
                        <a16:creationId xmlns:a16="http://schemas.microsoft.com/office/drawing/2014/main" id="{4F99243B-C5FA-48D6-9851-17904D8B6CE6}"/>
                      </a:ext>
                    </a:extLst>
                  </p:cNvPr>
                  <p:cNvSpPr>
                    <a:spLocks noChangeArrowheads="1"/>
                  </p:cNvSpPr>
                  <p:nvPr/>
                </p:nvSpPr>
                <p:spPr bwMode="auto">
                  <a:xfrm>
                    <a:off x="2694" y="1683"/>
                    <a:ext cx="378"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3" name="Rectangle 742">
                    <a:extLst>
                      <a:ext uri="{FF2B5EF4-FFF2-40B4-BE49-F238E27FC236}">
                        <a16:creationId xmlns:a16="http://schemas.microsoft.com/office/drawing/2014/main" id="{372F6521-FC7B-493D-A90D-1E0D50DEC01B}"/>
                      </a:ext>
                    </a:extLst>
                  </p:cNvPr>
                  <p:cNvSpPr>
                    <a:spLocks noChangeArrowheads="1"/>
                  </p:cNvSpPr>
                  <p:nvPr/>
                </p:nvSpPr>
                <p:spPr bwMode="auto">
                  <a:xfrm>
                    <a:off x="2694" y="1683"/>
                    <a:ext cx="378"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4" name="Rectangle 743">
                    <a:extLst>
                      <a:ext uri="{FF2B5EF4-FFF2-40B4-BE49-F238E27FC236}">
                        <a16:creationId xmlns:a16="http://schemas.microsoft.com/office/drawing/2014/main" id="{17C50A1E-FEB7-4D1D-AA48-FB2328617F66}"/>
                      </a:ext>
                    </a:extLst>
                  </p:cNvPr>
                  <p:cNvSpPr>
                    <a:spLocks noChangeArrowheads="1"/>
                  </p:cNvSpPr>
                  <p:nvPr/>
                </p:nvSpPr>
                <p:spPr bwMode="auto">
                  <a:xfrm>
                    <a:off x="2712" y="1683"/>
                    <a:ext cx="342" cy="7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5" name="Rectangle 744">
                    <a:extLst>
                      <a:ext uri="{FF2B5EF4-FFF2-40B4-BE49-F238E27FC236}">
                        <a16:creationId xmlns:a16="http://schemas.microsoft.com/office/drawing/2014/main" id="{9CC88714-583C-4683-B87E-77B20A1D7369}"/>
                      </a:ext>
                    </a:extLst>
                  </p:cNvPr>
                  <p:cNvSpPr>
                    <a:spLocks noChangeArrowheads="1"/>
                  </p:cNvSpPr>
                  <p:nvPr/>
                </p:nvSpPr>
                <p:spPr bwMode="auto">
                  <a:xfrm>
                    <a:off x="2712" y="1683"/>
                    <a:ext cx="342"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6" name="Rectangle 745">
                    <a:extLst>
                      <a:ext uri="{FF2B5EF4-FFF2-40B4-BE49-F238E27FC236}">
                        <a16:creationId xmlns:a16="http://schemas.microsoft.com/office/drawing/2014/main" id="{1B6D43CA-84F7-444D-A296-BBBF2410CE84}"/>
                      </a:ext>
                    </a:extLst>
                  </p:cNvPr>
                  <p:cNvSpPr>
                    <a:spLocks noChangeArrowheads="1"/>
                  </p:cNvSpPr>
                  <p:nvPr/>
                </p:nvSpPr>
                <p:spPr bwMode="auto">
                  <a:xfrm>
                    <a:off x="2676" y="1839"/>
                    <a:ext cx="414"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7" name="Rectangle 746">
                    <a:extLst>
                      <a:ext uri="{FF2B5EF4-FFF2-40B4-BE49-F238E27FC236}">
                        <a16:creationId xmlns:a16="http://schemas.microsoft.com/office/drawing/2014/main" id="{0CF257BB-64F8-46C2-8571-C11BAAAA5129}"/>
                      </a:ext>
                    </a:extLst>
                  </p:cNvPr>
                  <p:cNvSpPr>
                    <a:spLocks noChangeArrowheads="1"/>
                  </p:cNvSpPr>
                  <p:nvPr/>
                </p:nvSpPr>
                <p:spPr bwMode="auto">
                  <a:xfrm>
                    <a:off x="2676" y="1839"/>
                    <a:ext cx="414" cy="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8" name="Rectangle 747">
                    <a:extLst>
                      <a:ext uri="{FF2B5EF4-FFF2-40B4-BE49-F238E27FC236}">
                        <a16:creationId xmlns:a16="http://schemas.microsoft.com/office/drawing/2014/main" id="{DC3EC643-35ED-4BA2-A21F-D5186B8E93BE}"/>
                      </a:ext>
                    </a:extLst>
                  </p:cNvPr>
                  <p:cNvSpPr>
                    <a:spLocks noChangeArrowheads="1"/>
                  </p:cNvSpPr>
                  <p:nvPr/>
                </p:nvSpPr>
                <p:spPr bwMode="auto">
                  <a:xfrm>
                    <a:off x="2694" y="1809"/>
                    <a:ext cx="378"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39" name="Rectangle 748">
                    <a:extLst>
                      <a:ext uri="{FF2B5EF4-FFF2-40B4-BE49-F238E27FC236}">
                        <a16:creationId xmlns:a16="http://schemas.microsoft.com/office/drawing/2014/main" id="{960B735B-9E9D-47C3-B54D-E74D130AA159}"/>
                      </a:ext>
                    </a:extLst>
                  </p:cNvPr>
                  <p:cNvSpPr>
                    <a:spLocks noChangeArrowheads="1"/>
                  </p:cNvSpPr>
                  <p:nvPr/>
                </p:nvSpPr>
                <p:spPr bwMode="auto">
                  <a:xfrm>
                    <a:off x="2694" y="1809"/>
                    <a:ext cx="378"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0" name="Rectangle 749">
                    <a:extLst>
                      <a:ext uri="{FF2B5EF4-FFF2-40B4-BE49-F238E27FC236}">
                        <a16:creationId xmlns:a16="http://schemas.microsoft.com/office/drawing/2014/main" id="{7ED68E23-79C1-4572-B5CF-6B34AF1B0FA3}"/>
                      </a:ext>
                    </a:extLst>
                  </p:cNvPr>
                  <p:cNvSpPr>
                    <a:spLocks noChangeArrowheads="1"/>
                  </p:cNvSpPr>
                  <p:nvPr/>
                </p:nvSpPr>
                <p:spPr bwMode="auto">
                  <a:xfrm>
                    <a:off x="2712" y="1809"/>
                    <a:ext cx="342" cy="7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1" name="Rectangle 750">
                    <a:extLst>
                      <a:ext uri="{FF2B5EF4-FFF2-40B4-BE49-F238E27FC236}">
                        <a16:creationId xmlns:a16="http://schemas.microsoft.com/office/drawing/2014/main" id="{5E7B79BD-A457-402F-977D-F5C6E8E2FA21}"/>
                      </a:ext>
                    </a:extLst>
                  </p:cNvPr>
                  <p:cNvSpPr>
                    <a:spLocks noChangeArrowheads="1"/>
                  </p:cNvSpPr>
                  <p:nvPr/>
                </p:nvSpPr>
                <p:spPr bwMode="auto">
                  <a:xfrm>
                    <a:off x="2712" y="1809"/>
                    <a:ext cx="342"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2" name="Rectangle 751">
                    <a:extLst>
                      <a:ext uri="{FF2B5EF4-FFF2-40B4-BE49-F238E27FC236}">
                        <a16:creationId xmlns:a16="http://schemas.microsoft.com/office/drawing/2014/main" id="{E78FF854-72C7-4ABC-9FF0-B3F217B56412}"/>
                      </a:ext>
                    </a:extLst>
                  </p:cNvPr>
                  <p:cNvSpPr>
                    <a:spLocks noChangeArrowheads="1"/>
                  </p:cNvSpPr>
                  <p:nvPr/>
                </p:nvSpPr>
                <p:spPr bwMode="auto">
                  <a:xfrm>
                    <a:off x="2676" y="1965"/>
                    <a:ext cx="414"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3" name="Rectangle 752">
                    <a:extLst>
                      <a:ext uri="{FF2B5EF4-FFF2-40B4-BE49-F238E27FC236}">
                        <a16:creationId xmlns:a16="http://schemas.microsoft.com/office/drawing/2014/main" id="{222ADB23-BD43-4234-A7D3-3C53CA605214}"/>
                      </a:ext>
                    </a:extLst>
                  </p:cNvPr>
                  <p:cNvSpPr>
                    <a:spLocks noChangeArrowheads="1"/>
                  </p:cNvSpPr>
                  <p:nvPr/>
                </p:nvSpPr>
                <p:spPr bwMode="auto">
                  <a:xfrm>
                    <a:off x="2676" y="1965"/>
                    <a:ext cx="414" cy="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4" name="Rectangle 753">
                    <a:extLst>
                      <a:ext uri="{FF2B5EF4-FFF2-40B4-BE49-F238E27FC236}">
                        <a16:creationId xmlns:a16="http://schemas.microsoft.com/office/drawing/2014/main" id="{BA686928-C62D-4A49-8265-37B14F674F7D}"/>
                      </a:ext>
                    </a:extLst>
                  </p:cNvPr>
                  <p:cNvSpPr>
                    <a:spLocks noChangeArrowheads="1"/>
                  </p:cNvSpPr>
                  <p:nvPr/>
                </p:nvSpPr>
                <p:spPr bwMode="auto">
                  <a:xfrm>
                    <a:off x="2694" y="1935"/>
                    <a:ext cx="378"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5" name="Rectangle 754">
                    <a:extLst>
                      <a:ext uri="{FF2B5EF4-FFF2-40B4-BE49-F238E27FC236}">
                        <a16:creationId xmlns:a16="http://schemas.microsoft.com/office/drawing/2014/main" id="{87ABF931-7A6B-4886-8A26-9864FB0C3ED7}"/>
                      </a:ext>
                    </a:extLst>
                  </p:cNvPr>
                  <p:cNvSpPr>
                    <a:spLocks noChangeArrowheads="1"/>
                  </p:cNvSpPr>
                  <p:nvPr/>
                </p:nvSpPr>
                <p:spPr bwMode="auto">
                  <a:xfrm>
                    <a:off x="2694" y="1935"/>
                    <a:ext cx="378"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6" name="Rectangle 755">
                    <a:extLst>
                      <a:ext uri="{FF2B5EF4-FFF2-40B4-BE49-F238E27FC236}">
                        <a16:creationId xmlns:a16="http://schemas.microsoft.com/office/drawing/2014/main" id="{91E3A733-F0FD-49EE-8545-4CE11016453D}"/>
                      </a:ext>
                    </a:extLst>
                  </p:cNvPr>
                  <p:cNvSpPr>
                    <a:spLocks noChangeArrowheads="1"/>
                  </p:cNvSpPr>
                  <p:nvPr/>
                </p:nvSpPr>
                <p:spPr bwMode="auto">
                  <a:xfrm>
                    <a:off x="2712" y="1935"/>
                    <a:ext cx="342" cy="7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7" name="Rectangle 756">
                    <a:extLst>
                      <a:ext uri="{FF2B5EF4-FFF2-40B4-BE49-F238E27FC236}">
                        <a16:creationId xmlns:a16="http://schemas.microsoft.com/office/drawing/2014/main" id="{709D32C8-043C-4662-BE1F-34D643BB1944}"/>
                      </a:ext>
                    </a:extLst>
                  </p:cNvPr>
                  <p:cNvSpPr>
                    <a:spLocks noChangeArrowheads="1"/>
                  </p:cNvSpPr>
                  <p:nvPr/>
                </p:nvSpPr>
                <p:spPr bwMode="auto">
                  <a:xfrm>
                    <a:off x="2712" y="1935"/>
                    <a:ext cx="342"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8" name="Rectangle 757">
                    <a:extLst>
                      <a:ext uri="{FF2B5EF4-FFF2-40B4-BE49-F238E27FC236}">
                        <a16:creationId xmlns:a16="http://schemas.microsoft.com/office/drawing/2014/main" id="{53704BAA-B8D6-4141-9BF2-60A76D9FDC7F}"/>
                      </a:ext>
                    </a:extLst>
                  </p:cNvPr>
                  <p:cNvSpPr>
                    <a:spLocks noChangeArrowheads="1"/>
                  </p:cNvSpPr>
                  <p:nvPr/>
                </p:nvSpPr>
                <p:spPr bwMode="auto">
                  <a:xfrm>
                    <a:off x="2676" y="2091"/>
                    <a:ext cx="414"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49" name="Rectangle 758">
                    <a:extLst>
                      <a:ext uri="{FF2B5EF4-FFF2-40B4-BE49-F238E27FC236}">
                        <a16:creationId xmlns:a16="http://schemas.microsoft.com/office/drawing/2014/main" id="{89DF6FF5-6CFE-417B-8169-7AAB9BA0A217}"/>
                      </a:ext>
                    </a:extLst>
                  </p:cNvPr>
                  <p:cNvSpPr>
                    <a:spLocks noChangeArrowheads="1"/>
                  </p:cNvSpPr>
                  <p:nvPr/>
                </p:nvSpPr>
                <p:spPr bwMode="auto">
                  <a:xfrm>
                    <a:off x="2676" y="2091"/>
                    <a:ext cx="414" cy="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0" name="Rectangle 759">
                    <a:extLst>
                      <a:ext uri="{FF2B5EF4-FFF2-40B4-BE49-F238E27FC236}">
                        <a16:creationId xmlns:a16="http://schemas.microsoft.com/office/drawing/2014/main" id="{46C7CEE1-6688-4017-B91F-4BE8006B7A00}"/>
                      </a:ext>
                    </a:extLst>
                  </p:cNvPr>
                  <p:cNvSpPr>
                    <a:spLocks noChangeArrowheads="1"/>
                  </p:cNvSpPr>
                  <p:nvPr/>
                </p:nvSpPr>
                <p:spPr bwMode="auto">
                  <a:xfrm>
                    <a:off x="2694" y="2061"/>
                    <a:ext cx="378"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1" name="Rectangle 760">
                    <a:extLst>
                      <a:ext uri="{FF2B5EF4-FFF2-40B4-BE49-F238E27FC236}">
                        <a16:creationId xmlns:a16="http://schemas.microsoft.com/office/drawing/2014/main" id="{42641714-FB88-4975-8B15-A91FEF55ED6E}"/>
                      </a:ext>
                    </a:extLst>
                  </p:cNvPr>
                  <p:cNvSpPr>
                    <a:spLocks noChangeArrowheads="1"/>
                  </p:cNvSpPr>
                  <p:nvPr/>
                </p:nvSpPr>
                <p:spPr bwMode="auto">
                  <a:xfrm>
                    <a:off x="2694" y="2061"/>
                    <a:ext cx="378"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2" name="Rectangle 761">
                    <a:extLst>
                      <a:ext uri="{FF2B5EF4-FFF2-40B4-BE49-F238E27FC236}">
                        <a16:creationId xmlns:a16="http://schemas.microsoft.com/office/drawing/2014/main" id="{D9293357-DE43-4DBE-A332-785630880BFF}"/>
                      </a:ext>
                    </a:extLst>
                  </p:cNvPr>
                  <p:cNvSpPr>
                    <a:spLocks noChangeArrowheads="1"/>
                  </p:cNvSpPr>
                  <p:nvPr/>
                </p:nvSpPr>
                <p:spPr bwMode="auto">
                  <a:xfrm>
                    <a:off x="2712" y="2061"/>
                    <a:ext cx="342" cy="7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3" name="Rectangle 762">
                    <a:extLst>
                      <a:ext uri="{FF2B5EF4-FFF2-40B4-BE49-F238E27FC236}">
                        <a16:creationId xmlns:a16="http://schemas.microsoft.com/office/drawing/2014/main" id="{DD7EEE1C-45F8-43FB-8AEE-625D00D5D8EB}"/>
                      </a:ext>
                    </a:extLst>
                  </p:cNvPr>
                  <p:cNvSpPr>
                    <a:spLocks noChangeArrowheads="1"/>
                  </p:cNvSpPr>
                  <p:nvPr/>
                </p:nvSpPr>
                <p:spPr bwMode="auto">
                  <a:xfrm>
                    <a:off x="2712" y="2061"/>
                    <a:ext cx="342"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4" name="Rectangle 763">
                    <a:extLst>
                      <a:ext uri="{FF2B5EF4-FFF2-40B4-BE49-F238E27FC236}">
                        <a16:creationId xmlns:a16="http://schemas.microsoft.com/office/drawing/2014/main" id="{F72EBC2E-E530-465A-A679-8C8B0C8EEF12}"/>
                      </a:ext>
                    </a:extLst>
                  </p:cNvPr>
                  <p:cNvSpPr>
                    <a:spLocks noChangeArrowheads="1"/>
                  </p:cNvSpPr>
                  <p:nvPr/>
                </p:nvSpPr>
                <p:spPr bwMode="auto">
                  <a:xfrm>
                    <a:off x="2676" y="2217"/>
                    <a:ext cx="414"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5" name="Rectangle 764">
                    <a:extLst>
                      <a:ext uri="{FF2B5EF4-FFF2-40B4-BE49-F238E27FC236}">
                        <a16:creationId xmlns:a16="http://schemas.microsoft.com/office/drawing/2014/main" id="{A5A58584-DAB8-4BA3-A9CE-61A17CB9E4B3}"/>
                      </a:ext>
                    </a:extLst>
                  </p:cNvPr>
                  <p:cNvSpPr>
                    <a:spLocks noChangeArrowheads="1"/>
                  </p:cNvSpPr>
                  <p:nvPr/>
                </p:nvSpPr>
                <p:spPr bwMode="auto">
                  <a:xfrm>
                    <a:off x="2676" y="2217"/>
                    <a:ext cx="414" cy="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6" name="Rectangle 765">
                    <a:extLst>
                      <a:ext uri="{FF2B5EF4-FFF2-40B4-BE49-F238E27FC236}">
                        <a16:creationId xmlns:a16="http://schemas.microsoft.com/office/drawing/2014/main" id="{8B84082A-E740-40FD-9827-A2EAB700DB14}"/>
                      </a:ext>
                    </a:extLst>
                  </p:cNvPr>
                  <p:cNvSpPr>
                    <a:spLocks noChangeArrowheads="1"/>
                  </p:cNvSpPr>
                  <p:nvPr/>
                </p:nvSpPr>
                <p:spPr bwMode="auto">
                  <a:xfrm>
                    <a:off x="2694" y="2187"/>
                    <a:ext cx="378"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7" name="Rectangle 766">
                    <a:extLst>
                      <a:ext uri="{FF2B5EF4-FFF2-40B4-BE49-F238E27FC236}">
                        <a16:creationId xmlns:a16="http://schemas.microsoft.com/office/drawing/2014/main" id="{92BFDBEF-8D79-40D4-9EF9-F575DE88E725}"/>
                      </a:ext>
                    </a:extLst>
                  </p:cNvPr>
                  <p:cNvSpPr>
                    <a:spLocks noChangeArrowheads="1"/>
                  </p:cNvSpPr>
                  <p:nvPr/>
                </p:nvSpPr>
                <p:spPr bwMode="auto">
                  <a:xfrm>
                    <a:off x="2694" y="2187"/>
                    <a:ext cx="378" cy="7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8" name="Rectangle 767">
                    <a:extLst>
                      <a:ext uri="{FF2B5EF4-FFF2-40B4-BE49-F238E27FC236}">
                        <a16:creationId xmlns:a16="http://schemas.microsoft.com/office/drawing/2014/main" id="{93B861EB-5765-40E6-9EC2-0D239887A968}"/>
                      </a:ext>
                    </a:extLst>
                  </p:cNvPr>
                  <p:cNvSpPr>
                    <a:spLocks noChangeArrowheads="1"/>
                  </p:cNvSpPr>
                  <p:nvPr/>
                </p:nvSpPr>
                <p:spPr bwMode="auto">
                  <a:xfrm>
                    <a:off x="2712" y="2187"/>
                    <a:ext cx="342" cy="7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59" name="Rectangle 768">
                    <a:extLst>
                      <a:ext uri="{FF2B5EF4-FFF2-40B4-BE49-F238E27FC236}">
                        <a16:creationId xmlns:a16="http://schemas.microsoft.com/office/drawing/2014/main" id="{6666A1F2-D14F-4CDF-B85D-11F2DB6FC8E4}"/>
                      </a:ext>
                    </a:extLst>
                  </p:cNvPr>
                  <p:cNvSpPr>
                    <a:spLocks noChangeArrowheads="1"/>
                  </p:cNvSpPr>
                  <p:nvPr/>
                </p:nvSpPr>
                <p:spPr bwMode="auto">
                  <a:xfrm>
                    <a:off x="2712" y="2187"/>
                    <a:ext cx="342" cy="7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0" name="Rectangle 769">
                    <a:extLst>
                      <a:ext uri="{FF2B5EF4-FFF2-40B4-BE49-F238E27FC236}">
                        <a16:creationId xmlns:a16="http://schemas.microsoft.com/office/drawing/2014/main" id="{BA54EBFE-EED3-477A-B9AB-4E79C7C865F1}"/>
                      </a:ext>
                    </a:extLst>
                  </p:cNvPr>
                  <p:cNvSpPr>
                    <a:spLocks noChangeArrowheads="1"/>
                  </p:cNvSpPr>
                  <p:nvPr/>
                </p:nvSpPr>
                <p:spPr bwMode="auto">
                  <a:xfrm>
                    <a:off x="2676" y="2349"/>
                    <a:ext cx="41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1" name="Rectangle 770">
                    <a:extLst>
                      <a:ext uri="{FF2B5EF4-FFF2-40B4-BE49-F238E27FC236}">
                        <a16:creationId xmlns:a16="http://schemas.microsoft.com/office/drawing/2014/main" id="{23CD524E-9FEB-45B4-812E-A077BA7FF99D}"/>
                      </a:ext>
                    </a:extLst>
                  </p:cNvPr>
                  <p:cNvSpPr>
                    <a:spLocks noChangeArrowheads="1"/>
                  </p:cNvSpPr>
                  <p:nvPr/>
                </p:nvSpPr>
                <p:spPr bwMode="auto">
                  <a:xfrm>
                    <a:off x="2676" y="2349"/>
                    <a:ext cx="414" cy="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2" name="Rectangle 771">
                    <a:extLst>
                      <a:ext uri="{FF2B5EF4-FFF2-40B4-BE49-F238E27FC236}">
                        <a16:creationId xmlns:a16="http://schemas.microsoft.com/office/drawing/2014/main" id="{0CE01DA5-28A6-47E6-8B63-6C3B2B027F53}"/>
                      </a:ext>
                    </a:extLst>
                  </p:cNvPr>
                  <p:cNvSpPr>
                    <a:spLocks noChangeArrowheads="1"/>
                  </p:cNvSpPr>
                  <p:nvPr/>
                </p:nvSpPr>
                <p:spPr bwMode="auto">
                  <a:xfrm>
                    <a:off x="2694" y="2319"/>
                    <a:ext cx="378"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3" name="Rectangle 772">
                    <a:extLst>
                      <a:ext uri="{FF2B5EF4-FFF2-40B4-BE49-F238E27FC236}">
                        <a16:creationId xmlns:a16="http://schemas.microsoft.com/office/drawing/2014/main" id="{A29CA0C1-0EF2-40CD-9B1B-5D3865B66469}"/>
                      </a:ext>
                    </a:extLst>
                  </p:cNvPr>
                  <p:cNvSpPr>
                    <a:spLocks noChangeArrowheads="1"/>
                  </p:cNvSpPr>
                  <p:nvPr/>
                </p:nvSpPr>
                <p:spPr bwMode="auto">
                  <a:xfrm>
                    <a:off x="2694" y="2319"/>
                    <a:ext cx="378"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4" name="Rectangle 773">
                    <a:extLst>
                      <a:ext uri="{FF2B5EF4-FFF2-40B4-BE49-F238E27FC236}">
                        <a16:creationId xmlns:a16="http://schemas.microsoft.com/office/drawing/2014/main" id="{AB2E5826-7E90-482E-BFBD-4BCAD971E88C}"/>
                      </a:ext>
                    </a:extLst>
                  </p:cNvPr>
                  <p:cNvSpPr>
                    <a:spLocks noChangeArrowheads="1"/>
                  </p:cNvSpPr>
                  <p:nvPr/>
                </p:nvSpPr>
                <p:spPr bwMode="auto">
                  <a:xfrm>
                    <a:off x="2712" y="2319"/>
                    <a:ext cx="342" cy="7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5" name="Rectangle 774">
                    <a:extLst>
                      <a:ext uri="{FF2B5EF4-FFF2-40B4-BE49-F238E27FC236}">
                        <a16:creationId xmlns:a16="http://schemas.microsoft.com/office/drawing/2014/main" id="{52CEB472-5B85-44AB-B8AC-846C697E7BF3}"/>
                      </a:ext>
                    </a:extLst>
                  </p:cNvPr>
                  <p:cNvSpPr>
                    <a:spLocks noChangeArrowheads="1"/>
                  </p:cNvSpPr>
                  <p:nvPr/>
                </p:nvSpPr>
                <p:spPr bwMode="auto">
                  <a:xfrm>
                    <a:off x="2712" y="2319"/>
                    <a:ext cx="342"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6" name="Rectangle 775">
                    <a:extLst>
                      <a:ext uri="{FF2B5EF4-FFF2-40B4-BE49-F238E27FC236}">
                        <a16:creationId xmlns:a16="http://schemas.microsoft.com/office/drawing/2014/main" id="{50C90CA2-CFF3-455E-8622-DC2C1B5613C0}"/>
                      </a:ext>
                    </a:extLst>
                  </p:cNvPr>
                  <p:cNvSpPr>
                    <a:spLocks noChangeArrowheads="1"/>
                  </p:cNvSpPr>
                  <p:nvPr/>
                </p:nvSpPr>
                <p:spPr bwMode="auto">
                  <a:xfrm>
                    <a:off x="2676" y="2475"/>
                    <a:ext cx="414"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7" name="Rectangle 776">
                    <a:extLst>
                      <a:ext uri="{FF2B5EF4-FFF2-40B4-BE49-F238E27FC236}">
                        <a16:creationId xmlns:a16="http://schemas.microsoft.com/office/drawing/2014/main" id="{5F2A5222-ABF5-4F77-814A-C7493004E8BC}"/>
                      </a:ext>
                    </a:extLst>
                  </p:cNvPr>
                  <p:cNvSpPr>
                    <a:spLocks noChangeArrowheads="1"/>
                  </p:cNvSpPr>
                  <p:nvPr/>
                </p:nvSpPr>
                <p:spPr bwMode="auto">
                  <a:xfrm>
                    <a:off x="2676" y="2475"/>
                    <a:ext cx="414" cy="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8" name="Rectangle 777">
                    <a:extLst>
                      <a:ext uri="{FF2B5EF4-FFF2-40B4-BE49-F238E27FC236}">
                        <a16:creationId xmlns:a16="http://schemas.microsoft.com/office/drawing/2014/main" id="{F6B821A1-F8AC-42DF-90C1-1AAEBEFB9FD9}"/>
                      </a:ext>
                    </a:extLst>
                  </p:cNvPr>
                  <p:cNvSpPr>
                    <a:spLocks noChangeArrowheads="1"/>
                  </p:cNvSpPr>
                  <p:nvPr/>
                </p:nvSpPr>
                <p:spPr bwMode="auto">
                  <a:xfrm>
                    <a:off x="2694" y="2445"/>
                    <a:ext cx="378"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69" name="Rectangle 778">
                    <a:extLst>
                      <a:ext uri="{FF2B5EF4-FFF2-40B4-BE49-F238E27FC236}">
                        <a16:creationId xmlns:a16="http://schemas.microsoft.com/office/drawing/2014/main" id="{6C2FD0EE-A4FA-40C1-817B-1DC6AAAFE077}"/>
                      </a:ext>
                    </a:extLst>
                  </p:cNvPr>
                  <p:cNvSpPr>
                    <a:spLocks noChangeArrowheads="1"/>
                  </p:cNvSpPr>
                  <p:nvPr/>
                </p:nvSpPr>
                <p:spPr bwMode="auto">
                  <a:xfrm>
                    <a:off x="2694" y="2445"/>
                    <a:ext cx="378"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0" name="Rectangle 779">
                    <a:extLst>
                      <a:ext uri="{FF2B5EF4-FFF2-40B4-BE49-F238E27FC236}">
                        <a16:creationId xmlns:a16="http://schemas.microsoft.com/office/drawing/2014/main" id="{2AE449F7-E901-4F35-A79C-6C03E5B3B0C5}"/>
                      </a:ext>
                    </a:extLst>
                  </p:cNvPr>
                  <p:cNvSpPr>
                    <a:spLocks noChangeArrowheads="1"/>
                  </p:cNvSpPr>
                  <p:nvPr/>
                </p:nvSpPr>
                <p:spPr bwMode="auto">
                  <a:xfrm>
                    <a:off x="2712" y="2445"/>
                    <a:ext cx="342" cy="7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1" name="Rectangle 780">
                    <a:extLst>
                      <a:ext uri="{FF2B5EF4-FFF2-40B4-BE49-F238E27FC236}">
                        <a16:creationId xmlns:a16="http://schemas.microsoft.com/office/drawing/2014/main" id="{C9BB482D-8A10-412F-8E6D-294BB6384141}"/>
                      </a:ext>
                    </a:extLst>
                  </p:cNvPr>
                  <p:cNvSpPr>
                    <a:spLocks noChangeArrowheads="1"/>
                  </p:cNvSpPr>
                  <p:nvPr/>
                </p:nvSpPr>
                <p:spPr bwMode="auto">
                  <a:xfrm>
                    <a:off x="2712" y="2445"/>
                    <a:ext cx="342"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2" name="Rectangle 781">
                    <a:extLst>
                      <a:ext uri="{FF2B5EF4-FFF2-40B4-BE49-F238E27FC236}">
                        <a16:creationId xmlns:a16="http://schemas.microsoft.com/office/drawing/2014/main" id="{CF652AFF-51FA-4313-8318-D5072C066382}"/>
                      </a:ext>
                    </a:extLst>
                  </p:cNvPr>
                  <p:cNvSpPr>
                    <a:spLocks noChangeArrowheads="1"/>
                  </p:cNvSpPr>
                  <p:nvPr/>
                </p:nvSpPr>
                <p:spPr bwMode="auto">
                  <a:xfrm>
                    <a:off x="2676" y="2601"/>
                    <a:ext cx="414"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3" name="Rectangle 782">
                    <a:extLst>
                      <a:ext uri="{FF2B5EF4-FFF2-40B4-BE49-F238E27FC236}">
                        <a16:creationId xmlns:a16="http://schemas.microsoft.com/office/drawing/2014/main" id="{1E91FD25-F38B-4637-8197-C5957369B609}"/>
                      </a:ext>
                    </a:extLst>
                  </p:cNvPr>
                  <p:cNvSpPr>
                    <a:spLocks noChangeArrowheads="1"/>
                  </p:cNvSpPr>
                  <p:nvPr/>
                </p:nvSpPr>
                <p:spPr bwMode="auto">
                  <a:xfrm>
                    <a:off x="2676" y="2601"/>
                    <a:ext cx="414" cy="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4" name="Rectangle 783">
                    <a:extLst>
                      <a:ext uri="{FF2B5EF4-FFF2-40B4-BE49-F238E27FC236}">
                        <a16:creationId xmlns:a16="http://schemas.microsoft.com/office/drawing/2014/main" id="{FDB2FB9C-A541-4BB0-B7C0-F350CA1B11EC}"/>
                      </a:ext>
                    </a:extLst>
                  </p:cNvPr>
                  <p:cNvSpPr>
                    <a:spLocks noChangeArrowheads="1"/>
                  </p:cNvSpPr>
                  <p:nvPr/>
                </p:nvSpPr>
                <p:spPr bwMode="auto">
                  <a:xfrm>
                    <a:off x="2694" y="2571"/>
                    <a:ext cx="378"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5" name="Rectangle 784">
                    <a:extLst>
                      <a:ext uri="{FF2B5EF4-FFF2-40B4-BE49-F238E27FC236}">
                        <a16:creationId xmlns:a16="http://schemas.microsoft.com/office/drawing/2014/main" id="{910E7257-B159-4526-8FA6-4E468994F459}"/>
                      </a:ext>
                    </a:extLst>
                  </p:cNvPr>
                  <p:cNvSpPr>
                    <a:spLocks noChangeArrowheads="1"/>
                  </p:cNvSpPr>
                  <p:nvPr/>
                </p:nvSpPr>
                <p:spPr bwMode="auto">
                  <a:xfrm>
                    <a:off x="2694" y="2571"/>
                    <a:ext cx="378"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6" name="Rectangle 785">
                    <a:extLst>
                      <a:ext uri="{FF2B5EF4-FFF2-40B4-BE49-F238E27FC236}">
                        <a16:creationId xmlns:a16="http://schemas.microsoft.com/office/drawing/2014/main" id="{6F49E746-92CE-4443-A5A7-0DE245282008}"/>
                      </a:ext>
                    </a:extLst>
                  </p:cNvPr>
                  <p:cNvSpPr>
                    <a:spLocks noChangeArrowheads="1"/>
                  </p:cNvSpPr>
                  <p:nvPr/>
                </p:nvSpPr>
                <p:spPr bwMode="auto">
                  <a:xfrm>
                    <a:off x="2712" y="2571"/>
                    <a:ext cx="342" cy="7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7" name="Rectangle 786">
                    <a:extLst>
                      <a:ext uri="{FF2B5EF4-FFF2-40B4-BE49-F238E27FC236}">
                        <a16:creationId xmlns:a16="http://schemas.microsoft.com/office/drawing/2014/main" id="{9978934D-FE3A-4176-A6BE-6E5634CC20FD}"/>
                      </a:ext>
                    </a:extLst>
                  </p:cNvPr>
                  <p:cNvSpPr>
                    <a:spLocks noChangeArrowheads="1"/>
                  </p:cNvSpPr>
                  <p:nvPr/>
                </p:nvSpPr>
                <p:spPr bwMode="auto">
                  <a:xfrm>
                    <a:off x="2712" y="2571"/>
                    <a:ext cx="342"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8" name="Rectangle 787">
                    <a:extLst>
                      <a:ext uri="{FF2B5EF4-FFF2-40B4-BE49-F238E27FC236}">
                        <a16:creationId xmlns:a16="http://schemas.microsoft.com/office/drawing/2014/main" id="{6AA6E82E-B162-4AB9-8A56-C260F0737B8D}"/>
                      </a:ext>
                    </a:extLst>
                  </p:cNvPr>
                  <p:cNvSpPr>
                    <a:spLocks noChangeArrowheads="1"/>
                  </p:cNvSpPr>
                  <p:nvPr/>
                </p:nvSpPr>
                <p:spPr bwMode="auto">
                  <a:xfrm>
                    <a:off x="2676" y="2727"/>
                    <a:ext cx="414"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79" name="Rectangle 788">
                    <a:extLst>
                      <a:ext uri="{FF2B5EF4-FFF2-40B4-BE49-F238E27FC236}">
                        <a16:creationId xmlns:a16="http://schemas.microsoft.com/office/drawing/2014/main" id="{3FCCAA74-2C60-4572-AD9F-E43B1DC77951}"/>
                      </a:ext>
                    </a:extLst>
                  </p:cNvPr>
                  <p:cNvSpPr>
                    <a:spLocks noChangeArrowheads="1"/>
                  </p:cNvSpPr>
                  <p:nvPr/>
                </p:nvSpPr>
                <p:spPr bwMode="auto">
                  <a:xfrm>
                    <a:off x="2676" y="2727"/>
                    <a:ext cx="414" cy="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80" name="Rectangle 789">
                    <a:extLst>
                      <a:ext uri="{FF2B5EF4-FFF2-40B4-BE49-F238E27FC236}">
                        <a16:creationId xmlns:a16="http://schemas.microsoft.com/office/drawing/2014/main" id="{8B2882A1-1895-4BD2-878B-13C311DF1D18}"/>
                      </a:ext>
                    </a:extLst>
                  </p:cNvPr>
                  <p:cNvSpPr>
                    <a:spLocks noChangeArrowheads="1"/>
                  </p:cNvSpPr>
                  <p:nvPr/>
                </p:nvSpPr>
                <p:spPr bwMode="auto">
                  <a:xfrm>
                    <a:off x="2694" y="2697"/>
                    <a:ext cx="378" cy="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81" name="Rectangle 790">
                    <a:extLst>
                      <a:ext uri="{FF2B5EF4-FFF2-40B4-BE49-F238E27FC236}">
                        <a16:creationId xmlns:a16="http://schemas.microsoft.com/office/drawing/2014/main" id="{15036923-ED4E-40C5-AD42-6EB50BB76430}"/>
                      </a:ext>
                    </a:extLst>
                  </p:cNvPr>
                  <p:cNvSpPr>
                    <a:spLocks noChangeArrowheads="1"/>
                  </p:cNvSpPr>
                  <p:nvPr/>
                </p:nvSpPr>
                <p:spPr bwMode="auto">
                  <a:xfrm>
                    <a:off x="2694" y="2697"/>
                    <a:ext cx="378"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82" name="Rectangle 791">
                    <a:extLst>
                      <a:ext uri="{FF2B5EF4-FFF2-40B4-BE49-F238E27FC236}">
                        <a16:creationId xmlns:a16="http://schemas.microsoft.com/office/drawing/2014/main" id="{C2AA162B-AB23-4981-B360-92DF45711478}"/>
                      </a:ext>
                    </a:extLst>
                  </p:cNvPr>
                  <p:cNvSpPr>
                    <a:spLocks noChangeArrowheads="1"/>
                  </p:cNvSpPr>
                  <p:nvPr/>
                </p:nvSpPr>
                <p:spPr bwMode="auto">
                  <a:xfrm>
                    <a:off x="2712" y="2697"/>
                    <a:ext cx="342" cy="7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83" name="Rectangle 792">
                    <a:extLst>
                      <a:ext uri="{FF2B5EF4-FFF2-40B4-BE49-F238E27FC236}">
                        <a16:creationId xmlns:a16="http://schemas.microsoft.com/office/drawing/2014/main" id="{F00A3E5F-D6C1-4B37-BCC4-26A293EB4724}"/>
                      </a:ext>
                    </a:extLst>
                  </p:cNvPr>
                  <p:cNvSpPr>
                    <a:spLocks noChangeArrowheads="1"/>
                  </p:cNvSpPr>
                  <p:nvPr/>
                </p:nvSpPr>
                <p:spPr bwMode="auto">
                  <a:xfrm>
                    <a:off x="2712" y="2697"/>
                    <a:ext cx="342" cy="7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84" name="Rectangle 793">
                    <a:extLst>
                      <a:ext uri="{FF2B5EF4-FFF2-40B4-BE49-F238E27FC236}">
                        <a16:creationId xmlns:a16="http://schemas.microsoft.com/office/drawing/2014/main" id="{518B080C-27C9-447B-9732-A45AFE223012}"/>
                      </a:ext>
                    </a:extLst>
                  </p:cNvPr>
                  <p:cNvSpPr>
                    <a:spLocks noChangeArrowheads="1"/>
                  </p:cNvSpPr>
                  <p:nvPr/>
                </p:nvSpPr>
                <p:spPr bwMode="auto">
                  <a:xfrm>
                    <a:off x="2634" y="1515"/>
                    <a:ext cx="36" cy="1290"/>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85" name="Rectangle 794">
                    <a:extLst>
                      <a:ext uri="{FF2B5EF4-FFF2-40B4-BE49-F238E27FC236}">
                        <a16:creationId xmlns:a16="http://schemas.microsoft.com/office/drawing/2014/main" id="{B7803731-08D1-418E-AD55-A9B69F886ED8}"/>
                      </a:ext>
                    </a:extLst>
                  </p:cNvPr>
                  <p:cNvSpPr>
                    <a:spLocks noChangeArrowheads="1"/>
                  </p:cNvSpPr>
                  <p:nvPr/>
                </p:nvSpPr>
                <p:spPr bwMode="auto">
                  <a:xfrm>
                    <a:off x="2634" y="1515"/>
                    <a:ext cx="36" cy="129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86" name="Rectangle 795">
                    <a:extLst>
                      <a:ext uri="{FF2B5EF4-FFF2-40B4-BE49-F238E27FC236}">
                        <a16:creationId xmlns:a16="http://schemas.microsoft.com/office/drawing/2014/main" id="{4704AB54-89C5-4706-BA1B-E668CF1C07BD}"/>
                      </a:ext>
                    </a:extLst>
                  </p:cNvPr>
                  <p:cNvSpPr>
                    <a:spLocks noChangeArrowheads="1"/>
                  </p:cNvSpPr>
                  <p:nvPr/>
                </p:nvSpPr>
                <p:spPr bwMode="auto">
                  <a:xfrm>
                    <a:off x="3090" y="1515"/>
                    <a:ext cx="36" cy="1290"/>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sp>
                <p:nvSpPr>
                  <p:cNvPr id="87" name="Rectangle 796">
                    <a:extLst>
                      <a:ext uri="{FF2B5EF4-FFF2-40B4-BE49-F238E27FC236}">
                        <a16:creationId xmlns:a16="http://schemas.microsoft.com/office/drawing/2014/main" id="{B94DEDD1-194C-441A-945F-BF1EA085CEA8}"/>
                      </a:ext>
                    </a:extLst>
                  </p:cNvPr>
                  <p:cNvSpPr>
                    <a:spLocks noChangeArrowheads="1"/>
                  </p:cNvSpPr>
                  <p:nvPr/>
                </p:nvSpPr>
                <p:spPr bwMode="auto">
                  <a:xfrm>
                    <a:off x="3090" y="1515"/>
                    <a:ext cx="36" cy="129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grpSp>
          </p:grpSp>
        </p:grpSp>
        <p:grpSp>
          <p:nvGrpSpPr>
            <p:cNvPr id="17" name="Group 797">
              <a:extLst>
                <a:ext uri="{FF2B5EF4-FFF2-40B4-BE49-F238E27FC236}">
                  <a16:creationId xmlns:a16="http://schemas.microsoft.com/office/drawing/2014/main" id="{C2C2C184-BB7C-4ADA-B113-C37437ED826F}"/>
                </a:ext>
              </a:extLst>
            </p:cNvPr>
            <p:cNvGrpSpPr>
              <a:grpSpLocks/>
            </p:cNvGrpSpPr>
            <p:nvPr/>
          </p:nvGrpSpPr>
          <p:grpSpPr bwMode="auto">
            <a:xfrm>
              <a:off x="7475501" y="3241993"/>
              <a:ext cx="3172662" cy="1890403"/>
              <a:chOff x="1296" y="1296"/>
              <a:chExt cx="3216" cy="2112"/>
            </a:xfrm>
          </p:grpSpPr>
          <p:pic>
            <p:nvPicPr>
              <p:cNvPr id="18" name="Picture 798">
                <a:extLst>
                  <a:ext uri="{FF2B5EF4-FFF2-40B4-BE49-F238E27FC236}">
                    <a16:creationId xmlns:a16="http://schemas.microsoft.com/office/drawing/2014/main" id="{63867281-80B3-4719-84A5-92763505D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1296"/>
                <a:ext cx="3132" cy="2100"/>
              </a:xfrm>
              <a:prstGeom prst="rect">
                <a:avLst/>
              </a:prstGeom>
              <a:noFill/>
              <a:ln w="9525">
                <a:solidFill>
                  <a:schemeClr val="accent5"/>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799">
                <a:extLst>
                  <a:ext uri="{FF2B5EF4-FFF2-40B4-BE49-F238E27FC236}">
                    <a16:creationId xmlns:a16="http://schemas.microsoft.com/office/drawing/2014/main" id="{3FB9F0D2-6739-45A2-80C0-FC997DB97AAF}"/>
                  </a:ext>
                </a:extLst>
              </p:cNvPr>
              <p:cNvSpPr>
                <a:spLocks noChangeArrowheads="1"/>
              </p:cNvSpPr>
              <p:nvPr/>
            </p:nvSpPr>
            <p:spPr bwMode="auto">
              <a:xfrm>
                <a:off x="1296" y="1296"/>
                <a:ext cx="3216" cy="2112"/>
              </a:xfrm>
              <a:prstGeom prst="rect">
                <a:avLst/>
              </a:prstGeom>
              <a:noFill/>
              <a:ln w="28575">
                <a:solidFill>
                  <a:schemeClr val="accent5"/>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sz="2800"/>
              </a:p>
            </p:txBody>
          </p:sp>
        </p:grpSp>
      </p:grpSp>
      <p:sp>
        <p:nvSpPr>
          <p:cNvPr id="800" name="Rectangle 3">
            <a:extLst>
              <a:ext uri="{FF2B5EF4-FFF2-40B4-BE49-F238E27FC236}">
                <a16:creationId xmlns:a16="http://schemas.microsoft.com/office/drawing/2014/main" id="{2C53DD61-71FD-464B-AAE5-543D05EC418F}"/>
              </a:ext>
            </a:extLst>
          </p:cNvPr>
          <p:cNvSpPr txBox="1">
            <a:spLocks noChangeArrowheads="1"/>
          </p:cNvSpPr>
          <p:nvPr/>
        </p:nvSpPr>
        <p:spPr>
          <a:xfrm>
            <a:off x="8060075" y="2019284"/>
            <a:ext cx="3758204" cy="2773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b="1" dirty="0">
                <a:latin typeface="+mj-ea"/>
                <a:ea typeface="+mj-ea"/>
              </a:rPr>
              <a:t>不同类型</a:t>
            </a:r>
          </a:p>
          <a:p>
            <a:pPr lvl="1">
              <a:lnSpc>
                <a:spcPct val="150000"/>
              </a:lnSpc>
              <a:buFont typeface="Wingdings" panose="05000000000000000000" pitchFamily="2" charset="2"/>
              <a:buChar char="Ø"/>
            </a:pPr>
            <a:r>
              <a:rPr lang="en-US" altLang="zh-CN" sz="1400" dirty="0">
                <a:latin typeface="+mj-ea"/>
                <a:ea typeface="+mj-ea"/>
              </a:rPr>
              <a:t>Transshipment      	</a:t>
            </a:r>
            <a:r>
              <a:rPr lang="zh-CN" altLang="en-US" sz="1400" dirty="0">
                <a:latin typeface="+mj-ea"/>
                <a:ea typeface="+mj-ea"/>
              </a:rPr>
              <a:t>转运</a:t>
            </a:r>
          </a:p>
          <a:p>
            <a:pPr lvl="1">
              <a:lnSpc>
                <a:spcPct val="150000"/>
              </a:lnSpc>
              <a:buFont typeface="Wingdings" panose="05000000000000000000" pitchFamily="2" charset="2"/>
              <a:buChar char="Ø"/>
            </a:pPr>
            <a:r>
              <a:rPr lang="en-US" altLang="zh-CN" sz="1400" dirty="0">
                <a:latin typeface="+mj-ea"/>
                <a:ea typeface="+mj-ea"/>
              </a:rPr>
              <a:t>Flow Thru		</a:t>
            </a:r>
            <a:r>
              <a:rPr lang="zh-CN" altLang="en-US" sz="1400" dirty="0">
                <a:latin typeface="+mj-ea"/>
                <a:ea typeface="+mj-ea"/>
              </a:rPr>
              <a:t>通过式</a:t>
            </a:r>
          </a:p>
          <a:p>
            <a:pPr lvl="1">
              <a:lnSpc>
                <a:spcPct val="150000"/>
              </a:lnSpc>
              <a:buFont typeface="Wingdings" panose="05000000000000000000" pitchFamily="2" charset="2"/>
              <a:buChar char="Ø"/>
            </a:pPr>
            <a:r>
              <a:rPr lang="en-US" altLang="zh-CN" sz="1400" dirty="0">
                <a:latin typeface="+mj-ea"/>
                <a:ea typeface="+mj-ea"/>
              </a:rPr>
              <a:t>Opportunistic 	</a:t>
            </a:r>
            <a:r>
              <a:rPr lang="zh-CN" altLang="en-US" sz="1400" dirty="0">
                <a:latin typeface="+mj-ea"/>
                <a:ea typeface="+mj-ea"/>
              </a:rPr>
              <a:t>见缝插针</a:t>
            </a:r>
          </a:p>
          <a:p>
            <a:pPr marL="0" indent="0">
              <a:lnSpc>
                <a:spcPct val="150000"/>
              </a:lnSpc>
              <a:buNone/>
            </a:pPr>
            <a:r>
              <a:rPr lang="zh-CN" altLang="en-US" sz="1600" b="1" dirty="0">
                <a:latin typeface="+mj-ea"/>
                <a:ea typeface="+mj-ea"/>
              </a:rPr>
              <a:t>支持动态运作</a:t>
            </a:r>
          </a:p>
        </p:txBody>
      </p:sp>
    </p:spTree>
    <p:extLst>
      <p:ext uri="{BB962C8B-B14F-4D97-AF65-F5344CB8AC3E}">
        <p14:creationId xmlns:p14="http://schemas.microsoft.com/office/powerpoint/2010/main" val="2719485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A5D63B-9EE9-40E2-A175-20E5A5D8E4D6}"/>
              </a:ext>
            </a:extLst>
          </p:cNvPr>
          <p:cNvSpPr>
            <a:spLocks noGrp="1"/>
          </p:cNvSpPr>
          <p:nvPr>
            <p:ph type="title"/>
          </p:nvPr>
        </p:nvSpPr>
        <p:spPr/>
        <p:txBody>
          <a:bodyPr/>
          <a:lstStyle/>
          <a:p>
            <a:r>
              <a:rPr lang="en-US" altLang="zh-CN" dirty="0" err="1"/>
              <a:t>iFactory</a:t>
            </a:r>
            <a:r>
              <a:rPr lang="en-US" altLang="zh-CN" dirty="0"/>
              <a:t> WMS</a:t>
            </a:r>
            <a:r>
              <a:rPr lang="zh-CN" altLang="en-US" dirty="0"/>
              <a:t>上架 </a:t>
            </a:r>
            <a:r>
              <a:rPr lang="en-US" altLang="zh-CN" dirty="0"/>
              <a:t>– </a:t>
            </a:r>
            <a:r>
              <a:rPr lang="zh-CN" altLang="en-US" dirty="0"/>
              <a:t>通过“上架策略”进行指引</a:t>
            </a:r>
          </a:p>
        </p:txBody>
      </p:sp>
      <p:sp>
        <p:nvSpPr>
          <p:cNvPr id="3" name="Rectangle 3">
            <a:extLst>
              <a:ext uri="{FF2B5EF4-FFF2-40B4-BE49-F238E27FC236}">
                <a16:creationId xmlns:a16="http://schemas.microsoft.com/office/drawing/2014/main" id="{ECB89D08-FC9B-4893-88E8-3BF6CB76B41C}"/>
              </a:ext>
            </a:extLst>
          </p:cNvPr>
          <p:cNvSpPr txBox="1">
            <a:spLocks noChangeArrowheads="1"/>
          </p:cNvSpPr>
          <p:nvPr/>
        </p:nvSpPr>
        <p:spPr>
          <a:xfrm>
            <a:off x="752248" y="1337446"/>
            <a:ext cx="3754438" cy="4652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rPr>
              <a:t>目标</a:t>
            </a:r>
          </a:p>
          <a:p>
            <a:pPr lvl="1">
              <a:lnSpc>
                <a:spcPct val="100000"/>
              </a:lnSpc>
              <a:buFont typeface="Wingdings" panose="05000000000000000000" pitchFamily="2" charset="2"/>
              <a:buChar char="Ø"/>
            </a:pPr>
            <a:r>
              <a:rPr lang="zh-CN" altLang="en-US" sz="1400" dirty="0">
                <a:latin typeface="+mj-ea"/>
                <a:ea typeface="+mj-ea"/>
              </a:rPr>
              <a:t>由系统确定库位扫描包装就知道库位</a:t>
            </a:r>
          </a:p>
          <a:p>
            <a:pPr lvl="1">
              <a:lnSpc>
                <a:spcPct val="100000"/>
              </a:lnSpc>
              <a:buFont typeface="Wingdings" panose="05000000000000000000" pitchFamily="2" charset="2"/>
              <a:buChar char="Ø"/>
            </a:pPr>
            <a:r>
              <a:rPr lang="zh-CN" altLang="en-US" sz="1400" dirty="0">
                <a:latin typeface="+mj-ea"/>
                <a:ea typeface="+mj-ea"/>
              </a:rPr>
              <a:t>实现“随机存储”</a:t>
            </a:r>
          </a:p>
          <a:p>
            <a:pPr lvl="1">
              <a:lnSpc>
                <a:spcPct val="100000"/>
              </a:lnSpc>
              <a:buFont typeface="Wingdings" panose="05000000000000000000" pitchFamily="2" charset="2"/>
              <a:buChar char="Ø"/>
            </a:pPr>
            <a:r>
              <a:rPr lang="zh-CN" altLang="en-US" sz="1400" dirty="0">
                <a:latin typeface="+mj-ea"/>
                <a:ea typeface="+mj-ea"/>
              </a:rPr>
              <a:t>减少主观依赖</a:t>
            </a:r>
          </a:p>
          <a:p>
            <a:pPr lvl="1">
              <a:lnSpc>
                <a:spcPct val="100000"/>
              </a:lnSpc>
              <a:buFont typeface="Wingdings" panose="05000000000000000000" pitchFamily="2" charset="2"/>
              <a:buChar char="Ø"/>
            </a:pPr>
            <a:r>
              <a:rPr lang="zh-CN" altLang="en-US" sz="1400" dirty="0">
                <a:latin typeface="+mj-ea"/>
                <a:ea typeface="+mj-ea"/>
              </a:rPr>
              <a:t>提高效率</a:t>
            </a:r>
          </a:p>
          <a:p>
            <a:pPr marL="0" indent="0">
              <a:lnSpc>
                <a:spcPct val="110000"/>
              </a:lnSpc>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rPr>
              <a:t>实现方法 </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策略</a:t>
            </a:r>
          </a:p>
          <a:p>
            <a:pPr lvl="1">
              <a:lnSpc>
                <a:spcPct val="100000"/>
              </a:lnSpc>
              <a:buFont typeface="Wingdings" panose="05000000000000000000" pitchFamily="2" charset="2"/>
              <a:buChar char="Ø"/>
            </a:pPr>
            <a:r>
              <a:rPr lang="zh-CN" altLang="en-US" sz="1400" dirty="0">
                <a:latin typeface="+mj-ea"/>
                <a:ea typeface="+mj-ea"/>
              </a:rPr>
              <a:t>尺寸、重量、数量、小件区、大件区、高架库</a:t>
            </a:r>
            <a:r>
              <a:rPr lang="en-US" altLang="zh-CN" sz="1400" dirty="0">
                <a:latin typeface="+mj-ea"/>
                <a:ea typeface="+mj-ea"/>
              </a:rPr>
              <a:t>…</a:t>
            </a:r>
          </a:p>
          <a:p>
            <a:pPr lvl="1">
              <a:lnSpc>
                <a:spcPct val="100000"/>
              </a:lnSpc>
              <a:buFont typeface="Wingdings" panose="05000000000000000000" pitchFamily="2" charset="2"/>
              <a:buChar char="Ø"/>
            </a:pPr>
            <a:r>
              <a:rPr lang="zh-CN" altLang="en-US" sz="1400" dirty="0">
                <a:latin typeface="+mj-ea"/>
                <a:ea typeface="+mj-ea"/>
              </a:rPr>
              <a:t>是否直发</a:t>
            </a:r>
          </a:p>
          <a:p>
            <a:pPr lvl="1">
              <a:lnSpc>
                <a:spcPct val="100000"/>
              </a:lnSpc>
              <a:buFont typeface="Wingdings" panose="05000000000000000000" pitchFamily="2" charset="2"/>
              <a:buChar char="Ø"/>
            </a:pPr>
            <a:r>
              <a:rPr lang="en-US" altLang="zh-CN" sz="1400" dirty="0">
                <a:latin typeface="+mj-ea"/>
                <a:ea typeface="+mj-ea"/>
              </a:rPr>
              <a:t>KD</a:t>
            </a:r>
            <a:r>
              <a:rPr lang="zh-CN" altLang="en-US" sz="1400" dirty="0">
                <a:latin typeface="+mj-ea"/>
                <a:ea typeface="+mj-ea"/>
              </a:rPr>
              <a:t>件、国产件</a:t>
            </a:r>
          </a:p>
          <a:p>
            <a:pPr lvl="1">
              <a:lnSpc>
                <a:spcPct val="100000"/>
              </a:lnSpc>
              <a:buFont typeface="Wingdings" panose="05000000000000000000" pitchFamily="2" charset="2"/>
              <a:buChar char="Ø"/>
            </a:pPr>
            <a:r>
              <a:rPr lang="zh-CN" altLang="en-US" sz="1400" dirty="0">
                <a:latin typeface="+mj-ea"/>
                <a:ea typeface="+mj-ea"/>
              </a:rPr>
              <a:t>定址定位、随机存储</a:t>
            </a:r>
          </a:p>
          <a:p>
            <a:pPr lvl="1">
              <a:lnSpc>
                <a:spcPct val="100000"/>
              </a:lnSpc>
              <a:buFont typeface="Wingdings" panose="05000000000000000000" pitchFamily="2" charset="2"/>
              <a:buChar char="Ø"/>
            </a:pPr>
            <a:r>
              <a:rPr lang="zh-CN" altLang="en-US" sz="1400" dirty="0">
                <a:latin typeface="+mj-ea"/>
                <a:ea typeface="+mj-ea"/>
              </a:rPr>
              <a:t>配货区优先</a:t>
            </a:r>
          </a:p>
          <a:p>
            <a:pPr lvl="1">
              <a:lnSpc>
                <a:spcPct val="100000"/>
              </a:lnSpc>
              <a:buFont typeface="Wingdings" panose="05000000000000000000" pitchFamily="2" charset="2"/>
              <a:buChar char="Ø"/>
            </a:pPr>
            <a:r>
              <a:rPr lang="zh-CN" altLang="en-US" sz="1400" dirty="0">
                <a:latin typeface="+mj-ea"/>
                <a:ea typeface="+mj-ea"/>
              </a:rPr>
              <a:t>是否需要转包装</a:t>
            </a:r>
          </a:p>
          <a:p>
            <a:pPr>
              <a:lnSpc>
                <a:spcPct val="110000"/>
              </a:lnSpc>
            </a:pPr>
            <a:endParaRPr lang="zh-CN" altLang="en-US" sz="2000" dirty="0">
              <a:latin typeface="微软雅黑" panose="020B0503020204020204" pitchFamily="34" charset="-122"/>
              <a:ea typeface="微软雅黑" panose="020B0503020204020204" pitchFamily="34" charset="-122"/>
            </a:endParaRPr>
          </a:p>
        </p:txBody>
      </p:sp>
      <p:pic>
        <p:nvPicPr>
          <p:cNvPr id="4" name="Picture 5">
            <a:extLst>
              <a:ext uri="{FF2B5EF4-FFF2-40B4-BE49-F238E27FC236}">
                <a16:creationId xmlns:a16="http://schemas.microsoft.com/office/drawing/2014/main" id="{A1465C1F-306B-4FAE-94E4-3CF7F45C7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686" y="1250157"/>
            <a:ext cx="7101069" cy="23943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D89AED2-68D6-4A4D-A727-D93D151F3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468" y="3952059"/>
            <a:ext cx="2029369" cy="20383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7">
            <a:extLst>
              <a:ext uri="{FF2B5EF4-FFF2-40B4-BE49-F238E27FC236}">
                <a16:creationId xmlns:a16="http://schemas.microsoft.com/office/drawing/2014/main" id="{9C1EFEFC-5C86-44F2-BB4A-A2015AF7E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283" y="3740944"/>
            <a:ext cx="1712912" cy="24876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A723607-DEA7-4FE3-9142-5A9BD7841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6686" y="3952059"/>
            <a:ext cx="3187336" cy="20383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990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90F76-FF46-4A7B-B18E-918C3DA9B05C}"/>
              </a:ext>
            </a:extLst>
          </p:cNvPr>
          <p:cNvSpPr>
            <a:spLocks noGrp="1"/>
          </p:cNvSpPr>
          <p:nvPr>
            <p:ph type="title"/>
          </p:nvPr>
        </p:nvSpPr>
        <p:spPr/>
        <p:txBody>
          <a:bodyPr/>
          <a:lstStyle/>
          <a:p>
            <a:r>
              <a:rPr lang="en-US" altLang="zh-CN" dirty="0" err="1"/>
              <a:t>iFactory</a:t>
            </a:r>
            <a:r>
              <a:rPr lang="en-US" altLang="zh-CN" dirty="0"/>
              <a:t> WMS</a:t>
            </a:r>
            <a:r>
              <a:rPr lang="zh-CN" altLang="en-US" dirty="0"/>
              <a:t>预拣货 </a:t>
            </a:r>
            <a:r>
              <a:rPr lang="en-US" altLang="zh-CN" dirty="0"/>
              <a:t>/ </a:t>
            </a:r>
            <a:r>
              <a:rPr lang="zh-CN" altLang="en-US" dirty="0"/>
              <a:t>补货</a:t>
            </a:r>
          </a:p>
        </p:txBody>
      </p:sp>
      <p:sp>
        <p:nvSpPr>
          <p:cNvPr id="3" name="Rectangle 3">
            <a:extLst>
              <a:ext uri="{FF2B5EF4-FFF2-40B4-BE49-F238E27FC236}">
                <a16:creationId xmlns:a16="http://schemas.microsoft.com/office/drawing/2014/main" id="{B633DCD9-ABDF-4CCE-987B-D6DA354D25C2}"/>
              </a:ext>
            </a:extLst>
          </p:cNvPr>
          <p:cNvSpPr txBox="1">
            <a:spLocks noChangeArrowheads="1"/>
          </p:cNvSpPr>
          <p:nvPr/>
        </p:nvSpPr>
        <p:spPr>
          <a:xfrm>
            <a:off x="1271863" y="1494767"/>
            <a:ext cx="4257675" cy="48069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75000"/>
              </a:lnSpc>
              <a:buNone/>
            </a:pPr>
            <a:r>
              <a:rPr lang="zh-CN" altLang="en-US" sz="1600" b="1" dirty="0">
                <a:latin typeface="微软雅黑" panose="020B0503020204020204" pitchFamily="34" charset="-122"/>
                <a:ea typeface="微软雅黑" panose="020B0503020204020204" pitchFamily="34" charset="-122"/>
              </a:rPr>
              <a:t>场景</a:t>
            </a:r>
          </a:p>
          <a:p>
            <a:pPr lvl="1">
              <a:lnSpc>
                <a:spcPct val="75000"/>
              </a:lnSpc>
            </a:pPr>
            <a:r>
              <a:rPr lang="zh-CN" altLang="en-US" sz="1400" dirty="0">
                <a:latin typeface="微软雅黑" panose="020B0503020204020204" pitchFamily="34" charset="-122"/>
                <a:ea typeface="微软雅黑" panose="020B0503020204020204" pitchFamily="34" charset="-122"/>
              </a:rPr>
              <a:t>存储区向看板出货区的补货</a:t>
            </a:r>
          </a:p>
          <a:p>
            <a:pPr lvl="1">
              <a:lnSpc>
                <a:spcPct val="75000"/>
              </a:lnSpc>
            </a:pPr>
            <a:r>
              <a:rPr lang="zh-CN" altLang="en-US" sz="1400" dirty="0">
                <a:latin typeface="微软雅黑" panose="020B0503020204020204" pitchFamily="34" charset="-122"/>
                <a:ea typeface="微软雅黑" panose="020B0503020204020204" pitchFamily="34" charset="-122"/>
              </a:rPr>
              <a:t>存储区向排序区的补货</a:t>
            </a:r>
          </a:p>
          <a:p>
            <a:pPr lvl="1">
              <a:lnSpc>
                <a:spcPct val="75000"/>
              </a:lnSpc>
            </a:pPr>
            <a:r>
              <a:rPr lang="zh-CN" altLang="en-US" sz="1400" dirty="0">
                <a:latin typeface="微软雅黑" panose="020B0503020204020204" pitchFamily="34" charset="-122"/>
                <a:ea typeface="微软雅黑" panose="020B0503020204020204" pitchFamily="34" charset="-122"/>
              </a:rPr>
              <a:t>存储区向库内加工区的补货</a:t>
            </a:r>
          </a:p>
          <a:p>
            <a:pPr marL="0" indent="0">
              <a:lnSpc>
                <a:spcPct val="75000"/>
              </a:lnSpc>
              <a:buNone/>
            </a:pPr>
            <a:r>
              <a:rPr lang="zh-CN" altLang="en-US" sz="1800" b="1" dirty="0">
                <a:latin typeface="微软雅黑" panose="020B0503020204020204" pitchFamily="34" charset="-122"/>
                <a:ea typeface="微软雅黑" panose="020B0503020204020204" pitchFamily="34" charset="-122"/>
              </a:rPr>
              <a:t>执行</a:t>
            </a:r>
            <a:endParaRPr lang="zh-CN" altLang="en-US" sz="1600" b="1" dirty="0">
              <a:latin typeface="微软雅黑" panose="020B0503020204020204" pitchFamily="34" charset="-122"/>
              <a:ea typeface="微软雅黑" panose="020B0503020204020204" pitchFamily="34" charset="-122"/>
            </a:endParaRPr>
          </a:p>
          <a:p>
            <a:pPr lvl="1">
              <a:lnSpc>
                <a:spcPct val="75000"/>
              </a:lnSpc>
            </a:pPr>
            <a:r>
              <a:rPr lang="zh-CN" altLang="en-US" sz="1400" dirty="0">
                <a:latin typeface="微软雅黑" panose="020B0503020204020204" pitchFamily="34" charset="-122"/>
                <a:ea typeface="微软雅黑" panose="020B0503020204020204" pitchFamily="34" charset="-122"/>
              </a:rPr>
              <a:t>拣货区的设定</a:t>
            </a:r>
          </a:p>
          <a:p>
            <a:pPr lvl="1">
              <a:lnSpc>
                <a:spcPct val="85000"/>
              </a:lnSpc>
            </a:pPr>
            <a:r>
              <a:rPr lang="zh-CN" altLang="en-US" sz="1400" dirty="0">
                <a:latin typeface="微软雅黑" panose="020B0503020204020204" pitchFamily="34" charset="-122"/>
                <a:ea typeface="微软雅黑" panose="020B0503020204020204" pitchFamily="34" charset="-122"/>
              </a:rPr>
              <a:t>不是所有零部件都要补货</a:t>
            </a:r>
          </a:p>
          <a:p>
            <a:pPr lvl="1">
              <a:lnSpc>
                <a:spcPct val="75000"/>
              </a:lnSpc>
            </a:pPr>
            <a:r>
              <a:rPr lang="zh-CN" altLang="en-US" sz="1400" dirty="0">
                <a:latin typeface="微软雅黑" panose="020B0503020204020204" pitchFamily="34" charset="-122"/>
                <a:ea typeface="微软雅黑" panose="020B0503020204020204" pitchFamily="34" charset="-122"/>
              </a:rPr>
              <a:t>按需求触发</a:t>
            </a:r>
          </a:p>
          <a:p>
            <a:pPr lvl="1">
              <a:lnSpc>
                <a:spcPct val="75000"/>
              </a:lnSpc>
            </a:pPr>
            <a:r>
              <a:rPr lang="zh-CN" altLang="en-US" sz="1400" dirty="0">
                <a:latin typeface="微软雅黑" panose="020B0503020204020204" pitchFamily="34" charset="-122"/>
                <a:ea typeface="微软雅黑" panose="020B0503020204020204" pitchFamily="34" charset="-122"/>
              </a:rPr>
              <a:t>按可用空间进行补货</a:t>
            </a:r>
          </a:p>
          <a:p>
            <a:pPr lvl="1">
              <a:lnSpc>
                <a:spcPct val="95000"/>
              </a:lnSpc>
            </a:pPr>
            <a:r>
              <a:rPr lang="zh-CN" altLang="en-US" sz="1400" dirty="0">
                <a:latin typeface="微软雅黑" panose="020B0503020204020204" pitchFamily="34" charset="-122"/>
                <a:ea typeface="微软雅黑" panose="020B0503020204020204" pitchFamily="34" charset="-122"/>
              </a:rPr>
              <a:t>避免爆仓</a:t>
            </a:r>
          </a:p>
          <a:p>
            <a:pPr lvl="1">
              <a:lnSpc>
                <a:spcPct val="75000"/>
              </a:lnSpc>
            </a:pPr>
            <a:r>
              <a:rPr lang="zh-CN" altLang="en-US" sz="1400" dirty="0">
                <a:latin typeface="微软雅黑" panose="020B0503020204020204" pitchFamily="34" charset="-122"/>
                <a:ea typeface="微软雅黑" panose="020B0503020204020204" pitchFamily="34" charset="-122"/>
              </a:rPr>
              <a:t>支持手持设备和任务管理</a:t>
            </a:r>
            <a:endParaRPr lang="zh-CN" altLang="en-US" sz="1600" dirty="0">
              <a:latin typeface="微软雅黑" panose="020B0503020204020204" pitchFamily="34" charset="-122"/>
              <a:ea typeface="微软雅黑" panose="020B0503020204020204" pitchFamily="34" charset="-122"/>
            </a:endParaRPr>
          </a:p>
          <a:p>
            <a:pPr marL="0" indent="0">
              <a:lnSpc>
                <a:spcPct val="75000"/>
              </a:lnSpc>
              <a:buNone/>
            </a:pPr>
            <a:r>
              <a:rPr lang="zh-CN" altLang="en-US" sz="1600" b="1" dirty="0">
                <a:latin typeface="微软雅黑" panose="020B0503020204020204" pitchFamily="34" charset="-122"/>
                <a:ea typeface="微软雅黑" panose="020B0503020204020204" pitchFamily="34" charset="-122"/>
              </a:rPr>
              <a:t>效益</a:t>
            </a:r>
          </a:p>
          <a:p>
            <a:pPr lvl="1">
              <a:lnSpc>
                <a:spcPct val="75000"/>
              </a:lnSpc>
            </a:pPr>
            <a:r>
              <a:rPr lang="zh-CN" altLang="en-US" sz="1400" dirty="0">
                <a:latin typeface="微软雅黑" panose="020B0503020204020204" pitchFamily="34" charset="-122"/>
                <a:ea typeface="微软雅黑" panose="020B0503020204020204" pitchFamily="34" charset="-122"/>
              </a:rPr>
              <a:t>提高配送的响应速度</a:t>
            </a:r>
          </a:p>
          <a:p>
            <a:pPr lvl="1">
              <a:lnSpc>
                <a:spcPct val="75000"/>
              </a:lnSpc>
            </a:pPr>
            <a:r>
              <a:rPr lang="zh-CN" altLang="en-US" sz="1400" dirty="0">
                <a:latin typeface="微软雅黑" panose="020B0503020204020204" pitchFamily="34" charset="-122"/>
                <a:ea typeface="微软雅黑" panose="020B0503020204020204" pitchFamily="34" charset="-122"/>
              </a:rPr>
              <a:t>提高仓库利用率</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员工效率</a:t>
            </a:r>
          </a:p>
          <a:p>
            <a:pPr marL="0" indent="0">
              <a:lnSpc>
                <a:spcPct val="75000"/>
              </a:lnSpc>
              <a:buNone/>
            </a:pPr>
            <a:r>
              <a:rPr lang="zh-CN" altLang="en-US" sz="1600" b="1" dirty="0">
                <a:latin typeface="微软雅黑" panose="020B0503020204020204" pitchFamily="34" charset="-122"/>
                <a:ea typeface="微软雅黑" panose="020B0503020204020204" pitchFamily="34" charset="-122"/>
              </a:rPr>
              <a:t>策略 </a:t>
            </a:r>
            <a:endParaRPr lang="en-US" altLang="zh-CN" sz="1600" dirty="0">
              <a:latin typeface="微软雅黑" panose="020B0503020204020204" pitchFamily="34" charset="-122"/>
              <a:ea typeface="微软雅黑" panose="020B0503020204020204" pitchFamily="34" charset="-122"/>
            </a:endParaRPr>
          </a:p>
          <a:p>
            <a:pPr lvl="1">
              <a:lnSpc>
                <a:spcPct val="75000"/>
              </a:lnSpc>
            </a:pPr>
            <a:r>
              <a:rPr lang="zh-CN" altLang="en-US" sz="1400" dirty="0">
                <a:latin typeface="微软雅黑" panose="020B0503020204020204" pitchFamily="34" charset="-122"/>
                <a:ea typeface="微软雅黑" panose="020B0503020204020204" pitchFamily="34" charset="-122"/>
              </a:rPr>
              <a:t>补货的物料选择规则</a:t>
            </a:r>
          </a:p>
        </p:txBody>
      </p:sp>
      <p:pic>
        <p:nvPicPr>
          <p:cNvPr id="4" name="Picture 4" descr="P1010005">
            <a:extLst>
              <a:ext uri="{FF2B5EF4-FFF2-40B4-BE49-F238E27FC236}">
                <a16:creationId xmlns:a16="http://schemas.microsoft.com/office/drawing/2014/main" id="{0085E469-F5F6-40EE-AAD0-076672FC9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1366" y="1431437"/>
            <a:ext cx="6537505" cy="310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A84DD0EF-ACAC-430F-A897-AE8AC46D2EB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67497" y="4772954"/>
            <a:ext cx="7354389"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799829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092AF-FF64-487C-8E8E-D82EC6B12517}"/>
              </a:ext>
            </a:extLst>
          </p:cNvPr>
          <p:cNvSpPr>
            <a:spLocks noGrp="1"/>
          </p:cNvSpPr>
          <p:nvPr>
            <p:ph type="title"/>
          </p:nvPr>
        </p:nvSpPr>
        <p:spPr/>
        <p:txBody>
          <a:bodyPr/>
          <a:lstStyle/>
          <a:p>
            <a:r>
              <a:rPr lang="en-US" altLang="zh-CN" dirty="0" err="1"/>
              <a:t>iFactory</a:t>
            </a:r>
            <a:r>
              <a:rPr lang="en-US" altLang="zh-CN" dirty="0"/>
              <a:t> WMS</a:t>
            </a:r>
            <a:r>
              <a:rPr lang="zh-CN" altLang="en-US" dirty="0"/>
              <a:t>波次拣货</a:t>
            </a:r>
          </a:p>
        </p:txBody>
      </p:sp>
      <p:sp>
        <p:nvSpPr>
          <p:cNvPr id="3" name="Rectangle 3">
            <a:extLst>
              <a:ext uri="{FF2B5EF4-FFF2-40B4-BE49-F238E27FC236}">
                <a16:creationId xmlns:a16="http://schemas.microsoft.com/office/drawing/2014/main" id="{3FEAEF50-80CA-46AE-8FC1-5316A475ADA7}"/>
              </a:ext>
            </a:extLst>
          </p:cNvPr>
          <p:cNvSpPr txBox="1">
            <a:spLocks noChangeArrowheads="1"/>
          </p:cNvSpPr>
          <p:nvPr/>
        </p:nvSpPr>
        <p:spPr>
          <a:xfrm>
            <a:off x="774822" y="1380605"/>
            <a:ext cx="4594619" cy="4671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300"/>
              </a:lnSpc>
            </a:pPr>
            <a:r>
              <a:rPr lang="zh-CN" altLang="en-US" sz="1400" b="1" dirty="0">
                <a:latin typeface="微软雅黑" panose="020B0503020204020204" pitchFamily="34" charset="-122"/>
                <a:ea typeface="微软雅黑" panose="020B0503020204020204" pitchFamily="34" charset="-122"/>
              </a:rPr>
              <a:t>波次</a:t>
            </a:r>
            <a:r>
              <a:rPr lang="zh-CN" altLang="en-US" sz="1400" dirty="0">
                <a:latin typeface="微软雅黑" panose="020B0503020204020204" pitchFamily="34" charset="-122"/>
                <a:ea typeface="微软雅黑" panose="020B0503020204020204" pitchFamily="34" charset="-122"/>
              </a:rPr>
              <a:t>：定时挑选一部分订单下达到现场</a:t>
            </a:r>
          </a:p>
          <a:p>
            <a:pPr>
              <a:lnSpc>
                <a:spcPts val="1300"/>
              </a:lnSpc>
            </a:pPr>
            <a:r>
              <a:rPr lang="zh-CN" altLang="en-US" sz="1400" b="1" dirty="0">
                <a:latin typeface="微软雅黑" panose="020B0503020204020204" pitchFamily="34" charset="-122"/>
                <a:ea typeface="微软雅黑" panose="020B0503020204020204" pitchFamily="34" charset="-122"/>
              </a:rPr>
              <a:t>为什么要用“波次”计划</a:t>
            </a:r>
          </a:p>
          <a:p>
            <a:pPr lvl="1">
              <a:lnSpc>
                <a:spcPts val="1300"/>
              </a:lnSpc>
              <a:spcAft>
                <a:spcPct val="5000"/>
              </a:spcAft>
            </a:pPr>
            <a:r>
              <a:rPr lang="zh-CN" altLang="en-US" sz="1200" dirty="0">
                <a:latin typeface="微软雅黑" panose="020B0503020204020204" pitchFamily="34" charset="-122"/>
                <a:ea typeface="微软雅黑" panose="020B0503020204020204" pitchFamily="34" charset="-122"/>
              </a:rPr>
              <a:t>满足要货顺序</a:t>
            </a:r>
          </a:p>
          <a:p>
            <a:pPr lvl="1">
              <a:lnSpc>
                <a:spcPts val="1300"/>
              </a:lnSpc>
              <a:spcAft>
                <a:spcPct val="5000"/>
              </a:spcAft>
            </a:pPr>
            <a:r>
              <a:rPr lang="zh-CN" altLang="en-US" sz="1200" dirty="0">
                <a:latin typeface="微软雅黑" panose="020B0503020204020204" pitchFamily="34" charset="-122"/>
                <a:ea typeface="微软雅黑" panose="020B0503020204020204" pitchFamily="34" charset="-122"/>
              </a:rPr>
              <a:t>平衡现场作业量</a:t>
            </a:r>
          </a:p>
          <a:p>
            <a:pPr lvl="2">
              <a:lnSpc>
                <a:spcPts val="1300"/>
              </a:lnSpc>
              <a:spcAft>
                <a:spcPct val="5000"/>
              </a:spcAft>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“一会儿太忙，一会儿太闲”</a:t>
            </a:r>
          </a:p>
          <a:p>
            <a:pPr lvl="2">
              <a:lnSpc>
                <a:spcPts val="1300"/>
              </a:lnSpc>
              <a:spcAft>
                <a:spcPct val="5000"/>
              </a:spcAft>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协调各部门同步作业</a:t>
            </a:r>
          </a:p>
          <a:p>
            <a:pPr lvl="1">
              <a:lnSpc>
                <a:spcPts val="1300"/>
              </a:lnSpc>
              <a:spcAft>
                <a:spcPct val="5000"/>
              </a:spcAft>
            </a:pPr>
            <a:r>
              <a:rPr lang="zh-CN" altLang="en-US" sz="1200" dirty="0">
                <a:latin typeface="微软雅黑" panose="020B0503020204020204" pitchFamily="34" charset="-122"/>
                <a:ea typeface="微软雅黑" panose="020B0503020204020204" pitchFamily="34" charset="-122"/>
              </a:rPr>
              <a:t>减少现场积压</a:t>
            </a:r>
          </a:p>
          <a:p>
            <a:pPr lvl="1">
              <a:lnSpc>
                <a:spcPts val="1300"/>
              </a:lnSpc>
              <a:spcAft>
                <a:spcPct val="5000"/>
              </a:spcAft>
            </a:pPr>
            <a:r>
              <a:rPr lang="zh-CN" altLang="en-US" sz="1200" dirty="0">
                <a:latin typeface="微软雅黑" panose="020B0503020204020204" pitchFamily="34" charset="-122"/>
                <a:ea typeface="微软雅黑" panose="020B0503020204020204" pitchFamily="34" charset="-122"/>
              </a:rPr>
              <a:t>满足运输的需要</a:t>
            </a:r>
          </a:p>
          <a:p>
            <a:pPr lvl="2">
              <a:lnSpc>
                <a:spcPts val="1300"/>
              </a:lnSpc>
              <a:spcAft>
                <a:spcPct val="5000"/>
              </a:spcAft>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按车辆拣货</a:t>
            </a:r>
          </a:p>
          <a:p>
            <a:pPr lvl="2">
              <a:lnSpc>
                <a:spcPts val="1300"/>
              </a:lnSpc>
              <a:spcAft>
                <a:spcPct val="5000"/>
              </a:spcAft>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按路线拣货</a:t>
            </a:r>
          </a:p>
          <a:p>
            <a:pPr lvl="2">
              <a:lnSpc>
                <a:spcPts val="1300"/>
              </a:lnSpc>
              <a:spcAft>
                <a:spcPct val="5000"/>
              </a:spcAft>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配完货立刻运走</a:t>
            </a:r>
          </a:p>
          <a:p>
            <a:pPr lvl="1">
              <a:lnSpc>
                <a:spcPts val="1300"/>
              </a:lnSpc>
              <a:spcAft>
                <a:spcPct val="5000"/>
              </a:spcAft>
            </a:pPr>
            <a:r>
              <a:rPr lang="zh-CN" altLang="en-US" sz="1200" dirty="0">
                <a:latin typeface="微软雅黑" panose="020B0503020204020204" pitchFamily="34" charset="-122"/>
                <a:ea typeface="微软雅黑" panose="020B0503020204020204" pitchFamily="34" charset="-122"/>
              </a:rPr>
              <a:t>便于进度管理</a:t>
            </a:r>
          </a:p>
          <a:p>
            <a:pPr lvl="2">
              <a:lnSpc>
                <a:spcPts val="1300"/>
              </a:lnSpc>
              <a:spcAft>
                <a:spcPct val="5000"/>
              </a:spcAft>
            </a:pPr>
            <a:r>
              <a:rPr lang="zh-CN" altLang="en-US" sz="1100" dirty="0">
                <a:latin typeface="微软雅黑" panose="020B0503020204020204" pitchFamily="34" charset="-122"/>
                <a:ea typeface="微软雅黑" panose="020B0503020204020204" pitchFamily="34" charset="-122"/>
              </a:rPr>
              <a:t>总是关注少量订单</a:t>
            </a:r>
          </a:p>
          <a:p>
            <a:pPr>
              <a:lnSpc>
                <a:spcPts val="1300"/>
              </a:lnSpc>
            </a:pPr>
            <a:r>
              <a:rPr lang="zh-CN" altLang="en-US" sz="1400" b="1" dirty="0">
                <a:latin typeface="微软雅黑" panose="020B0503020204020204" pitchFamily="34" charset="-122"/>
                <a:ea typeface="微软雅黑" panose="020B0503020204020204" pitchFamily="34" charset="-122"/>
              </a:rPr>
              <a:t>波次的结果</a:t>
            </a:r>
          </a:p>
          <a:p>
            <a:pPr lvl="1">
              <a:lnSpc>
                <a:spcPts val="1300"/>
              </a:lnSpc>
              <a:spcAft>
                <a:spcPct val="5000"/>
              </a:spcAft>
            </a:pPr>
            <a:r>
              <a:rPr lang="zh-CN" altLang="en-US" sz="1200" dirty="0">
                <a:latin typeface="微软雅黑" panose="020B0503020204020204" pitchFamily="34" charset="-122"/>
                <a:ea typeface="微软雅黑" panose="020B0503020204020204" pitchFamily="34" charset="-122"/>
              </a:rPr>
              <a:t>分配（锁定）库存</a:t>
            </a:r>
          </a:p>
          <a:p>
            <a:pPr lvl="1">
              <a:lnSpc>
                <a:spcPts val="1300"/>
              </a:lnSpc>
              <a:spcAft>
                <a:spcPct val="5000"/>
              </a:spcAft>
            </a:pPr>
            <a:r>
              <a:rPr lang="zh-CN" altLang="en-US" sz="1200" dirty="0">
                <a:latin typeface="微软雅黑" panose="020B0503020204020204" pitchFamily="34" charset="-122"/>
                <a:ea typeface="微软雅黑" panose="020B0503020204020204" pitchFamily="34" charset="-122"/>
              </a:rPr>
              <a:t>下达拣货任务</a:t>
            </a:r>
          </a:p>
          <a:p>
            <a:pPr lvl="2">
              <a:lnSpc>
                <a:spcPts val="1300"/>
              </a:lnSpc>
              <a:spcAft>
                <a:spcPct val="5000"/>
              </a:spcAft>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分拣区</a:t>
            </a:r>
          </a:p>
          <a:p>
            <a:pPr lvl="2">
              <a:lnSpc>
                <a:spcPts val="1300"/>
              </a:lnSpc>
              <a:spcAft>
                <a:spcPct val="5000"/>
              </a:spcAft>
              <a:buFont typeface="微软雅黑" panose="020B0503020204020204" pitchFamily="34" charset="-122"/>
              <a:buChar char="−"/>
            </a:pPr>
            <a:r>
              <a:rPr lang="zh-CN" altLang="en-US" sz="1100" dirty="0">
                <a:latin typeface="微软雅黑" panose="020B0503020204020204" pitchFamily="34" charset="-122"/>
                <a:ea typeface="微软雅黑" panose="020B0503020204020204" pitchFamily="34" charset="-122"/>
              </a:rPr>
              <a:t>拼箱复核区</a:t>
            </a:r>
          </a:p>
          <a:p>
            <a:pPr>
              <a:lnSpc>
                <a:spcPts val="1300"/>
              </a:lnSpc>
              <a:spcAft>
                <a:spcPct val="5000"/>
              </a:spcAft>
            </a:pPr>
            <a:r>
              <a:rPr lang="zh-CN" altLang="en-US" sz="1400" b="1" dirty="0">
                <a:latin typeface="微软雅黑" panose="020B0503020204020204" pitchFamily="34" charset="-122"/>
                <a:ea typeface="微软雅黑" panose="020B0503020204020204" pitchFamily="34" charset="-122"/>
              </a:rPr>
              <a:t>波次的自动触发</a:t>
            </a:r>
          </a:p>
        </p:txBody>
      </p:sp>
      <p:pic>
        <p:nvPicPr>
          <p:cNvPr id="4" name="Picture 4">
            <a:extLst>
              <a:ext uri="{FF2B5EF4-FFF2-40B4-BE49-F238E27FC236}">
                <a16:creationId xmlns:a16="http://schemas.microsoft.com/office/drawing/2014/main" id="{9E053B60-D0F9-43C1-8594-BF91D368C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503" y="1378132"/>
            <a:ext cx="7249886" cy="4674101"/>
          </a:xfrm>
          <a:prstGeom prst="rect">
            <a:avLst/>
          </a:prstGeom>
          <a:noFill/>
          <a:ln w="9525" algn="ctr">
            <a:solidFill>
              <a:srgbClr val="C4262A"/>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32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A5829-6387-4749-871C-8795A2CBFFA8}"/>
              </a:ext>
            </a:extLst>
          </p:cNvPr>
          <p:cNvSpPr>
            <a:spLocks noGrp="1"/>
          </p:cNvSpPr>
          <p:nvPr>
            <p:ph type="title"/>
          </p:nvPr>
        </p:nvSpPr>
        <p:spPr/>
        <p:txBody>
          <a:bodyPr/>
          <a:lstStyle/>
          <a:p>
            <a:r>
              <a:rPr lang="en-US" altLang="zh-CN" dirty="0" err="1"/>
              <a:t>iFactory</a:t>
            </a:r>
            <a:r>
              <a:rPr lang="en-US" altLang="zh-CN" dirty="0"/>
              <a:t> WMS</a:t>
            </a:r>
            <a:r>
              <a:rPr lang="zh-CN" altLang="en-US" dirty="0"/>
              <a:t>拣货指令</a:t>
            </a:r>
          </a:p>
        </p:txBody>
      </p:sp>
      <p:sp>
        <p:nvSpPr>
          <p:cNvPr id="3" name="Text Box 3">
            <a:extLst>
              <a:ext uri="{FF2B5EF4-FFF2-40B4-BE49-F238E27FC236}">
                <a16:creationId xmlns:a16="http://schemas.microsoft.com/office/drawing/2014/main" id="{C2E69DA8-12D4-40D2-A43B-6B61CB2767C0}"/>
              </a:ext>
            </a:extLst>
          </p:cNvPr>
          <p:cNvSpPr txBox="1">
            <a:spLocks noChangeArrowheads="1"/>
          </p:cNvSpPr>
          <p:nvPr/>
        </p:nvSpPr>
        <p:spPr bwMode="auto">
          <a:xfrm>
            <a:off x="3927475" y="1600201"/>
            <a:ext cx="6705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50000"/>
              </a:spcBef>
            </a:pPr>
            <a:endParaRPr kumimoji="0" lang="en-AU" altLang="zh-CN" sz="1600" b="1"/>
          </a:p>
        </p:txBody>
      </p:sp>
      <p:grpSp>
        <p:nvGrpSpPr>
          <p:cNvPr id="4" name="组合 3">
            <a:extLst>
              <a:ext uri="{FF2B5EF4-FFF2-40B4-BE49-F238E27FC236}">
                <a16:creationId xmlns:a16="http://schemas.microsoft.com/office/drawing/2014/main" id="{5F105AD2-B4EC-46F1-BFEF-7D13D79151A7}"/>
              </a:ext>
            </a:extLst>
          </p:cNvPr>
          <p:cNvGrpSpPr/>
          <p:nvPr/>
        </p:nvGrpSpPr>
        <p:grpSpPr>
          <a:xfrm>
            <a:off x="590570" y="1701099"/>
            <a:ext cx="6673809" cy="4264069"/>
            <a:chOff x="2141537" y="1828800"/>
            <a:chExt cx="4452938" cy="2643190"/>
          </a:xfrm>
        </p:grpSpPr>
        <p:grpSp>
          <p:nvGrpSpPr>
            <p:cNvPr id="5" name="Group 4">
              <a:extLst>
                <a:ext uri="{FF2B5EF4-FFF2-40B4-BE49-F238E27FC236}">
                  <a16:creationId xmlns:a16="http://schemas.microsoft.com/office/drawing/2014/main" id="{F9CCF6D4-05F5-481B-9E4C-BCF5A742E25F}"/>
                </a:ext>
              </a:extLst>
            </p:cNvPr>
            <p:cNvGrpSpPr>
              <a:grpSpLocks/>
            </p:cNvGrpSpPr>
            <p:nvPr/>
          </p:nvGrpSpPr>
          <p:grpSpPr bwMode="auto">
            <a:xfrm>
              <a:off x="2174875" y="1828800"/>
              <a:ext cx="1371600" cy="533400"/>
              <a:chOff x="154" y="788"/>
              <a:chExt cx="1388" cy="353"/>
            </a:xfrm>
          </p:grpSpPr>
          <p:grpSp>
            <p:nvGrpSpPr>
              <p:cNvPr id="504" name="Group 5">
                <a:extLst>
                  <a:ext uri="{FF2B5EF4-FFF2-40B4-BE49-F238E27FC236}">
                    <a16:creationId xmlns:a16="http://schemas.microsoft.com/office/drawing/2014/main" id="{ED7A61F4-B1A6-4A6C-8EC3-765B0D09574E}"/>
                  </a:ext>
                </a:extLst>
              </p:cNvPr>
              <p:cNvGrpSpPr>
                <a:grpSpLocks/>
              </p:cNvGrpSpPr>
              <p:nvPr/>
            </p:nvGrpSpPr>
            <p:grpSpPr bwMode="auto">
              <a:xfrm>
                <a:off x="154" y="788"/>
                <a:ext cx="1388" cy="353"/>
                <a:chOff x="154" y="788"/>
                <a:chExt cx="1388" cy="353"/>
              </a:xfrm>
            </p:grpSpPr>
            <p:sp>
              <p:nvSpPr>
                <p:cNvPr id="507" name="Freeform 6">
                  <a:extLst>
                    <a:ext uri="{FF2B5EF4-FFF2-40B4-BE49-F238E27FC236}">
                      <a16:creationId xmlns:a16="http://schemas.microsoft.com/office/drawing/2014/main" id="{AB47E00D-40F8-4210-A602-E052C5CDAE23}"/>
                    </a:ext>
                  </a:extLst>
                </p:cNvPr>
                <p:cNvSpPr>
                  <a:spLocks/>
                </p:cNvSpPr>
                <p:nvPr/>
              </p:nvSpPr>
              <p:spPr bwMode="auto">
                <a:xfrm>
                  <a:off x="536" y="788"/>
                  <a:ext cx="1006" cy="237"/>
                </a:xfrm>
                <a:custGeom>
                  <a:avLst/>
                  <a:gdLst>
                    <a:gd name="T0" fmla="*/ 74 w 1006"/>
                    <a:gd name="T1" fmla="*/ 237 h 237"/>
                    <a:gd name="T2" fmla="*/ 0 w 1006"/>
                    <a:gd name="T3" fmla="*/ 237 h 237"/>
                    <a:gd name="T4" fmla="*/ 0 w 1006"/>
                    <a:gd name="T5" fmla="*/ 0 h 237"/>
                    <a:gd name="T6" fmla="*/ 1006 w 1006"/>
                    <a:gd name="T7" fmla="*/ 0 h 237"/>
                    <a:gd name="T8" fmla="*/ 1006 w 1006"/>
                    <a:gd name="T9" fmla="*/ 237 h 237"/>
                    <a:gd name="T10" fmla="*/ 74 w 1006"/>
                    <a:gd name="T11" fmla="*/ 237 h 237"/>
                    <a:gd name="T12" fmla="*/ 0 60000 65536"/>
                    <a:gd name="T13" fmla="*/ 0 60000 65536"/>
                    <a:gd name="T14" fmla="*/ 0 60000 65536"/>
                    <a:gd name="T15" fmla="*/ 0 60000 65536"/>
                    <a:gd name="T16" fmla="*/ 0 60000 65536"/>
                    <a:gd name="T17" fmla="*/ 0 60000 65536"/>
                    <a:gd name="T18" fmla="*/ 0 w 1006"/>
                    <a:gd name="T19" fmla="*/ 0 h 237"/>
                    <a:gd name="T20" fmla="*/ 1006 w 1006"/>
                    <a:gd name="T21" fmla="*/ 237 h 237"/>
                  </a:gdLst>
                  <a:ahLst/>
                  <a:cxnLst>
                    <a:cxn ang="T12">
                      <a:pos x="T0" y="T1"/>
                    </a:cxn>
                    <a:cxn ang="T13">
                      <a:pos x="T2" y="T3"/>
                    </a:cxn>
                    <a:cxn ang="T14">
                      <a:pos x="T4" y="T5"/>
                    </a:cxn>
                    <a:cxn ang="T15">
                      <a:pos x="T6" y="T7"/>
                    </a:cxn>
                    <a:cxn ang="T16">
                      <a:pos x="T8" y="T9"/>
                    </a:cxn>
                    <a:cxn ang="T17">
                      <a:pos x="T10" y="T11"/>
                    </a:cxn>
                  </a:cxnLst>
                  <a:rect l="T18" t="T19" r="T20" b="T21"/>
                  <a:pathLst>
                    <a:path w="1006" h="237">
                      <a:moveTo>
                        <a:pt x="74" y="237"/>
                      </a:moveTo>
                      <a:lnTo>
                        <a:pt x="0" y="237"/>
                      </a:lnTo>
                      <a:lnTo>
                        <a:pt x="0" y="0"/>
                      </a:lnTo>
                      <a:lnTo>
                        <a:pt x="1006" y="0"/>
                      </a:lnTo>
                      <a:lnTo>
                        <a:pt x="1006" y="237"/>
                      </a:lnTo>
                      <a:lnTo>
                        <a:pt x="74" y="237"/>
                      </a:lnTo>
                      <a:close/>
                    </a:path>
                  </a:pathLst>
                </a:custGeom>
                <a:solidFill>
                  <a:srgbClr val="FFFFFF"/>
                </a:solidFill>
                <a:ln w="1588">
                  <a:solidFill>
                    <a:srgbClr val="000000"/>
                  </a:solidFill>
                  <a:round/>
                  <a:headEnd/>
                  <a:tailEnd/>
                </a:ln>
              </p:spPr>
              <p:txBody>
                <a:bodyPr/>
                <a:lstStyle/>
                <a:p>
                  <a:endParaRPr lang="zh-CN" altLang="en-US"/>
                </a:p>
              </p:txBody>
            </p:sp>
            <p:sp>
              <p:nvSpPr>
                <p:cNvPr id="508" name="Freeform 7">
                  <a:extLst>
                    <a:ext uri="{FF2B5EF4-FFF2-40B4-BE49-F238E27FC236}">
                      <a16:creationId xmlns:a16="http://schemas.microsoft.com/office/drawing/2014/main" id="{FEBEC046-2B37-4548-818E-3BC240B07CF8}"/>
                    </a:ext>
                  </a:extLst>
                </p:cNvPr>
                <p:cNvSpPr>
                  <a:spLocks/>
                </p:cNvSpPr>
                <p:nvPr/>
              </p:nvSpPr>
              <p:spPr bwMode="auto">
                <a:xfrm>
                  <a:off x="610" y="1025"/>
                  <a:ext cx="58" cy="13"/>
                </a:xfrm>
                <a:custGeom>
                  <a:avLst/>
                  <a:gdLst>
                    <a:gd name="T0" fmla="*/ 58 w 58"/>
                    <a:gd name="T1" fmla="*/ 13 h 13"/>
                    <a:gd name="T2" fmla="*/ 58 w 58"/>
                    <a:gd name="T3" fmla="*/ 0 h 13"/>
                    <a:gd name="T4" fmla="*/ 0 w 58"/>
                    <a:gd name="T5" fmla="*/ 0 h 13"/>
                    <a:gd name="T6" fmla="*/ 0 w 58"/>
                    <a:gd name="T7" fmla="*/ 9 h 13"/>
                    <a:gd name="T8" fmla="*/ 58 w 58"/>
                    <a:gd name="T9" fmla="*/ 13 h 13"/>
                    <a:gd name="T10" fmla="*/ 0 60000 65536"/>
                    <a:gd name="T11" fmla="*/ 0 60000 65536"/>
                    <a:gd name="T12" fmla="*/ 0 60000 65536"/>
                    <a:gd name="T13" fmla="*/ 0 60000 65536"/>
                    <a:gd name="T14" fmla="*/ 0 60000 65536"/>
                    <a:gd name="T15" fmla="*/ 0 w 58"/>
                    <a:gd name="T16" fmla="*/ 0 h 13"/>
                    <a:gd name="T17" fmla="*/ 58 w 58"/>
                    <a:gd name="T18" fmla="*/ 13 h 13"/>
                  </a:gdLst>
                  <a:ahLst/>
                  <a:cxnLst>
                    <a:cxn ang="T10">
                      <a:pos x="T0" y="T1"/>
                    </a:cxn>
                    <a:cxn ang="T11">
                      <a:pos x="T2" y="T3"/>
                    </a:cxn>
                    <a:cxn ang="T12">
                      <a:pos x="T4" y="T5"/>
                    </a:cxn>
                    <a:cxn ang="T13">
                      <a:pos x="T6" y="T7"/>
                    </a:cxn>
                    <a:cxn ang="T14">
                      <a:pos x="T8" y="T9"/>
                    </a:cxn>
                  </a:cxnLst>
                  <a:rect l="T15" t="T16" r="T17" b="T18"/>
                  <a:pathLst>
                    <a:path w="58" h="13">
                      <a:moveTo>
                        <a:pt x="58" y="13"/>
                      </a:moveTo>
                      <a:lnTo>
                        <a:pt x="58" y="0"/>
                      </a:lnTo>
                      <a:lnTo>
                        <a:pt x="0" y="0"/>
                      </a:lnTo>
                      <a:lnTo>
                        <a:pt x="0" y="9"/>
                      </a:lnTo>
                      <a:lnTo>
                        <a:pt x="58" y="13"/>
                      </a:lnTo>
                      <a:close/>
                    </a:path>
                  </a:pathLst>
                </a:custGeom>
                <a:solidFill>
                  <a:srgbClr val="000000"/>
                </a:solidFill>
                <a:ln w="1588">
                  <a:solidFill>
                    <a:srgbClr val="000000"/>
                  </a:solidFill>
                  <a:round/>
                  <a:headEnd/>
                  <a:tailEnd/>
                </a:ln>
              </p:spPr>
              <p:txBody>
                <a:bodyPr/>
                <a:lstStyle/>
                <a:p>
                  <a:endParaRPr lang="zh-CN" altLang="en-US"/>
                </a:p>
              </p:txBody>
            </p:sp>
            <p:sp>
              <p:nvSpPr>
                <p:cNvPr id="509" name="Freeform 8">
                  <a:extLst>
                    <a:ext uri="{FF2B5EF4-FFF2-40B4-BE49-F238E27FC236}">
                      <a16:creationId xmlns:a16="http://schemas.microsoft.com/office/drawing/2014/main" id="{AD3767C6-4CEC-4CBE-9F10-F6883523A61C}"/>
                    </a:ext>
                  </a:extLst>
                </p:cNvPr>
                <p:cNvSpPr>
                  <a:spLocks/>
                </p:cNvSpPr>
                <p:nvPr/>
              </p:nvSpPr>
              <p:spPr bwMode="auto">
                <a:xfrm>
                  <a:off x="1040" y="1025"/>
                  <a:ext cx="492" cy="99"/>
                </a:xfrm>
                <a:custGeom>
                  <a:avLst/>
                  <a:gdLst>
                    <a:gd name="T0" fmla="*/ 0 w 492"/>
                    <a:gd name="T1" fmla="*/ 31 h 99"/>
                    <a:gd name="T2" fmla="*/ 167 w 492"/>
                    <a:gd name="T3" fmla="*/ 31 h 99"/>
                    <a:gd name="T4" fmla="*/ 173 w 492"/>
                    <a:gd name="T5" fmla="*/ 26 h 99"/>
                    <a:gd name="T6" fmla="*/ 179 w 492"/>
                    <a:gd name="T7" fmla="*/ 24 h 99"/>
                    <a:gd name="T8" fmla="*/ 185 w 492"/>
                    <a:gd name="T9" fmla="*/ 20 h 99"/>
                    <a:gd name="T10" fmla="*/ 191 w 492"/>
                    <a:gd name="T11" fmla="*/ 17 h 99"/>
                    <a:gd name="T12" fmla="*/ 197 w 492"/>
                    <a:gd name="T13" fmla="*/ 16 h 99"/>
                    <a:gd name="T14" fmla="*/ 204 w 492"/>
                    <a:gd name="T15" fmla="*/ 14 h 99"/>
                    <a:gd name="T16" fmla="*/ 211 w 492"/>
                    <a:gd name="T17" fmla="*/ 14 h 99"/>
                    <a:gd name="T18" fmla="*/ 218 w 492"/>
                    <a:gd name="T19" fmla="*/ 14 h 99"/>
                    <a:gd name="T20" fmla="*/ 227 w 492"/>
                    <a:gd name="T21" fmla="*/ 14 h 99"/>
                    <a:gd name="T22" fmla="*/ 232 w 492"/>
                    <a:gd name="T23" fmla="*/ 16 h 99"/>
                    <a:gd name="T24" fmla="*/ 239 w 492"/>
                    <a:gd name="T25" fmla="*/ 17 h 99"/>
                    <a:gd name="T26" fmla="*/ 245 w 492"/>
                    <a:gd name="T27" fmla="*/ 20 h 99"/>
                    <a:gd name="T28" fmla="*/ 251 w 492"/>
                    <a:gd name="T29" fmla="*/ 24 h 99"/>
                    <a:gd name="T30" fmla="*/ 257 w 492"/>
                    <a:gd name="T31" fmla="*/ 26 h 99"/>
                    <a:gd name="T32" fmla="*/ 262 w 492"/>
                    <a:gd name="T33" fmla="*/ 31 h 99"/>
                    <a:gd name="T34" fmla="*/ 267 w 492"/>
                    <a:gd name="T35" fmla="*/ 36 h 99"/>
                    <a:gd name="T36" fmla="*/ 270 w 492"/>
                    <a:gd name="T37" fmla="*/ 41 h 99"/>
                    <a:gd name="T38" fmla="*/ 274 w 492"/>
                    <a:gd name="T39" fmla="*/ 46 h 99"/>
                    <a:gd name="T40" fmla="*/ 274 w 492"/>
                    <a:gd name="T41" fmla="*/ 47 h 99"/>
                    <a:gd name="T42" fmla="*/ 277 w 492"/>
                    <a:gd name="T43" fmla="*/ 47 h 99"/>
                    <a:gd name="T44" fmla="*/ 281 w 492"/>
                    <a:gd name="T45" fmla="*/ 41 h 99"/>
                    <a:gd name="T46" fmla="*/ 285 w 492"/>
                    <a:gd name="T47" fmla="*/ 36 h 99"/>
                    <a:gd name="T48" fmla="*/ 289 w 492"/>
                    <a:gd name="T49" fmla="*/ 31 h 99"/>
                    <a:gd name="T50" fmla="*/ 294 w 492"/>
                    <a:gd name="T51" fmla="*/ 26 h 99"/>
                    <a:gd name="T52" fmla="*/ 298 w 492"/>
                    <a:gd name="T53" fmla="*/ 24 h 99"/>
                    <a:gd name="T54" fmla="*/ 305 w 492"/>
                    <a:gd name="T55" fmla="*/ 20 h 99"/>
                    <a:gd name="T56" fmla="*/ 312 w 492"/>
                    <a:gd name="T57" fmla="*/ 17 h 99"/>
                    <a:gd name="T58" fmla="*/ 319 w 492"/>
                    <a:gd name="T59" fmla="*/ 16 h 99"/>
                    <a:gd name="T60" fmla="*/ 326 w 492"/>
                    <a:gd name="T61" fmla="*/ 14 h 99"/>
                    <a:gd name="T62" fmla="*/ 333 w 492"/>
                    <a:gd name="T63" fmla="*/ 14 h 99"/>
                    <a:gd name="T64" fmla="*/ 340 w 492"/>
                    <a:gd name="T65" fmla="*/ 14 h 99"/>
                    <a:gd name="T66" fmla="*/ 346 w 492"/>
                    <a:gd name="T67" fmla="*/ 14 h 99"/>
                    <a:gd name="T68" fmla="*/ 352 w 492"/>
                    <a:gd name="T69" fmla="*/ 16 h 99"/>
                    <a:gd name="T70" fmla="*/ 359 w 492"/>
                    <a:gd name="T71" fmla="*/ 17 h 99"/>
                    <a:gd name="T72" fmla="*/ 365 w 492"/>
                    <a:gd name="T73" fmla="*/ 20 h 99"/>
                    <a:gd name="T74" fmla="*/ 372 w 492"/>
                    <a:gd name="T75" fmla="*/ 24 h 99"/>
                    <a:gd name="T76" fmla="*/ 377 w 492"/>
                    <a:gd name="T77" fmla="*/ 26 h 99"/>
                    <a:gd name="T78" fmla="*/ 382 w 492"/>
                    <a:gd name="T79" fmla="*/ 31 h 99"/>
                    <a:gd name="T80" fmla="*/ 399 w 492"/>
                    <a:gd name="T81" fmla="*/ 31 h 99"/>
                    <a:gd name="T82" fmla="*/ 399 w 492"/>
                    <a:gd name="T83" fmla="*/ 99 h 99"/>
                    <a:gd name="T84" fmla="*/ 403 w 492"/>
                    <a:gd name="T85" fmla="*/ 99 h 99"/>
                    <a:gd name="T86" fmla="*/ 403 w 492"/>
                    <a:gd name="T87" fmla="*/ 31 h 99"/>
                    <a:gd name="T88" fmla="*/ 482 w 492"/>
                    <a:gd name="T89" fmla="*/ 31 h 99"/>
                    <a:gd name="T90" fmla="*/ 482 w 492"/>
                    <a:gd name="T91" fmla="*/ 67 h 99"/>
                    <a:gd name="T92" fmla="*/ 490 w 492"/>
                    <a:gd name="T93" fmla="*/ 67 h 99"/>
                    <a:gd name="T94" fmla="*/ 492 w 492"/>
                    <a:gd name="T95" fmla="*/ 0 h 99"/>
                    <a:gd name="T96" fmla="*/ 0 w 492"/>
                    <a:gd name="T97" fmla="*/ 0 h 99"/>
                    <a:gd name="T98" fmla="*/ 0 w 492"/>
                    <a:gd name="T99" fmla="*/ 31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2"/>
                    <a:gd name="T151" fmla="*/ 0 h 99"/>
                    <a:gd name="T152" fmla="*/ 492 w 492"/>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2" h="99">
                      <a:moveTo>
                        <a:pt x="0" y="31"/>
                      </a:moveTo>
                      <a:lnTo>
                        <a:pt x="167" y="31"/>
                      </a:lnTo>
                      <a:lnTo>
                        <a:pt x="173" y="26"/>
                      </a:lnTo>
                      <a:lnTo>
                        <a:pt x="179" y="24"/>
                      </a:lnTo>
                      <a:lnTo>
                        <a:pt x="185" y="20"/>
                      </a:lnTo>
                      <a:lnTo>
                        <a:pt x="191" y="17"/>
                      </a:lnTo>
                      <a:lnTo>
                        <a:pt x="197" y="16"/>
                      </a:lnTo>
                      <a:lnTo>
                        <a:pt x="204" y="14"/>
                      </a:lnTo>
                      <a:lnTo>
                        <a:pt x="211" y="14"/>
                      </a:lnTo>
                      <a:lnTo>
                        <a:pt x="218" y="14"/>
                      </a:lnTo>
                      <a:lnTo>
                        <a:pt x="227" y="14"/>
                      </a:lnTo>
                      <a:lnTo>
                        <a:pt x="232" y="16"/>
                      </a:lnTo>
                      <a:lnTo>
                        <a:pt x="239" y="17"/>
                      </a:lnTo>
                      <a:lnTo>
                        <a:pt x="245" y="20"/>
                      </a:lnTo>
                      <a:lnTo>
                        <a:pt x="251" y="24"/>
                      </a:lnTo>
                      <a:lnTo>
                        <a:pt x="257" y="26"/>
                      </a:lnTo>
                      <a:lnTo>
                        <a:pt x="262" y="31"/>
                      </a:lnTo>
                      <a:lnTo>
                        <a:pt x="267" y="36"/>
                      </a:lnTo>
                      <a:lnTo>
                        <a:pt x="270" y="41"/>
                      </a:lnTo>
                      <a:lnTo>
                        <a:pt x="274" y="46"/>
                      </a:lnTo>
                      <a:lnTo>
                        <a:pt x="274" y="47"/>
                      </a:lnTo>
                      <a:lnTo>
                        <a:pt x="277" y="47"/>
                      </a:lnTo>
                      <a:lnTo>
                        <a:pt x="281" y="41"/>
                      </a:lnTo>
                      <a:lnTo>
                        <a:pt x="285" y="36"/>
                      </a:lnTo>
                      <a:lnTo>
                        <a:pt x="289" y="31"/>
                      </a:lnTo>
                      <a:lnTo>
                        <a:pt x="294" y="26"/>
                      </a:lnTo>
                      <a:lnTo>
                        <a:pt x="298" y="24"/>
                      </a:lnTo>
                      <a:lnTo>
                        <a:pt x="305" y="20"/>
                      </a:lnTo>
                      <a:lnTo>
                        <a:pt x="312" y="17"/>
                      </a:lnTo>
                      <a:lnTo>
                        <a:pt x="319" y="16"/>
                      </a:lnTo>
                      <a:lnTo>
                        <a:pt x="326" y="14"/>
                      </a:lnTo>
                      <a:lnTo>
                        <a:pt x="333" y="14"/>
                      </a:lnTo>
                      <a:lnTo>
                        <a:pt x="340" y="14"/>
                      </a:lnTo>
                      <a:lnTo>
                        <a:pt x="346" y="14"/>
                      </a:lnTo>
                      <a:lnTo>
                        <a:pt x="352" y="16"/>
                      </a:lnTo>
                      <a:lnTo>
                        <a:pt x="359" y="17"/>
                      </a:lnTo>
                      <a:lnTo>
                        <a:pt x="365" y="20"/>
                      </a:lnTo>
                      <a:lnTo>
                        <a:pt x="372" y="24"/>
                      </a:lnTo>
                      <a:lnTo>
                        <a:pt x="377" y="26"/>
                      </a:lnTo>
                      <a:lnTo>
                        <a:pt x="382" y="31"/>
                      </a:lnTo>
                      <a:lnTo>
                        <a:pt x="399" y="31"/>
                      </a:lnTo>
                      <a:lnTo>
                        <a:pt x="399" y="99"/>
                      </a:lnTo>
                      <a:lnTo>
                        <a:pt x="403" y="99"/>
                      </a:lnTo>
                      <a:lnTo>
                        <a:pt x="403" y="31"/>
                      </a:lnTo>
                      <a:lnTo>
                        <a:pt x="482" y="31"/>
                      </a:lnTo>
                      <a:lnTo>
                        <a:pt x="482" y="67"/>
                      </a:lnTo>
                      <a:lnTo>
                        <a:pt x="490" y="67"/>
                      </a:lnTo>
                      <a:lnTo>
                        <a:pt x="492" y="0"/>
                      </a:lnTo>
                      <a:lnTo>
                        <a:pt x="0" y="0"/>
                      </a:lnTo>
                      <a:lnTo>
                        <a:pt x="0" y="31"/>
                      </a:lnTo>
                      <a:close/>
                    </a:path>
                  </a:pathLst>
                </a:custGeom>
                <a:solidFill>
                  <a:srgbClr val="000000"/>
                </a:solidFill>
                <a:ln w="1588">
                  <a:solidFill>
                    <a:srgbClr val="000000"/>
                  </a:solidFill>
                  <a:round/>
                  <a:headEnd/>
                  <a:tailEnd/>
                </a:ln>
              </p:spPr>
              <p:txBody>
                <a:bodyPr/>
                <a:lstStyle/>
                <a:p>
                  <a:endParaRPr lang="zh-CN" altLang="en-US"/>
                </a:p>
              </p:txBody>
            </p:sp>
            <p:sp>
              <p:nvSpPr>
                <p:cNvPr id="510" name="Freeform 9">
                  <a:extLst>
                    <a:ext uri="{FF2B5EF4-FFF2-40B4-BE49-F238E27FC236}">
                      <a16:creationId xmlns:a16="http://schemas.microsoft.com/office/drawing/2014/main" id="{99729A83-3752-4EB5-8C18-DFB975262DCF}"/>
                    </a:ext>
                  </a:extLst>
                </p:cNvPr>
                <p:cNvSpPr>
                  <a:spLocks/>
                </p:cNvSpPr>
                <p:nvPr/>
              </p:nvSpPr>
              <p:spPr bwMode="auto">
                <a:xfrm>
                  <a:off x="761" y="1056"/>
                  <a:ext cx="20" cy="72"/>
                </a:xfrm>
                <a:custGeom>
                  <a:avLst/>
                  <a:gdLst>
                    <a:gd name="T0" fmla="*/ 15 w 20"/>
                    <a:gd name="T1" fmla="*/ 72 h 72"/>
                    <a:gd name="T2" fmla="*/ 20 w 20"/>
                    <a:gd name="T3" fmla="*/ 72 h 72"/>
                    <a:gd name="T4" fmla="*/ 20 w 20"/>
                    <a:gd name="T5" fmla="*/ 0 h 72"/>
                    <a:gd name="T6" fmla="*/ 0 w 20"/>
                    <a:gd name="T7" fmla="*/ 0 h 72"/>
                    <a:gd name="T8" fmla="*/ 6 w 20"/>
                    <a:gd name="T9" fmla="*/ 5 h 72"/>
                    <a:gd name="T10" fmla="*/ 10 w 20"/>
                    <a:gd name="T11" fmla="*/ 10 h 72"/>
                    <a:gd name="T12" fmla="*/ 13 w 20"/>
                    <a:gd name="T13" fmla="*/ 16 h 72"/>
                    <a:gd name="T14" fmla="*/ 15 w 20"/>
                    <a:gd name="T15" fmla="*/ 22 h 72"/>
                    <a:gd name="T16" fmla="*/ 15 w 20"/>
                    <a:gd name="T17" fmla="*/ 72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72"/>
                    <a:gd name="T29" fmla="*/ 20 w 20"/>
                    <a:gd name="T30" fmla="*/ 72 h 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72">
                      <a:moveTo>
                        <a:pt x="15" y="72"/>
                      </a:moveTo>
                      <a:lnTo>
                        <a:pt x="20" y="72"/>
                      </a:lnTo>
                      <a:lnTo>
                        <a:pt x="20" y="0"/>
                      </a:lnTo>
                      <a:lnTo>
                        <a:pt x="0" y="0"/>
                      </a:lnTo>
                      <a:lnTo>
                        <a:pt x="6" y="5"/>
                      </a:lnTo>
                      <a:lnTo>
                        <a:pt x="10" y="10"/>
                      </a:lnTo>
                      <a:lnTo>
                        <a:pt x="13" y="16"/>
                      </a:lnTo>
                      <a:lnTo>
                        <a:pt x="15" y="22"/>
                      </a:lnTo>
                      <a:lnTo>
                        <a:pt x="15" y="72"/>
                      </a:lnTo>
                      <a:close/>
                    </a:path>
                  </a:pathLst>
                </a:custGeom>
                <a:solidFill>
                  <a:srgbClr val="000000"/>
                </a:solidFill>
                <a:ln w="1588">
                  <a:solidFill>
                    <a:srgbClr val="000000"/>
                  </a:solidFill>
                  <a:round/>
                  <a:headEnd/>
                  <a:tailEnd/>
                </a:ln>
              </p:spPr>
              <p:txBody>
                <a:bodyPr/>
                <a:lstStyle/>
                <a:p>
                  <a:endParaRPr lang="zh-CN" altLang="en-US"/>
                </a:p>
              </p:txBody>
            </p:sp>
            <p:sp>
              <p:nvSpPr>
                <p:cNvPr id="511" name="Freeform 10">
                  <a:extLst>
                    <a:ext uri="{FF2B5EF4-FFF2-40B4-BE49-F238E27FC236}">
                      <a16:creationId xmlns:a16="http://schemas.microsoft.com/office/drawing/2014/main" id="{E9E7D584-EC6E-4E7C-ADF9-05FE2787BECD}"/>
                    </a:ext>
                  </a:extLst>
                </p:cNvPr>
                <p:cNvSpPr>
                  <a:spLocks/>
                </p:cNvSpPr>
                <p:nvPr/>
              </p:nvSpPr>
              <p:spPr bwMode="auto">
                <a:xfrm>
                  <a:off x="591" y="1033"/>
                  <a:ext cx="94" cy="44"/>
                </a:xfrm>
                <a:custGeom>
                  <a:avLst/>
                  <a:gdLst>
                    <a:gd name="T0" fmla="*/ 93 w 94"/>
                    <a:gd name="T1" fmla="*/ 6 h 44"/>
                    <a:gd name="T2" fmla="*/ 94 w 94"/>
                    <a:gd name="T3" fmla="*/ 13 h 44"/>
                    <a:gd name="T4" fmla="*/ 88 w 94"/>
                    <a:gd name="T5" fmla="*/ 16 h 44"/>
                    <a:gd name="T6" fmla="*/ 82 w 94"/>
                    <a:gd name="T7" fmla="*/ 20 h 44"/>
                    <a:gd name="T8" fmla="*/ 77 w 94"/>
                    <a:gd name="T9" fmla="*/ 23 h 44"/>
                    <a:gd name="T10" fmla="*/ 72 w 94"/>
                    <a:gd name="T11" fmla="*/ 28 h 44"/>
                    <a:gd name="T12" fmla="*/ 68 w 94"/>
                    <a:gd name="T13" fmla="*/ 34 h 44"/>
                    <a:gd name="T14" fmla="*/ 65 w 94"/>
                    <a:gd name="T15" fmla="*/ 39 h 44"/>
                    <a:gd name="T16" fmla="*/ 63 w 94"/>
                    <a:gd name="T17" fmla="*/ 44 h 44"/>
                    <a:gd name="T18" fmla="*/ 61 w 94"/>
                    <a:gd name="T19" fmla="*/ 39 h 44"/>
                    <a:gd name="T20" fmla="*/ 59 w 94"/>
                    <a:gd name="T21" fmla="*/ 34 h 44"/>
                    <a:gd name="T22" fmla="*/ 54 w 94"/>
                    <a:gd name="T23" fmla="*/ 28 h 44"/>
                    <a:gd name="T24" fmla="*/ 49 w 94"/>
                    <a:gd name="T25" fmla="*/ 23 h 44"/>
                    <a:gd name="T26" fmla="*/ 45 w 94"/>
                    <a:gd name="T27" fmla="*/ 20 h 44"/>
                    <a:gd name="T28" fmla="*/ 40 w 94"/>
                    <a:gd name="T29" fmla="*/ 16 h 44"/>
                    <a:gd name="T30" fmla="*/ 33 w 94"/>
                    <a:gd name="T31" fmla="*/ 13 h 44"/>
                    <a:gd name="T32" fmla="*/ 26 w 94"/>
                    <a:gd name="T33" fmla="*/ 11 h 44"/>
                    <a:gd name="T34" fmla="*/ 21 w 94"/>
                    <a:gd name="T35" fmla="*/ 8 h 44"/>
                    <a:gd name="T36" fmla="*/ 14 w 94"/>
                    <a:gd name="T37" fmla="*/ 7 h 44"/>
                    <a:gd name="T38" fmla="*/ 7 w 94"/>
                    <a:gd name="T39" fmla="*/ 7 h 44"/>
                    <a:gd name="T40" fmla="*/ 0 w 94"/>
                    <a:gd name="T41" fmla="*/ 7 h 44"/>
                    <a:gd name="T42" fmla="*/ 0 w 94"/>
                    <a:gd name="T43" fmla="*/ 0 h 44"/>
                    <a:gd name="T44" fmla="*/ 93 w 94"/>
                    <a:gd name="T45" fmla="*/ 6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4"/>
                    <a:gd name="T70" fmla="*/ 0 h 44"/>
                    <a:gd name="T71" fmla="*/ 94 w 9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4" h="44">
                      <a:moveTo>
                        <a:pt x="93" y="6"/>
                      </a:moveTo>
                      <a:lnTo>
                        <a:pt x="94" y="13"/>
                      </a:lnTo>
                      <a:lnTo>
                        <a:pt x="88" y="16"/>
                      </a:lnTo>
                      <a:lnTo>
                        <a:pt x="82" y="20"/>
                      </a:lnTo>
                      <a:lnTo>
                        <a:pt x="77" y="23"/>
                      </a:lnTo>
                      <a:lnTo>
                        <a:pt x="72" y="28"/>
                      </a:lnTo>
                      <a:lnTo>
                        <a:pt x="68" y="34"/>
                      </a:lnTo>
                      <a:lnTo>
                        <a:pt x="65" y="39"/>
                      </a:lnTo>
                      <a:lnTo>
                        <a:pt x="63" y="44"/>
                      </a:lnTo>
                      <a:lnTo>
                        <a:pt x="61" y="39"/>
                      </a:lnTo>
                      <a:lnTo>
                        <a:pt x="59" y="34"/>
                      </a:lnTo>
                      <a:lnTo>
                        <a:pt x="54" y="28"/>
                      </a:lnTo>
                      <a:lnTo>
                        <a:pt x="49" y="23"/>
                      </a:lnTo>
                      <a:lnTo>
                        <a:pt x="45" y="20"/>
                      </a:lnTo>
                      <a:lnTo>
                        <a:pt x="40" y="16"/>
                      </a:lnTo>
                      <a:lnTo>
                        <a:pt x="33" y="13"/>
                      </a:lnTo>
                      <a:lnTo>
                        <a:pt x="26" y="11"/>
                      </a:lnTo>
                      <a:lnTo>
                        <a:pt x="21" y="8"/>
                      </a:lnTo>
                      <a:lnTo>
                        <a:pt x="14" y="7"/>
                      </a:lnTo>
                      <a:lnTo>
                        <a:pt x="7" y="7"/>
                      </a:lnTo>
                      <a:lnTo>
                        <a:pt x="0" y="7"/>
                      </a:lnTo>
                      <a:lnTo>
                        <a:pt x="0" y="0"/>
                      </a:lnTo>
                      <a:lnTo>
                        <a:pt x="93" y="6"/>
                      </a:lnTo>
                      <a:close/>
                    </a:path>
                  </a:pathLst>
                </a:custGeom>
                <a:solidFill>
                  <a:srgbClr val="000000"/>
                </a:solidFill>
                <a:ln w="1588">
                  <a:solidFill>
                    <a:srgbClr val="000000"/>
                  </a:solidFill>
                  <a:round/>
                  <a:headEnd/>
                  <a:tailEnd/>
                </a:ln>
              </p:spPr>
              <p:txBody>
                <a:bodyPr/>
                <a:lstStyle/>
                <a:p>
                  <a:endParaRPr lang="zh-CN" altLang="en-US"/>
                </a:p>
              </p:txBody>
            </p:sp>
            <p:sp>
              <p:nvSpPr>
                <p:cNvPr id="512" name="Freeform 11">
                  <a:extLst>
                    <a:ext uri="{FF2B5EF4-FFF2-40B4-BE49-F238E27FC236}">
                      <a16:creationId xmlns:a16="http://schemas.microsoft.com/office/drawing/2014/main" id="{76BC09B7-FB0A-4245-9CE0-BEA54FAD947F}"/>
                    </a:ext>
                  </a:extLst>
                </p:cNvPr>
                <p:cNvSpPr>
                  <a:spLocks/>
                </p:cNvSpPr>
                <p:nvPr/>
              </p:nvSpPr>
              <p:spPr bwMode="auto">
                <a:xfrm>
                  <a:off x="249" y="1071"/>
                  <a:ext cx="55" cy="46"/>
                </a:xfrm>
                <a:custGeom>
                  <a:avLst/>
                  <a:gdLst>
                    <a:gd name="T0" fmla="*/ 2 w 55"/>
                    <a:gd name="T1" fmla="*/ 11 h 46"/>
                    <a:gd name="T2" fmla="*/ 0 w 55"/>
                    <a:gd name="T3" fmla="*/ 15 h 46"/>
                    <a:gd name="T4" fmla="*/ 0 w 55"/>
                    <a:gd name="T5" fmla="*/ 20 h 46"/>
                    <a:gd name="T6" fmla="*/ 0 w 55"/>
                    <a:gd name="T7" fmla="*/ 23 h 46"/>
                    <a:gd name="T8" fmla="*/ 0 w 55"/>
                    <a:gd name="T9" fmla="*/ 26 h 46"/>
                    <a:gd name="T10" fmla="*/ 0 w 55"/>
                    <a:gd name="T11" fmla="*/ 30 h 46"/>
                    <a:gd name="T12" fmla="*/ 3 w 55"/>
                    <a:gd name="T13" fmla="*/ 34 h 46"/>
                    <a:gd name="T14" fmla="*/ 5 w 55"/>
                    <a:gd name="T15" fmla="*/ 37 h 46"/>
                    <a:gd name="T16" fmla="*/ 9 w 55"/>
                    <a:gd name="T17" fmla="*/ 41 h 46"/>
                    <a:gd name="T18" fmla="*/ 12 w 55"/>
                    <a:gd name="T19" fmla="*/ 43 h 46"/>
                    <a:gd name="T20" fmla="*/ 17 w 55"/>
                    <a:gd name="T21" fmla="*/ 44 h 46"/>
                    <a:gd name="T22" fmla="*/ 21 w 55"/>
                    <a:gd name="T23" fmla="*/ 46 h 46"/>
                    <a:gd name="T24" fmla="*/ 25 w 55"/>
                    <a:gd name="T25" fmla="*/ 46 h 46"/>
                    <a:gd name="T26" fmla="*/ 30 w 55"/>
                    <a:gd name="T27" fmla="*/ 46 h 46"/>
                    <a:gd name="T28" fmla="*/ 35 w 55"/>
                    <a:gd name="T29" fmla="*/ 46 h 46"/>
                    <a:gd name="T30" fmla="*/ 39 w 55"/>
                    <a:gd name="T31" fmla="*/ 44 h 46"/>
                    <a:gd name="T32" fmla="*/ 42 w 55"/>
                    <a:gd name="T33" fmla="*/ 42 h 46"/>
                    <a:gd name="T34" fmla="*/ 46 w 55"/>
                    <a:gd name="T35" fmla="*/ 41 h 46"/>
                    <a:gd name="T36" fmla="*/ 49 w 55"/>
                    <a:gd name="T37" fmla="*/ 37 h 46"/>
                    <a:gd name="T38" fmla="*/ 51 w 55"/>
                    <a:gd name="T39" fmla="*/ 34 h 46"/>
                    <a:gd name="T40" fmla="*/ 54 w 55"/>
                    <a:gd name="T41" fmla="*/ 30 h 46"/>
                    <a:gd name="T42" fmla="*/ 55 w 55"/>
                    <a:gd name="T43" fmla="*/ 26 h 46"/>
                    <a:gd name="T44" fmla="*/ 55 w 55"/>
                    <a:gd name="T45" fmla="*/ 23 h 46"/>
                    <a:gd name="T46" fmla="*/ 55 w 55"/>
                    <a:gd name="T47" fmla="*/ 20 h 46"/>
                    <a:gd name="T48" fmla="*/ 53 w 55"/>
                    <a:gd name="T49" fmla="*/ 15 h 46"/>
                    <a:gd name="T50" fmla="*/ 51 w 55"/>
                    <a:gd name="T51" fmla="*/ 11 h 46"/>
                    <a:gd name="T52" fmla="*/ 48 w 55"/>
                    <a:gd name="T53" fmla="*/ 8 h 46"/>
                    <a:gd name="T54" fmla="*/ 46 w 55"/>
                    <a:gd name="T55" fmla="*/ 6 h 46"/>
                    <a:gd name="T56" fmla="*/ 42 w 55"/>
                    <a:gd name="T57" fmla="*/ 3 h 46"/>
                    <a:gd name="T58" fmla="*/ 39 w 55"/>
                    <a:gd name="T59" fmla="*/ 1 h 46"/>
                    <a:gd name="T60" fmla="*/ 33 w 55"/>
                    <a:gd name="T61" fmla="*/ 0 h 46"/>
                    <a:gd name="T62" fmla="*/ 30 w 55"/>
                    <a:gd name="T63" fmla="*/ 0 h 46"/>
                    <a:gd name="T64" fmla="*/ 24 w 55"/>
                    <a:gd name="T65" fmla="*/ 0 h 46"/>
                    <a:gd name="T66" fmla="*/ 19 w 55"/>
                    <a:gd name="T67" fmla="*/ 0 h 46"/>
                    <a:gd name="T68" fmla="*/ 16 w 55"/>
                    <a:gd name="T69" fmla="*/ 1 h 46"/>
                    <a:gd name="T70" fmla="*/ 12 w 55"/>
                    <a:gd name="T71" fmla="*/ 3 h 46"/>
                    <a:gd name="T72" fmla="*/ 9 w 55"/>
                    <a:gd name="T73" fmla="*/ 6 h 46"/>
                    <a:gd name="T74" fmla="*/ 5 w 55"/>
                    <a:gd name="T75" fmla="*/ 8 h 46"/>
                    <a:gd name="T76" fmla="*/ 2 w 55"/>
                    <a:gd name="T77" fmla="*/ 11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46"/>
                    <a:gd name="T119" fmla="*/ 55 w 55"/>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46">
                      <a:moveTo>
                        <a:pt x="2" y="11"/>
                      </a:moveTo>
                      <a:lnTo>
                        <a:pt x="0" y="15"/>
                      </a:lnTo>
                      <a:lnTo>
                        <a:pt x="0" y="20"/>
                      </a:lnTo>
                      <a:lnTo>
                        <a:pt x="0" y="23"/>
                      </a:lnTo>
                      <a:lnTo>
                        <a:pt x="0" y="26"/>
                      </a:lnTo>
                      <a:lnTo>
                        <a:pt x="0" y="30"/>
                      </a:lnTo>
                      <a:lnTo>
                        <a:pt x="3" y="34"/>
                      </a:lnTo>
                      <a:lnTo>
                        <a:pt x="5" y="37"/>
                      </a:lnTo>
                      <a:lnTo>
                        <a:pt x="9" y="41"/>
                      </a:lnTo>
                      <a:lnTo>
                        <a:pt x="12" y="43"/>
                      </a:lnTo>
                      <a:lnTo>
                        <a:pt x="17" y="44"/>
                      </a:lnTo>
                      <a:lnTo>
                        <a:pt x="21" y="46"/>
                      </a:lnTo>
                      <a:lnTo>
                        <a:pt x="25" y="46"/>
                      </a:lnTo>
                      <a:lnTo>
                        <a:pt x="30" y="46"/>
                      </a:lnTo>
                      <a:lnTo>
                        <a:pt x="35" y="46"/>
                      </a:lnTo>
                      <a:lnTo>
                        <a:pt x="39" y="44"/>
                      </a:lnTo>
                      <a:lnTo>
                        <a:pt x="42" y="42"/>
                      </a:lnTo>
                      <a:lnTo>
                        <a:pt x="46" y="41"/>
                      </a:lnTo>
                      <a:lnTo>
                        <a:pt x="49" y="37"/>
                      </a:lnTo>
                      <a:lnTo>
                        <a:pt x="51" y="34"/>
                      </a:lnTo>
                      <a:lnTo>
                        <a:pt x="54" y="30"/>
                      </a:lnTo>
                      <a:lnTo>
                        <a:pt x="55" y="26"/>
                      </a:lnTo>
                      <a:lnTo>
                        <a:pt x="55" y="23"/>
                      </a:lnTo>
                      <a:lnTo>
                        <a:pt x="55" y="20"/>
                      </a:lnTo>
                      <a:lnTo>
                        <a:pt x="53" y="15"/>
                      </a:lnTo>
                      <a:lnTo>
                        <a:pt x="51" y="11"/>
                      </a:lnTo>
                      <a:lnTo>
                        <a:pt x="48" y="8"/>
                      </a:lnTo>
                      <a:lnTo>
                        <a:pt x="46" y="6"/>
                      </a:lnTo>
                      <a:lnTo>
                        <a:pt x="42" y="3"/>
                      </a:lnTo>
                      <a:lnTo>
                        <a:pt x="39" y="1"/>
                      </a:lnTo>
                      <a:lnTo>
                        <a:pt x="33" y="0"/>
                      </a:lnTo>
                      <a:lnTo>
                        <a:pt x="30" y="0"/>
                      </a:lnTo>
                      <a:lnTo>
                        <a:pt x="24" y="0"/>
                      </a:lnTo>
                      <a:lnTo>
                        <a:pt x="19" y="0"/>
                      </a:lnTo>
                      <a:lnTo>
                        <a:pt x="16" y="1"/>
                      </a:lnTo>
                      <a:lnTo>
                        <a:pt x="12" y="3"/>
                      </a:lnTo>
                      <a:lnTo>
                        <a:pt x="9" y="6"/>
                      </a:lnTo>
                      <a:lnTo>
                        <a:pt x="5" y="8"/>
                      </a:lnTo>
                      <a:lnTo>
                        <a:pt x="2" y="11"/>
                      </a:lnTo>
                      <a:close/>
                    </a:path>
                  </a:pathLst>
                </a:custGeom>
                <a:solidFill>
                  <a:srgbClr val="FFFFFF"/>
                </a:solidFill>
                <a:ln w="1588">
                  <a:solidFill>
                    <a:srgbClr val="000000"/>
                  </a:solidFill>
                  <a:round/>
                  <a:headEnd/>
                  <a:tailEnd/>
                </a:ln>
              </p:spPr>
              <p:txBody>
                <a:bodyPr/>
                <a:lstStyle/>
                <a:p>
                  <a:endParaRPr lang="zh-CN" altLang="en-US"/>
                </a:p>
              </p:txBody>
            </p:sp>
            <p:sp>
              <p:nvSpPr>
                <p:cNvPr id="513" name="Freeform 12">
                  <a:extLst>
                    <a:ext uri="{FF2B5EF4-FFF2-40B4-BE49-F238E27FC236}">
                      <a16:creationId xmlns:a16="http://schemas.microsoft.com/office/drawing/2014/main" id="{D0AEA65F-7E24-46D6-B98A-BA9480E31F00}"/>
                    </a:ext>
                  </a:extLst>
                </p:cNvPr>
                <p:cNvSpPr>
                  <a:spLocks/>
                </p:cNvSpPr>
                <p:nvPr/>
              </p:nvSpPr>
              <p:spPr bwMode="auto">
                <a:xfrm>
                  <a:off x="267" y="1086"/>
                  <a:ext cx="18" cy="16"/>
                </a:xfrm>
                <a:custGeom>
                  <a:avLst/>
                  <a:gdLst>
                    <a:gd name="T0" fmla="*/ 18 w 18"/>
                    <a:gd name="T1" fmla="*/ 6 h 16"/>
                    <a:gd name="T2" fmla="*/ 17 w 18"/>
                    <a:gd name="T3" fmla="*/ 3 h 16"/>
                    <a:gd name="T4" fmla="*/ 15 w 18"/>
                    <a:gd name="T5" fmla="*/ 2 h 16"/>
                    <a:gd name="T6" fmla="*/ 14 w 18"/>
                    <a:gd name="T7" fmla="*/ 1 h 16"/>
                    <a:gd name="T8" fmla="*/ 12 w 18"/>
                    <a:gd name="T9" fmla="*/ 0 h 16"/>
                    <a:gd name="T10" fmla="*/ 8 w 18"/>
                    <a:gd name="T11" fmla="*/ 0 h 16"/>
                    <a:gd name="T12" fmla="*/ 6 w 18"/>
                    <a:gd name="T13" fmla="*/ 0 h 16"/>
                    <a:gd name="T14" fmla="*/ 3 w 18"/>
                    <a:gd name="T15" fmla="*/ 1 h 16"/>
                    <a:gd name="T16" fmla="*/ 1 w 18"/>
                    <a:gd name="T17" fmla="*/ 3 h 16"/>
                    <a:gd name="T18" fmla="*/ 0 w 18"/>
                    <a:gd name="T19" fmla="*/ 6 h 16"/>
                    <a:gd name="T20" fmla="*/ 0 w 18"/>
                    <a:gd name="T21" fmla="*/ 8 h 16"/>
                    <a:gd name="T22" fmla="*/ 0 w 18"/>
                    <a:gd name="T23" fmla="*/ 11 h 16"/>
                    <a:gd name="T24" fmla="*/ 1 w 18"/>
                    <a:gd name="T25" fmla="*/ 11 h 16"/>
                    <a:gd name="T26" fmla="*/ 3 w 18"/>
                    <a:gd name="T27" fmla="*/ 14 h 16"/>
                    <a:gd name="T28" fmla="*/ 6 w 18"/>
                    <a:gd name="T29" fmla="*/ 15 h 16"/>
                    <a:gd name="T30" fmla="*/ 8 w 18"/>
                    <a:gd name="T31" fmla="*/ 16 h 16"/>
                    <a:gd name="T32" fmla="*/ 10 w 18"/>
                    <a:gd name="T33" fmla="*/ 16 h 16"/>
                    <a:gd name="T34" fmla="*/ 12 w 18"/>
                    <a:gd name="T35" fmla="*/ 15 h 16"/>
                    <a:gd name="T36" fmla="*/ 15 w 18"/>
                    <a:gd name="T37" fmla="*/ 14 h 16"/>
                    <a:gd name="T38" fmla="*/ 17 w 18"/>
                    <a:gd name="T39" fmla="*/ 13 h 16"/>
                    <a:gd name="T40" fmla="*/ 18 w 18"/>
                    <a:gd name="T41" fmla="*/ 11 h 16"/>
                    <a:gd name="T42" fmla="*/ 18 w 18"/>
                    <a:gd name="T43" fmla="*/ 8 h 16"/>
                    <a:gd name="T44" fmla="*/ 18 w 18"/>
                    <a:gd name="T45" fmla="*/ 6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6"/>
                    <a:gd name="T71" fmla="*/ 18 w 18"/>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6">
                      <a:moveTo>
                        <a:pt x="18" y="6"/>
                      </a:moveTo>
                      <a:lnTo>
                        <a:pt x="17" y="3"/>
                      </a:lnTo>
                      <a:lnTo>
                        <a:pt x="15" y="2"/>
                      </a:lnTo>
                      <a:lnTo>
                        <a:pt x="14" y="1"/>
                      </a:lnTo>
                      <a:lnTo>
                        <a:pt x="12" y="0"/>
                      </a:lnTo>
                      <a:lnTo>
                        <a:pt x="8" y="0"/>
                      </a:lnTo>
                      <a:lnTo>
                        <a:pt x="6" y="0"/>
                      </a:lnTo>
                      <a:lnTo>
                        <a:pt x="3" y="1"/>
                      </a:lnTo>
                      <a:lnTo>
                        <a:pt x="1" y="3"/>
                      </a:lnTo>
                      <a:lnTo>
                        <a:pt x="0" y="6"/>
                      </a:lnTo>
                      <a:lnTo>
                        <a:pt x="0" y="8"/>
                      </a:lnTo>
                      <a:lnTo>
                        <a:pt x="0" y="11"/>
                      </a:lnTo>
                      <a:lnTo>
                        <a:pt x="1" y="11"/>
                      </a:lnTo>
                      <a:lnTo>
                        <a:pt x="3" y="14"/>
                      </a:lnTo>
                      <a:lnTo>
                        <a:pt x="6" y="15"/>
                      </a:lnTo>
                      <a:lnTo>
                        <a:pt x="8" y="16"/>
                      </a:lnTo>
                      <a:lnTo>
                        <a:pt x="10" y="16"/>
                      </a:lnTo>
                      <a:lnTo>
                        <a:pt x="12" y="15"/>
                      </a:lnTo>
                      <a:lnTo>
                        <a:pt x="15" y="14"/>
                      </a:lnTo>
                      <a:lnTo>
                        <a:pt x="17" y="13"/>
                      </a:lnTo>
                      <a:lnTo>
                        <a:pt x="18" y="11"/>
                      </a:lnTo>
                      <a:lnTo>
                        <a:pt x="18" y="8"/>
                      </a:lnTo>
                      <a:lnTo>
                        <a:pt x="18" y="6"/>
                      </a:lnTo>
                      <a:close/>
                    </a:path>
                  </a:pathLst>
                </a:custGeom>
                <a:solidFill>
                  <a:srgbClr val="000000"/>
                </a:solidFill>
                <a:ln w="1588">
                  <a:solidFill>
                    <a:srgbClr val="000000"/>
                  </a:solidFill>
                  <a:round/>
                  <a:headEnd/>
                  <a:tailEnd/>
                </a:ln>
              </p:spPr>
              <p:txBody>
                <a:bodyPr/>
                <a:lstStyle/>
                <a:p>
                  <a:endParaRPr lang="zh-CN" altLang="en-US"/>
                </a:p>
              </p:txBody>
            </p:sp>
            <p:sp>
              <p:nvSpPr>
                <p:cNvPr id="514" name="Freeform 13">
                  <a:extLst>
                    <a:ext uri="{FF2B5EF4-FFF2-40B4-BE49-F238E27FC236}">
                      <a16:creationId xmlns:a16="http://schemas.microsoft.com/office/drawing/2014/main" id="{53A0D98A-58D2-44BB-9C75-C82E167C1841}"/>
                    </a:ext>
                  </a:extLst>
                </p:cNvPr>
                <p:cNvSpPr>
                  <a:spLocks/>
                </p:cNvSpPr>
                <p:nvPr/>
              </p:nvSpPr>
              <p:spPr bwMode="auto">
                <a:xfrm>
                  <a:off x="222" y="1047"/>
                  <a:ext cx="108" cy="93"/>
                </a:xfrm>
                <a:custGeom>
                  <a:avLst/>
                  <a:gdLst>
                    <a:gd name="T0" fmla="*/ 82 w 108"/>
                    <a:gd name="T1" fmla="*/ 50 h 93"/>
                    <a:gd name="T2" fmla="*/ 78 w 108"/>
                    <a:gd name="T3" fmla="*/ 58 h 93"/>
                    <a:gd name="T4" fmla="*/ 73 w 108"/>
                    <a:gd name="T5" fmla="*/ 65 h 93"/>
                    <a:gd name="T6" fmla="*/ 66 w 108"/>
                    <a:gd name="T7" fmla="*/ 68 h 93"/>
                    <a:gd name="T8" fmla="*/ 57 w 108"/>
                    <a:gd name="T9" fmla="*/ 70 h 93"/>
                    <a:gd name="T10" fmla="*/ 48 w 108"/>
                    <a:gd name="T11" fmla="*/ 70 h 93"/>
                    <a:gd name="T12" fmla="*/ 39 w 108"/>
                    <a:gd name="T13" fmla="*/ 67 h 93"/>
                    <a:gd name="T14" fmla="*/ 32 w 108"/>
                    <a:gd name="T15" fmla="*/ 61 h 93"/>
                    <a:gd name="T16" fmla="*/ 27 w 108"/>
                    <a:gd name="T17" fmla="*/ 54 h 93"/>
                    <a:gd name="T18" fmla="*/ 27 w 108"/>
                    <a:gd name="T19" fmla="*/ 47 h 93"/>
                    <a:gd name="T20" fmla="*/ 27 w 108"/>
                    <a:gd name="T21" fmla="*/ 39 h 93"/>
                    <a:gd name="T22" fmla="*/ 32 w 108"/>
                    <a:gd name="T23" fmla="*/ 32 h 93"/>
                    <a:gd name="T24" fmla="*/ 39 w 108"/>
                    <a:gd name="T25" fmla="*/ 27 h 93"/>
                    <a:gd name="T26" fmla="*/ 46 w 108"/>
                    <a:gd name="T27" fmla="*/ 24 h 93"/>
                    <a:gd name="T28" fmla="*/ 57 w 108"/>
                    <a:gd name="T29" fmla="*/ 24 h 93"/>
                    <a:gd name="T30" fmla="*/ 66 w 108"/>
                    <a:gd name="T31" fmla="*/ 25 h 93"/>
                    <a:gd name="T32" fmla="*/ 73 w 108"/>
                    <a:gd name="T33" fmla="*/ 30 h 93"/>
                    <a:gd name="T34" fmla="*/ 78 w 108"/>
                    <a:gd name="T35" fmla="*/ 35 h 93"/>
                    <a:gd name="T36" fmla="*/ 82 w 108"/>
                    <a:gd name="T37" fmla="*/ 44 h 93"/>
                    <a:gd name="T38" fmla="*/ 108 w 108"/>
                    <a:gd name="T39" fmla="*/ 47 h 93"/>
                    <a:gd name="T40" fmla="*/ 105 w 108"/>
                    <a:gd name="T41" fmla="*/ 35 h 93"/>
                    <a:gd name="T42" fmla="*/ 101 w 108"/>
                    <a:gd name="T43" fmla="*/ 25 h 93"/>
                    <a:gd name="T44" fmla="*/ 94 w 108"/>
                    <a:gd name="T45" fmla="*/ 17 h 93"/>
                    <a:gd name="T46" fmla="*/ 85 w 108"/>
                    <a:gd name="T47" fmla="*/ 8 h 93"/>
                    <a:gd name="T48" fmla="*/ 74 w 108"/>
                    <a:gd name="T49" fmla="*/ 4 h 93"/>
                    <a:gd name="T50" fmla="*/ 62 w 108"/>
                    <a:gd name="T51" fmla="*/ 0 h 93"/>
                    <a:gd name="T52" fmla="*/ 43 w 108"/>
                    <a:gd name="T53" fmla="*/ 2 h 93"/>
                    <a:gd name="T54" fmla="*/ 30 w 108"/>
                    <a:gd name="T55" fmla="*/ 4 h 93"/>
                    <a:gd name="T56" fmla="*/ 21 w 108"/>
                    <a:gd name="T57" fmla="*/ 11 h 93"/>
                    <a:gd name="T58" fmla="*/ 11 w 108"/>
                    <a:gd name="T59" fmla="*/ 19 h 93"/>
                    <a:gd name="T60" fmla="*/ 4 w 108"/>
                    <a:gd name="T61" fmla="*/ 28 h 93"/>
                    <a:gd name="T62" fmla="*/ 2 w 108"/>
                    <a:gd name="T63" fmla="*/ 39 h 93"/>
                    <a:gd name="T64" fmla="*/ 0 w 108"/>
                    <a:gd name="T65" fmla="*/ 50 h 93"/>
                    <a:gd name="T66" fmla="*/ 3 w 108"/>
                    <a:gd name="T67" fmla="*/ 61 h 93"/>
                    <a:gd name="T68" fmla="*/ 9 w 108"/>
                    <a:gd name="T69" fmla="*/ 70 h 93"/>
                    <a:gd name="T70" fmla="*/ 16 w 108"/>
                    <a:gd name="T71" fmla="*/ 80 h 93"/>
                    <a:gd name="T72" fmla="*/ 27 w 108"/>
                    <a:gd name="T73" fmla="*/ 86 h 93"/>
                    <a:gd name="T74" fmla="*/ 39 w 108"/>
                    <a:gd name="T75" fmla="*/ 92 h 93"/>
                    <a:gd name="T76" fmla="*/ 51 w 108"/>
                    <a:gd name="T77" fmla="*/ 93 h 93"/>
                    <a:gd name="T78" fmla="*/ 63 w 108"/>
                    <a:gd name="T79" fmla="*/ 93 h 93"/>
                    <a:gd name="T80" fmla="*/ 75 w 108"/>
                    <a:gd name="T81" fmla="*/ 90 h 93"/>
                    <a:gd name="T82" fmla="*/ 86 w 108"/>
                    <a:gd name="T83" fmla="*/ 83 h 93"/>
                    <a:gd name="T84" fmla="*/ 96 w 108"/>
                    <a:gd name="T85" fmla="*/ 77 h 93"/>
                    <a:gd name="T86" fmla="*/ 103 w 108"/>
                    <a:gd name="T87" fmla="*/ 67 h 93"/>
                    <a:gd name="T88" fmla="*/ 106 w 108"/>
                    <a:gd name="T89" fmla="*/ 57 h 93"/>
                    <a:gd name="T90" fmla="*/ 108 w 108"/>
                    <a:gd name="T91" fmla="*/ 47 h 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8"/>
                    <a:gd name="T139" fmla="*/ 0 h 93"/>
                    <a:gd name="T140" fmla="*/ 108 w 108"/>
                    <a:gd name="T141" fmla="*/ 93 h 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8" h="93">
                      <a:moveTo>
                        <a:pt x="82" y="47"/>
                      </a:moveTo>
                      <a:lnTo>
                        <a:pt x="82" y="50"/>
                      </a:lnTo>
                      <a:lnTo>
                        <a:pt x="81" y="54"/>
                      </a:lnTo>
                      <a:lnTo>
                        <a:pt x="78" y="58"/>
                      </a:lnTo>
                      <a:lnTo>
                        <a:pt x="76" y="61"/>
                      </a:lnTo>
                      <a:lnTo>
                        <a:pt x="73" y="65"/>
                      </a:lnTo>
                      <a:lnTo>
                        <a:pt x="69" y="66"/>
                      </a:lnTo>
                      <a:lnTo>
                        <a:pt x="66" y="68"/>
                      </a:lnTo>
                      <a:lnTo>
                        <a:pt x="62" y="70"/>
                      </a:lnTo>
                      <a:lnTo>
                        <a:pt x="57" y="70"/>
                      </a:lnTo>
                      <a:lnTo>
                        <a:pt x="52" y="70"/>
                      </a:lnTo>
                      <a:lnTo>
                        <a:pt x="48" y="70"/>
                      </a:lnTo>
                      <a:lnTo>
                        <a:pt x="44" y="68"/>
                      </a:lnTo>
                      <a:lnTo>
                        <a:pt x="39" y="67"/>
                      </a:lnTo>
                      <a:lnTo>
                        <a:pt x="36" y="65"/>
                      </a:lnTo>
                      <a:lnTo>
                        <a:pt x="32" y="61"/>
                      </a:lnTo>
                      <a:lnTo>
                        <a:pt x="30" y="58"/>
                      </a:lnTo>
                      <a:lnTo>
                        <a:pt x="27" y="54"/>
                      </a:lnTo>
                      <a:lnTo>
                        <a:pt x="27" y="50"/>
                      </a:lnTo>
                      <a:lnTo>
                        <a:pt x="27" y="47"/>
                      </a:lnTo>
                      <a:lnTo>
                        <a:pt x="27" y="44"/>
                      </a:lnTo>
                      <a:lnTo>
                        <a:pt x="27" y="39"/>
                      </a:lnTo>
                      <a:lnTo>
                        <a:pt x="29" y="35"/>
                      </a:lnTo>
                      <a:lnTo>
                        <a:pt x="32" y="32"/>
                      </a:lnTo>
                      <a:lnTo>
                        <a:pt x="36" y="30"/>
                      </a:lnTo>
                      <a:lnTo>
                        <a:pt x="39" y="27"/>
                      </a:lnTo>
                      <a:lnTo>
                        <a:pt x="43" y="25"/>
                      </a:lnTo>
                      <a:lnTo>
                        <a:pt x="46" y="24"/>
                      </a:lnTo>
                      <a:lnTo>
                        <a:pt x="51" y="24"/>
                      </a:lnTo>
                      <a:lnTo>
                        <a:pt x="57" y="24"/>
                      </a:lnTo>
                      <a:lnTo>
                        <a:pt x="60" y="24"/>
                      </a:lnTo>
                      <a:lnTo>
                        <a:pt x="66" y="25"/>
                      </a:lnTo>
                      <a:lnTo>
                        <a:pt x="69" y="27"/>
                      </a:lnTo>
                      <a:lnTo>
                        <a:pt x="73" y="30"/>
                      </a:lnTo>
                      <a:lnTo>
                        <a:pt x="75" y="32"/>
                      </a:lnTo>
                      <a:lnTo>
                        <a:pt x="78" y="35"/>
                      </a:lnTo>
                      <a:lnTo>
                        <a:pt x="80" y="39"/>
                      </a:lnTo>
                      <a:lnTo>
                        <a:pt x="82" y="44"/>
                      </a:lnTo>
                      <a:lnTo>
                        <a:pt x="82" y="47"/>
                      </a:lnTo>
                      <a:lnTo>
                        <a:pt x="108" y="47"/>
                      </a:lnTo>
                      <a:lnTo>
                        <a:pt x="108" y="41"/>
                      </a:lnTo>
                      <a:lnTo>
                        <a:pt x="105" y="35"/>
                      </a:lnTo>
                      <a:lnTo>
                        <a:pt x="104" y="31"/>
                      </a:lnTo>
                      <a:lnTo>
                        <a:pt x="101" y="25"/>
                      </a:lnTo>
                      <a:lnTo>
                        <a:pt x="99" y="20"/>
                      </a:lnTo>
                      <a:lnTo>
                        <a:pt x="94" y="17"/>
                      </a:lnTo>
                      <a:lnTo>
                        <a:pt x="90" y="12"/>
                      </a:lnTo>
                      <a:lnTo>
                        <a:pt x="85" y="8"/>
                      </a:lnTo>
                      <a:lnTo>
                        <a:pt x="80" y="6"/>
                      </a:lnTo>
                      <a:lnTo>
                        <a:pt x="74" y="4"/>
                      </a:lnTo>
                      <a:lnTo>
                        <a:pt x="69" y="2"/>
                      </a:lnTo>
                      <a:lnTo>
                        <a:pt x="62" y="0"/>
                      </a:lnTo>
                      <a:lnTo>
                        <a:pt x="50" y="0"/>
                      </a:lnTo>
                      <a:lnTo>
                        <a:pt x="43" y="2"/>
                      </a:lnTo>
                      <a:lnTo>
                        <a:pt x="36" y="2"/>
                      </a:lnTo>
                      <a:lnTo>
                        <a:pt x="30" y="4"/>
                      </a:lnTo>
                      <a:lnTo>
                        <a:pt x="25" y="7"/>
                      </a:lnTo>
                      <a:lnTo>
                        <a:pt x="21" y="11"/>
                      </a:lnTo>
                      <a:lnTo>
                        <a:pt x="15" y="14"/>
                      </a:lnTo>
                      <a:lnTo>
                        <a:pt x="11" y="19"/>
                      </a:lnTo>
                      <a:lnTo>
                        <a:pt x="7" y="24"/>
                      </a:lnTo>
                      <a:lnTo>
                        <a:pt x="4" y="28"/>
                      </a:lnTo>
                      <a:lnTo>
                        <a:pt x="3" y="34"/>
                      </a:lnTo>
                      <a:lnTo>
                        <a:pt x="2" y="39"/>
                      </a:lnTo>
                      <a:lnTo>
                        <a:pt x="0" y="44"/>
                      </a:lnTo>
                      <a:lnTo>
                        <a:pt x="0" y="50"/>
                      </a:lnTo>
                      <a:lnTo>
                        <a:pt x="2" y="55"/>
                      </a:lnTo>
                      <a:lnTo>
                        <a:pt x="3" y="61"/>
                      </a:lnTo>
                      <a:lnTo>
                        <a:pt x="6" y="66"/>
                      </a:lnTo>
                      <a:lnTo>
                        <a:pt x="9" y="70"/>
                      </a:lnTo>
                      <a:lnTo>
                        <a:pt x="11" y="75"/>
                      </a:lnTo>
                      <a:lnTo>
                        <a:pt x="16" y="80"/>
                      </a:lnTo>
                      <a:lnTo>
                        <a:pt x="21" y="83"/>
                      </a:lnTo>
                      <a:lnTo>
                        <a:pt x="27" y="86"/>
                      </a:lnTo>
                      <a:lnTo>
                        <a:pt x="32" y="90"/>
                      </a:lnTo>
                      <a:lnTo>
                        <a:pt x="39" y="92"/>
                      </a:lnTo>
                      <a:lnTo>
                        <a:pt x="44" y="93"/>
                      </a:lnTo>
                      <a:lnTo>
                        <a:pt x="51" y="93"/>
                      </a:lnTo>
                      <a:lnTo>
                        <a:pt x="57" y="93"/>
                      </a:lnTo>
                      <a:lnTo>
                        <a:pt x="63" y="93"/>
                      </a:lnTo>
                      <a:lnTo>
                        <a:pt x="69" y="92"/>
                      </a:lnTo>
                      <a:lnTo>
                        <a:pt x="75" y="90"/>
                      </a:lnTo>
                      <a:lnTo>
                        <a:pt x="81" y="87"/>
                      </a:lnTo>
                      <a:lnTo>
                        <a:pt x="86" y="83"/>
                      </a:lnTo>
                      <a:lnTo>
                        <a:pt x="90" y="80"/>
                      </a:lnTo>
                      <a:lnTo>
                        <a:pt x="96" y="77"/>
                      </a:lnTo>
                      <a:lnTo>
                        <a:pt x="99" y="72"/>
                      </a:lnTo>
                      <a:lnTo>
                        <a:pt x="103" y="67"/>
                      </a:lnTo>
                      <a:lnTo>
                        <a:pt x="104" y="63"/>
                      </a:lnTo>
                      <a:lnTo>
                        <a:pt x="106" y="57"/>
                      </a:lnTo>
                      <a:lnTo>
                        <a:pt x="108" y="52"/>
                      </a:lnTo>
                      <a:lnTo>
                        <a:pt x="108" y="47"/>
                      </a:lnTo>
                      <a:lnTo>
                        <a:pt x="82" y="47"/>
                      </a:lnTo>
                      <a:close/>
                    </a:path>
                  </a:pathLst>
                </a:custGeom>
                <a:solidFill>
                  <a:srgbClr val="000000"/>
                </a:solidFill>
                <a:ln w="1588">
                  <a:solidFill>
                    <a:srgbClr val="000000"/>
                  </a:solidFill>
                  <a:round/>
                  <a:headEnd/>
                  <a:tailEnd/>
                </a:ln>
              </p:spPr>
              <p:txBody>
                <a:bodyPr/>
                <a:lstStyle/>
                <a:p>
                  <a:endParaRPr lang="zh-CN" altLang="en-US"/>
                </a:p>
              </p:txBody>
            </p:sp>
            <p:sp>
              <p:nvSpPr>
                <p:cNvPr id="515" name="Freeform 14">
                  <a:extLst>
                    <a:ext uri="{FF2B5EF4-FFF2-40B4-BE49-F238E27FC236}">
                      <a16:creationId xmlns:a16="http://schemas.microsoft.com/office/drawing/2014/main" id="{0A488576-D332-4DEA-B734-17A802CC211A}"/>
                    </a:ext>
                  </a:extLst>
                </p:cNvPr>
                <p:cNvSpPr>
                  <a:spLocks/>
                </p:cNvSpPr>
                <p:nvPr/>
              </p:nvSpPr>
              <p:spPr bwMode="auto">
                <a:xfrm>
                  <a:off x="568" y="1071"/>
                  <a:ext cx="54" cy="48"/>
                </a:xfrm>
                <a:custGeom>
                  <a:avLst/>
                  <a:gdLst>
                    <a:gd name="T0" fmla="*/ 3 w 54"/>
                    <a:gd name="T1" fmla="*/ 13 h 48"/>
                    <a:gd name="T2" fmla="*/ 1 w 54"/>
                    <a:gd name="T3" fmla="*/ 16 h 48"/>
                    <a:gd name="T4" fmla="*/ 0 w 54"/>
                    <a:gd name="T5" fmla="*/ 20 h 48"/>
                    <a:gd name="T6" fmla="*/ 0 w 54"/>
                    <a:gd name="T7" fmla="*/ 23 h 48"/>
                    <a:gd name="T8" fmla="*/ 0 w 54"/>
                    <a:gd name="T9" fmla="*/ 28 h 48"/>
                    <a:gd name="T10" fmla="*/ 1 w 54"/>
                    <a:gd name="T11" fmla="*/ 31 h 48"/>
                    <a:gd name="T12" fmla="*/ 3 w 54"/>
                    <a:gd name="T13" fmla="*/ 35 h 48"/>
                    <a:gd name="T14" fmla="*/ 5 w 54"/>
                    <a:gd name="T15" fmla="*/ 39 h 48"/>
                    <a:gd name="T16" fmla="*/ 8 w 54"/>
                    <a:gd name="T17" fmla="*/ 42 h 48"/>
                    <a:gd name="T18" fmla="*/ 12 w 54"/>
                    <a:gd name="T19" fmla="*/ 44 h 48"/>
                    <a:gd name="T20" fmla="*/ 16 w 54"/>
                    <a:gd name="T21" fmla="*/ 46 h 48"/>
                    <a:gd name="T22" fmla="*/ 21 w 54"/>
                    <a:gd name="T23" fmla="*/ 46 h 48"/>
                    <a:gd name="T24" fmla="*/ 26 w 54"/>
                    <a:gd name="T25" fmla="*/ 48 h 48"/>
                    <a:gd name="T26" fmla="*/ 30 w 54"/>
                    <a:gd name="T27" fmla="*/ 46 h 48"/>
                    <a:gd name="T28" fmla="*/ 34 w 54"/>
                    <a:gd name="T29" fmla="*/ 46 h 48"/>
                    <a:gd name="T30" fmla="*/ 38 w 54"/>
                    <a:gd name="T31" fmla="*/ 46 h 48"/>
                    <a:gd name="T32" fmla="*/ 44 w 54"/>
                    <a:gd name="T33" fmla="*/ 43 h 48"/>
                    <a:gd name="T34" fmla="*/ 46 w 54"/>
                    <a:gd name="T35" fmla="*/ 41 h 48"/>
                    <a:gd name="T36" fmla="*/ 49 w 54"/>
                    <a:gd name="T37" fmla="*/ 39 h 48"/>
                    <a:gd name="T38" fmla="*/ 52 w 54"/>
                    <a:gd name="T39" fmla="*/ 34 h 48"/>
                    <a:gd name="T40" fmla="*/ 53 w 54"/>
                    <a:gd name="T41" fmla="*/ 30 h 48"/>
                    <a:gd name="T42" fmla="*/ 54 w 54"/>
                    <a:gd name="T43" fmla="*/ 26 h 48"/>
                    <a:gd name="T44" fmla="*/ 54 w 54"/>
                    <a:gd name="T45" fmla="*/ 23 h 48"/>
                    <a:gd name="T46" fmla="*/ 54 w 54"/>
                    <a:gd name="T47" fmla="*/ 20 h 48"/>
                    <a:gd name="T48" fmla="*/ 53 w 54"/>
                    <a:gd name="T49" fmla="*/ 16 h 48"/>
                    <a:gd name="T50" fmla="*/ 52 w 54"/>
                    <a:gd name="T51" fmla="*/ 13 h 48"/>
                    <a:gd name="T52" fmla="*/ 49 w 54"/>
                    <a:gd name="T53" fmla="*/ 9 h 48"/>
                    <a:gd name="T54" fmla="*/ 46 w 54"/>
                    <a:gd name="T55" fmla="*/ 7 h 48"/>
                    <a:gd name="T56" fmla="*/ 42 w 54"/>
                    <a:gd name="T57" fmla="*/ 3 h 48"/>
                    <a:gd name="T58" fmla="*/ 38 w 54"/>
                    <a:gd name="T59" fmla="*/ 2 h 48"/>
                    <a:gd name="T60" fmla="*/ 34 w 54"/>
                    <a:gd name="T61" fmla="*/ 0 h 48"/>
                    <a:gd name="T62" fmla="*/ 28 w 54"/>
                    <a:gd name="T63" fmla="*/ 0 h 48"/>
                    <a:gd name="T64" fmla="*/ 24 w 54"/>
                    <a:gd name="T65" fmla="*/ 0 h 48"/>
                    <a:gd name="T66" fmla="*/ 21 w 54"/>
                    <a:gd name="T67" fmla="*/ 0 h 48"/>
                    <a:gd name="T68" fmla="*/ 15 w 54"/>
                    <a:gd name="T69" fmla="*/ 2 h 48"/>
                    <a:gd name="T70" fmla="*/ 12 w 54"/>
                    <a:gd name="T71" fmla="*/ 3 h 48"/>
                    <a:gd name="T72" fmla="*/ 8 w 54"/>
                    <a:gd name="T73" fmla="*/ 7 h 48"/>
                    <a:gd name="T74" fmla="*/ 5 w 54"/>
                    <a:gd name="T75" fmla="*/ 9 h 48"/>
                    <a:gd name="T76" fmla="*/ 3 w 54"/>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48"/>
                    <a:gd name="T119" fmla="*/ 54 w 54"/>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48">
                      <a:moveTo>
                        <a:pt x="3" y="13"/>
                      </a:moveTo>
                      <a:lnTo>
                        <a:pt x="1" y="16"/>
                      </a:lnTo>
                      <a:lnTo>
                        <a:pt x="0" y="20"/>
                      </a:lnTo>
                      <a:lnTo>
                        <a:pt x="0" y="23"/>
                      </a:lnTo>
                      <a:lnTo>
                        <a:pt x="0" y="28"/>
                      </a:lnTo>
                      <a:lnTo>
                        <a:pt x="1" y="31"/>
                      </a:lnTo>
                      <a:lnTo>
                        <a:pt x="3" y="35"/>
                      </a:lnTo>
                      <a:lnTo>
                        <a:pt x="5" y="39"/>
                      </a:lnTo>
                      <a:lnTo>
                        <a:pt x="8" y="42"/>
                      </a:lnTo>
                      <a:lnTo>
                        <a:pt x="12" y="44"/>
                      </a:lnTo>
                      <a:lnTo>
                        <a:pt x="16" y="46"/>
                      </a:lnTo>
                      <a:lnTo>
                        <a:pt x="21" y="46"/>
                      </a:lnTo>
                      <a:lnTo>
                        <a:pt x="26" y="48"/>
                      </a:lnTo>
                      <a:lnTo>
                        <a:pt x="30" y="46"/>
                      </a:lnTo>
                      <a:lnTo>
                        <a:pt x="34" y="46"/>
                      </a:lnTo>
                      <a:lnTo>
                        <a:pt x="38" y="46"/>
                      </a:lnTo>
                      <a:lnTo>
                        <a:pt x="44" y="43"/>
                      </a:lnTo>
                      <a:lnTo>
                        <a:pt x="46" y="41"/>
                      </a:lnTo>
                      <a:lnTo>
                        <a:pt x="49" y="39"/>
                      </a:lnTo>
                      <a:lnTo>
                        <a:pt x="52" y="34"/>
                      </a:lnTo>
                      <a:lnTo>
                        <a:pt x="53" y="30"/>
                      </a:lnTo>
                      <a:lnTo>
                        <a:pt x="54" y="26"/>
                      </a:lnTo>
                      <a:lnTo>
                        <a:pt x="54" y="23"/>
                      </a:lnTo>
                      <a:lnTo>
                        <a:pt x="54" y="20"/>
                      </a:lnTo>
                      <a:lnTo>
                        <a:pt x="53" y="16"/>
                      </a:lnTo>
                      <a:lnTo>
                        <a:pt x="52" y="13"/>
                      </a:lnTo>
                      <a:lnTo>
                        <a:pt x="49" y="9"/>
                      </a:lnTo>
                      <a:lnTo>
                        <a:pt x="46" y="7"/>
                      </a:lnTo>
                      <a:lnTo>
                        <a:pt x="42" y="3"/>
                      </a:lnTo>
                      <a:lnTo>
                        <a:pt x="38" y="2"/>
                      </a:lnTo>
                      <a:lnTo>
                        <a:pt x="34" y="0"/>
                      </a:lnTo>
                      <a:lnTo>
                        <a:pt x="28" y="0"/>
                      </a:lnTo>
                      <a:lnTo>
                        <a:pt x="24" y="0"/>
                      </a:lnTo>
                      <a:lnTo>
                        <a:pt x="21" y="0"/>
                      </a:lnTo>
                      <a:lnTo>
                        <a:pt x="15" y="2"/>
                      </a:lnTo>
                      <a:lnTo>
                        <a:pt x="12" y="3"/>
                      </a:lnTo>
                      <a:lnTo>
                        <a:pt x="8" y="7"/>
                      </a:lnTo>
                      <a:lnTo>
                        <a:pt x="5" y="9"/>
                      </a:lnTo>
                      <a:lnTo>
                        <a:pt x="3" y="13"/>
                      </a:lnTo>
                      <a:close/>
                    </a:path>
                  </a:pathLst>
                </a:custGeom>
                <a:solidFill>
                  <a:srgbClr val="FFFFFF"/>
                </a:solidFill>
                <a:ln w="1588">
                  <a:solidFill>
                    <a:srgbClr val="000000"/>
                  </a:solidFill>
                  <a:round/>
                  <a:headEnd/>
                  <a:tailEnd/>
                </a:ln>
              </p:spPr>
              <p:txBody>
                <a:bodyPr/>
                <a:lstStyle/>
                <a:p>
                  <a:endParaRPr lang="zh-CN" altLang="en-US"/>
                </a:p>
              </p:txBody>
            </p:sp>
            <p:sp>
              <p:nvSpPr>
                <p:cNvPr id="516" name="Freeform 15">
                  <a:extLst>
                    <a:ext uri="{FF2B5EF4-FFF2-40B4-BE49-F238E27FC236}">
                      <a16:creationId xmlns:a16="http://schemas.microsoft.com/office/drawing/2014/main" id="{5DC1AD48-41D1-4A6F-BB1E-3BA297004298}"/>
                    </a:ext>
                  </a:extLst>
                </p:cNvPr>
                <p:cNvSpPr>
                  <a:spLocks/>
                </p:cNvSpPr>
                <p:nvPr/>
              </p:nvSpPr>
              <p:spPr bwMode="auto">
                <a:xfrm>
                  <a:off x="586" y="1087"/>
                  <a:ext cx="19" cy="17"/>
                </a:xfrm>
                <a:custGeom>
                  <a:avLst/>
                  <a:gdLst>
                    <a:gd name="T0" fmla="*/ 19 w 19"/>
                    <a:gd name="T1" fmla="*/ 5 h 17"/>
                    <a:gd name="T2" fmla="*/ 17 w 19"/>
                    <a:gd name="T3" fmla="*/ 4 h 17"/>
                    <a:gd name="T4" fmla="*/ 16 w 19"/>
                    <a:gd name="T5" fmla="*/ 1 h 17"/>
                    <a:gd name="T6" fmla="*/ 13 w 19"/>
                    <a:gd name="T7" fmla="*/ 0 h 17"/>
                    <a:gd name="T8" fmla="*/ 10 w 19"/>
                    <a:gd name="T9" fmla="*/ 0 h 17"/>
                    <a:gd name="T10" fmla="*/ 8 w 19"/>
                    <a:gd name="T11" fmla="*/ 0 h 17"/>
                    <a:gd name="T12" fmla="*/ 5 w 19"/>
                    <a:gd name="T13" fmla="*/ 0 h 17"/>
                    <a:gd name="T14" fmla="*/ 4 w 19"/>
                    <a:gd name="T15" fmla="*/ 1 h 17"/>
                    <a:gd name="T16" fmla="*/ 1 w 19"/>
                    <a:gd name="T17" fmla="*/ 4 h 17"/>
                    <a:gd name="T18" fmla="*/ 0 w 19"/>
                    <a:gd name="T19" fmla="*/ 5 h 17"/>
                    <a:gd name="T20" fmla="*/ 0 w 19"/>
                    <a:gd name="T21" fmla="*/ 8 h 17"/>
                    <a:gd name="T22" fmla="*/ 0 w 19"/>
                    <a:gd name="T23" fmla="*/ 10 h 17"/>
                    <a:gd name="T24" fmla="*/ 1 w 19"/>
                    <a:gd name="T25" fmla="*/ 12 h 17"/>
                    <a:gd name="T26" fmla="*/ 3 w 19"/>
                    <a:gd name="T27" fmla="*/ 14 h 17"/>
                    <a:gd name="T28" fmla="*/ 5 w 19"/>
                    <a:gd name="T29" fmla="*/ 15 h 17"/>
                    <a:gd name="T30" fmla="*/ 8 w 19"/>
                    <a:gd name="T31" fmla="*/ 15 h 17"/>
                    <a:gd name="T32" fmla="*/ 10 w 19"/>
                    <a:gd name="T33" fmla="*/ 17 h 17"/>
                    <a:gd name="T34" fmla="*/ 13 w 19"/>
                    <a:gd name="T35" fmla="*/ 15 h 17"/>
                    <a:gd name="T36" fmla="*/ 16 w 19"/>
                    <a:gd name="T37" fmla="*/ 14 h 17"/>
                    <a:gd name="T38" fmla="*/ 17 w 19"/>
                    <a:gd name="T39" fmla="*/ 12 h 17"/>
                    <a:gd name="T40" fmla="*/ 19 w 19"/>
                    <a:gd name="T41" fmla="*/ 10 h 17"/>
                    <a:gd name="T42" fmla="*/ 19 w 19"/>
                    <a:gd name="T43" fmla="*/ 8 h 17"/>
                    <a:gd name="T44" fmla="*/ 19 w 19"/>
                    <a:gd name="T45" fmla="*/ 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7"/>
                    <a:gd name="T71" fmla="*/ 19 w 19"/>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7">
                      <a:moveTo>
                        <a:pt x="19" y="5"/>
                      </a:moveTo>
                      <a:lnTo>
                        <a:pt x="17" y="4"/>
                      </a:lnTo>
                      <a:lnTo>
                        <a:pt x="16" y="1"/>
                      </a:lnTo>
                      <a:lnTo>
                        <a:pt x="13" y="0"/>
                      </a:lnTo>
                      <a:lnTo>
                        <a:pt x="10" y="0"/>
                      </a:lnTo>
                      <a:lnTo>
                        <a:pt x="8" y="0"/>
                      </a:lnTo>
                      <a:lnTo>
                        <a:pt x="5" y="0"/>
                      </a:lnTo>
                      <a:lnTo>
                        <a:pt x="4" y="1"/>
                      </a:lnTo>
                      <a:lnTo>
                        <a:pt x="1" y="4"/>
                      </a:lnTo>
                      <a:lnTo>
                        <a:pt x="0" y="5"/>
                      </a:lnTo>
                      <a:lnTo>
                        <a:pt x="0" y="8"/>
                      </a:lnTo>
                      <a:lnTo>
                        <a:pt x="0" y="10"/>
                      </a:lnTo>
                      <a:lnTo>
                        <a:pt x="1" y="12"/>
                      </a:lnTo>
                      <a:lnTo>
                        <a:pt x="3" y="14"/>
                      </a:lnTo>
                      <a:lnTo>
                        <a:pt x="5" y="15"/>
                      </a:lnTo>
                      <a:lnTo>
                        <a:pt x="8" y="15"/>
                      </a:lnTo>
                      <a:lnTo>
                        <a:pt x="10" y="17"/>
                      </a:lnTo>
                      <a:lnTo>
                        <a:pt x="13" y="15"/>
                      </a:lnTo>
                      <a:lnTo>
                        <a:pt x="16" y="14"/>
                      </a:lnTo>
                      <a:lnTo>
                        <a:pt x="17" y="12"/>
                      </a:lnTo>
                      <a:lnTo>
                        <a:pt x="19" y="10"/>
                      </a:lnTo>
                      <a:lnTo>
                        <a:pt x="19" y="8"/>
                      </a:lnTo>
                      <a:lnTo>
                        <a:pt x="19" y="5"/>
                      </a:lnTo>
                      <a:close/>
                    </a:path>
                  </a:pathLst>
                </a:custGeom>
                <a:solidFill>
                  <a:srgbClr val="000000"/>
                </a:solidFill>
                <a:ln w="1588">
                  <a:solidFill>
                    <a:srgbClr val="000000"/>
                  </a:solidFill>
                  <a:round/>
                  <a:headEnd/>
                  <a:tailEnd/>
                </a:ln>
              </p:spPr>
              <p:txBody>
                <a:bodyPr/>
                <a:lstStyle/>
                <a:p>
                  <a:endParaRPr lang="zh-CN" altLang="en-US"/>
                </a:p>
              </p:txBody>
            </p:sp>
            <p:sp>
              <p:nvSpPr>
                <p:cNvPr id="517" name="Freeform 16">
                  <a:extLst>
                    <a:ext uri="{FF2B5EF4-FFF2-40B4-BE49-F238E27FC236}">
                      <a16:creationId xmlns:a16="http://schemas.microsoft.com/office/drawing/2014/main" id="{52D56898-7D91-40D3-B877-293DCC92B240}"/>
                    </a:ext>
                  </a:extLst>
                </p:cNvPr>
                <p:cNvSpPr>
                  <a:spLocks/>
                </p:cNvSpPr>
                <p:nvPr/>
              </p:nvSpPr>
              <p:spPr bwMode="auto">
                <a:xfrm>
                  <a:off x="542" y="1049"/>
                  <a:ext cx="107" cy="92"/>
                </a:xfrm>
                <a:custGeom>
                  <a:avLst/>
                  <a:gdLst>
                    <a:gd name="T0" fmla="*/ 80 w 107"/>
                    <a:gd name="T1" fmla="*/ 48 h 92"/>
                    <a:gd name="T2" fmla="*/ 78 w 107"/>
                    <a:gd name="T3" fmla="*/ 56 h 92"/>
                    <a:gd name="T4" fmla="*/ 72 w 107"/>
                    <a:gd name="T5" fmla="*/ 63 h 92"/>
                    <a:gd name="T6" fmla="*/ 64 w 107"/>
                    <a:gd name="T7" fmla="*/ 68 h 92"/>
                    <a:gd name="T8" fmla="*/ 56 w 107"/>
                    <a:gd name="T9" fmla="*/ 68 h 92"/>
                    <a:gd name="T10" fmla="*/ 47 w 107"/>
                    <a:gd name="T11" fmla="*/ 68 h 92"/>
                    <a:gd name="T12" fmla="*/ 38 w 107"/>
                    <a:gd name="T13" fmla="*/ 66 h 92"/>
                    <a:gd name="T14" fmla="*/ 31 w 107"/>
                    <a:gd name="T15" fmla="*/ 61 h 92"/>
                    <a:gd name="T16" fmla="*/ 27 w 107"/>
                    <a:gd name="T17" fmla="*/ 53 h 92"/>
                    <a:gd name="T18" fmla="*/ 26 w 107"/>
                    <a:gd name="T19" fmla="*/ 46 h 92"/>
                    <a:gd name="T20" fmla="*/ 27 w 107"/>
                    <a:gd name="T21" fmla="*/ 38 h 92"/>
                    <a:gd name="T22" fmla="*/ 31 w 107"/>
                    <a:gd name="T23" fmla="*/ 31 h 92"/>
                    <a:gd name="T24" fmla="*/ 38 w 107"/>
                    <a:gd name="T25" fmla="*/ 26 h 92"/>
                    <a:gd name="T26" fmla="*/ 47 w 107"/>
                    <a:gd name="T27" fmla="*/ 23 h 92"/>
                    <a:gd name="T28" fmla="*/ 54 w 107"/>
                    <a:gd name="T29" fmla="*/ 22 h 92"/>
                    <a:gd name="T30" fmla="*/ 64 w 107"/>
                    <a:gd name="T31" fmla="*/ 24 h 92"/>
                    <a:gd name="T32" fmla="*/ 72 w 107"/>
                    <a:gd name="T33" fmla="*/ 29 h 92"/>
                    <a:gd name="T34" fmla="*/ 78 w 107"/>
                    <a:gd name="T35" fmla="*/ 35 h 92"/>
                    <a:gd name="T36" fmla="*/ 80 w 107"/>
                    <a:gd name="T37" fmla="*/ 43 h 92"/>
                    <a:gd name="T38" fmla="*/ 107 w 107"/>
                    <a:gd name="T39" fmla="*/ 45 h 92"/>
                    <a:gd name="T40" fmla="*/ 105 w 107"/>
                    <a:gd name="T41" fmla="*/ 35 h 92"/>
                    <a:gd name="T42" fmla="*/ 101 w 107"/>
                    <a:gd name="T43" fmla="*/ 24 h 92"/>
                    <a:gd name="T44" fmla="*/ 94 w 107"/>
                    <a:gd name="T45" fmla="*/ 15 h 92"/>
                    <a:gd name="T46" fmla="*/ 84 w 107"/>
                    <a:gd name="T47" fmla="*/ 7 h 92"/>
                    <a:gd name="T48" fmla="*/ 73 w 107"/>
                    <a:gd name="T49" fmla="*/ 2 h 92"/>
                    <a:gd name="T50" fmla="*/ 60 w 107"/>
                    <a:gd name="T51" fmla="*/ 0 h 92"/>
                    <a:gd name="T52" fmla="*/ 41 w 107"/>
                    <a:gd name="T53" fmla="*/ 0 h 92"/>
                    <a:gd name="T54" fmla="*/ 30 w 107"/>
                    <a:gd name="T55" fmla="*/ 4 h 92"/>
                    <a:gd name="T56" fmla="*/ 19 w 107"/>
                    <a:gd name="T57" fmla="*/ 10 h 92"/>
                    <a:gd name="T58" fmla="*/ 10 w 107"/>
                    <a:gd name="T59" fmla="*/ 17 h 92"/>
                    <a:gd name="T60" fmla="*/ 4 w 107"/>
                    <a:gd name="T61" fmla="*/ 28 h 92"/>
                    <a:gd name="T62" fmla="*/ 0 w 107"/>
                    <a:gd name="T63" fmla="*/ 38 h 92"/>
                    <a:gd name="T64" fmla="*/ 0 w 107"/>
                    <a:gd name="T65" fmla="*/ 48 h 92"/>
                    <a:gd name="T66" fmla="*/ 3 w 107"/>
                    <a:gd name="T67" fmla="*/ 61 h 92"/>
                    <a:gd name="T68" fmla="*/ 7 w 107"/>
                    <a:gd name="T69" fmla="*/ 70 h 92"/>
                    <a:gd name="T70" fmla="*/ 15 w 107"/>
                    <a:gd name="T71" fmla="*/ 78 h 92"/>
                    <a:gd name="T72" fmla="*/ 26 w 107"/>
                    <a:gd name="T73" fmla="*/ 85 h 92"/>
                    <a:gd name="T74" fmla="*/ 37 w 107"/>
                    <a:gd name="T75" fmla="*/ 90 h 92"/>
                    <a:gd name="T76" fmla="*/ 49 w 107"/>
                    <a:gd name="T77" fmla="*/ 92 h 92"/>
                    <a:gd name="T78" fmla="*/ 61 w 107"/>
                    <a:gd name="T79" fmla="*/ 91 h 92"/>
                    <a:gd name="T80" fmla="*/ 73 w 107"/>
                    <a:gd name="T81" fmla="*/ 88 h 92"/>
                    <a:gd name="T82" fmla="*/ 84 w 107"/>
                    <a:gd name="T83" fmla="*/ 83 h 92"/>
                    <a:gd name="T84" fmla="*/ 94 w 107"/>
                    <a:gd name="T85" fmla="*/ 75 h 92"/>
                    <a:gd name="T86" fmla="*/ 101 w 107"/>
                    <a:gd name="T87" fmla="*/ 66 h 92"/>
                    <a:gd name="T88" fmla="*/ 105 w 107"/>
                    <a:gd name="T89" fmla="*/ 56 h 92"/>
                    <a:gd name="T90" fmla="*/ 107 w 107"/>
                    <a:gd name="T91" fmla="*/ 45 h 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7"/>
                    <a:gd name="T139" fmla="*/ 0 h 92"/>
                    <a:gd name="T140" fmla="*/ 107 w 107"/>
                    <a:gd name="T141" fmla="*/ 92 h 9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7" h="92">
                      <a:moveTo>
                        <a:pt x="80" y="45"/>
                      </a:moveTo>
                      <a:lnTo>
                        <a:pt x="80" y="48"/>
                      </a:lnTo>
                      <a:lnTo>
                        <a:pt x="79" y="52"/>
                      </a:lnTo>
                      <a:lnTo>
                        <a:pt x="78" y="56"/>
                      </a:lnTo>
                      <a:lnTo>
                        <a:pt x="75" y="61"/>
                      </a:lnTo>
                      <a:lnTo>
                        <a:pt x="72" y="63"/>
                      </a:lnTo>
                      <a:lnTo>
                        <a:pt x="70" y="65"/>
                      </a:lnTo>
                      <a:lnTo>
                        <a:pt x="64" y="68"/>
                      </a:lnTo>
                      <a:lnTo>
                        <a:pt x="60" y="68"/>
                      </a:lnTo>
                      <a:lnTo>
                        <a:pt x="56" y="68"/>
                      </a:lnTo>
                      <a:lnTo>
                        <a:pt x="52" y="70"/>
                      </a:lnTo>
                      <a:lnTo>
                        <a:pt x="47" y="68"/>
                      </a:lnTo>
                      <a:lnTo>
                        <a:pt x="42" y="68"/>
                      </a:lnTo>
                      <a:lnTo>
                        <a:pt x="38" y="66"/>
                      </a:lnTo>
                      <a:lnTo>
                        <a:pt x="34" y="64"/>
                      </a:lnTo>
                      <a:lnTo>
                        <a:pt x="31" y="61"/>
                      </a:lnTo>
                      <a:lnTo>
                        <a:pt x="29" y="57"/>
                      </a:lnTo>
                      <a:lnTo>
                        <a:pt x="27" y="53"/>
                      </a:lnTo>
                      <a:lnTo>
                        <a:pt x="26" y="50"/>
                      </a:lnTo>
                      <a:lnTo>
                        <a:pt x="26" y="46"/>
                      </a:lnTo>
                      <a:lnTo>
                        <a:pt x="26" y="43"/>
                      </a:lnTo>
                      <a:lnTo>
                        <a:pt x="27" y="38"/>
                      </a:lnTo>
                      <a:lnTo>
                        <a:pt x="29" y="35"/>
                      </a:lnTo>
                      <a:lnTo>
                        <a:pt x="31" y="31"/>
                      </a:lnTo>
                      <a:lnTo>
                        <a:pt x="34" y="29"/>
                      </a:lnTo>
                      <a:lnTo>
                        <a:pt x="38" y="26"/>
                      </a:lnTo>
                      <a:lnTo>
                        <a:pt x="41" y="24"/>
                      </a:lnTo>
                      <a:lnTo>
                        <a:pt x="47" y="23"/>
                      </a:lnTo>
                      <a:lnTo>
                        <a:pt x="50" y="22"/>
                      </a:lnTo>
                      <a:lnTo>
                        <a:pt x="54" y="22"/>
                      </a:lnTo>
                      <a:lnTo>
                        <a:pt x="60" y="23"/>
                      </a:lnTo>
                      <a:lnTo>
                        <a:pt x="64" y="24"/>
                      </a:lnTo>
                      <a:lnTo>
                        <a:pt x="68" y="26"/>
                      </a:lnTo>
                      <a:lnTo>
                        <a:pt x="72" y="29"/>
                      </a:lnTo>
                      <a:lnTo>
                        <a:pt x="75" y="31"/>
                      </a:lnTo>
                      <a:lnTo>
                        <a:pt x="78" y="35"/>
                      </a:lnTo>
                      <a:lnTo>
                        <a:pt x="79" y="38"/>
                      </a:lnTo>
                      <a:lnTo>
                        <a:pt x="80" y="43"/>
                      </a:lnTo>
                      <a:lnTo>
                        <a:pt x="80" y="45"/>
                      </a:lnTo>
                      <a:lnTo>
                        <a:pt x="107" y="45"/>
                      </a:lnTo>
                      <a:lnTo>
                        <a:pt x="107" y="40"/>
                      </a:lnTo>
                      <a:lnTo>
                        <a:pt x="105" y="35"/>
                      </a:lnTo>
                      <a:lnTo>
                        <a:pt x="103" y="30"/>
                      </a:lnTo>
                      <a:lnTo>
                        <a:pt x="101" y="24"/>
                      </a:lnTo>
                      <a:lnTo>
                        <a:pt x="96" y="19"/>
                      </a:lnTo>
                      <a:lnTo>
                        <a:pt x="94" y="15"/>
                      </a:lnTo>
                      <a:lnTo>
                        <a:pt x="89" y="11"/>
                      </a:lnTo>
                      <a:lnTo>
                        <a:pt x="84" y="7"/>
                      </a:lnTo>
                      <a:lnTo>
                        <a:pt x="79" y="5"/>
                      </a:lnTo>
                      <a:lnTo>
                        <a:pt x="73" y="2"/>
                      </a:lnTo>
                      <a:lnTo>
                        <a:pt x="67" y="0"/>
                      </a:lnTo>
                      <a:lnTo>
                        <a:pt x="60" y="0"/>
                      </a:lnTo>
                      <a:lnTo>
                        <a:pt x="48" y="0"/>
                      </a:lnTo>
                      <a:lnTo>
                        <a:pt x="41" y="0"/>
                      </a:lnTo>
                      <a:lnTo>
                        <a:pt x="36" y="2"/>
                      </a:lnTo>
                      <a:lnTo>
                        <a:pt x="30" y="4"/>
                      </a:lnTo>
                      <a:lnTo>
                        <a:pt x="24" y="6"/>
                      </a:lnTo>
                      <a:lnTo>
                        <a:pt x="19" y="10"/>
                      </a:lnTo>
                      <a:lnTo>
                        <a:pt x="15" y="13"/>
                      </a:lnTo>
                      <a:lnTo>
                        <a:pt x="10" y="17"/>
                      </a:lnTo>
                      <a:lnTo>
                        <a:pt x="7" y="23"/>
                      </a:lnTo>
                      <a:lnTo>
                        <a:pt x="4" y="28"/>
                      </a:lnTo>
                      <a:lnTo>
                        <a:pt x="1" y="32"/>
                      </a:lnTo>
                      <a:lnTo>
                        <a:pt x="0" y="38"/>
                      </a:lnTo>
                      <a:lnTo>
                        <a:pt x="0" y="43"/>
                      </a:lnTo>
                      <a:lnTo>
                        <a:pt x="0" y="48"/>
                      </a:lnTo>
                      <a:lnTo>
                        <a:pt x="1" y="55"/>
                      </a:lnTo>
                      <a:lnTo>
                        <a:pt x="3" y="61"/>
                      </a:lnTo>
                      <a:lnTo>
                        <a:pt x="4" y="65"/>
                      </a:lnTo>
                      <a:lnTo>
                        <a:pt x="7" y="70"/>
                      </a:lnTo>
                      <a:lnTo>
                        <a:pt x="11" y="75"/>
                      </a:lnTo>
                      <a:lnTo>
                        <a:pt x="15" y="78"/>
                      </a:lnTo>
                      <a:lnTo>
                        <a:pt x="19" y="81"/>
                      </a:lnTo>
                      <a:lnTo>
                        <a:pt x="26" y="85"/>
                      </a:lnTo>
                      <a:lnTo>
                        <a:pt x="31" y="88"/>
                      </a:lnTo>
                      <a:lnTo>
                        <a:pt x="37" y="90"/>
                      </a:lnTo>
                      <a:lnTo>
                        <a:pt x="42" y="91"/>
                      </a:lnTo>
                      <a:lnTo>
                        <a:pt x="49" y="92"/>
                      </a:lnTo>
                      <a:lnTo>
                        <a:pt x="56" y="92"/>
                      </a:lnTo>
                      <a:lnTo>
                        <a:pt x="61" y="91"/>
                      </a:lnTo>
                      <a:lnTo>
                        <a:pt x="68" y="90"/>
                      </a:lnTo>
                      <a:lnTo>
                        <a:pt x="73" y="88"/>
                      </a:lnTo>
                      <a:lnTo>
                        <a:pt x="79" y="86"/>
                      </a:lnTo>
                      <a:lnTo>
                        <a:pt x="84" y="83"/>
                      </a:lnTo>
                      <a:lnTo>
                        <a:pt x="90" y="79"/>
                      </a:lnTo>
                      <a:lnTo>
                        <a:pt x="94" y="75"/>
                      </a:lnTo>
                      <a:lnTo>
                        <a:pt x="98" y="71"/>
                      </a:lnTo>
                      <a:lnTo>
                        <a:pt x="101" y="66"/>
                      </a:lnTo>
                      <a:lnTo>
                        <a:pt x="103" y="61"/>
                      </a:lnTo>
                      <a:lnTo>
                        <a:pt x="105" y="56"/>
                      </a:lnTo>
                      <a:lnTo>
                        <a:pt x="107" y="50"/>
                      </a:lnTo>
                      <a:lnTo>
                        <a:pt x="107" y="45"/>
                      </a:lnTo>
                      <a:lnTo>
                        <a:pt x="80" y="45"/>
                      </a:lnTo>
                      <a:close/>
                    </a:path>
                  </a:pathLst>
                </a:custGeom>
                <a:solidFill>
                  <a:srgbClr val="000000"/>
                </a:solidFill>
                <a:ln w="1588">
                  <a:solidFill>
                    <a:srgbClr val="000000"/>
                  </a:solidFill>
                  <a:round/>
                  <a:headEnd/>
                  <a:tailEnd/>
                </a:ln>
              </p:spPr>
              <p:txBody>
                <a:bodyPr/>
                <a:lstStyle/>
                <a:p>
                  <a:endParaRPr lang="zh-CN" altLang="en-US"/>
                </a:p>
              </p:txBody>
            </p:sp>
            <p:sp>
              <p:nvSpPr>
                <p:cNvPr id="518" name="Freeform 17">
                  <a:extLst>
                    <a:ext uri="{FF2B5EF4-FFF2-40B4-BE49-F238E27FC236}">
                      <a16:creationId xmlns:a16="http://schemas.microsoft.com/office/drawing/2014/main" id="{CAC174EA-1010-4317-91C8-6123EA4A8509}"/>
                    </a:ext>
                  </a:extLst>
                </p:cNvPr>
                <p:cNvSpPr>
                  <a:spLocks/>
                </p:cNvSpPr>
                <p:nvPr/>
              </p:nvSpPr>
              <p:spPr bwMode="auto">
                <a:xfrm>
                  <a:off x="688" y="1069"/>
                  <a:ext cx="54" cy="48"/>
                </a:xfrm>
                <a:custGeom>
                  <a:avLst/>
                  <a:gdLst>
                    <a:gd name="T0" fmla="*/ 3 w 54"/>
                    <a:gd name="T1" fmla="*/ 13 h 48"/>
                    <a:gd name="T2" fmla="*/ 1 w 54"/>
                    <a:gd name="T3" fmla="*/ 17 h 48"/>
                    <a:gd name="T4" fmla="*/ 0 w 54"/>
                    <a:gd name="T5" fmla="*/ 20 h 48"/>
                    <a:gd name="T6" fmla="*/ 0 w 54"/>
                    <a:gd name="T7" fmla="*/ 25 h 48"/>
                    <a:gd name="T8" fmla="*/ 0 w 54"/>
                    <a:gd name="T9" fmla="*/ 28 h 48"/>
                    <a:gd name="T10" fmla="*/ 1 w 54"/>
                    <a:gd name="T11" fmla="*/ 32 h 48"/>
                    <a:gd name="T12" fmla="*/ 3 w 54"/>
                    <a:gd name="T13" fmla="*/ 36 h 48"/>
                    <a:gd name="T14" fmla="*/ 5 w 54"/>
                    <a:gd name="T15" fmla="*/ 39 h 48"/>
                    <a:gd name="T16" fmla="*/ 8 w 54"/>
                    <a:gd name="T17" fmla="*/ 43 h 48"/>
                    <a:gd name="T18" fmla="*/ 12 w 54"/>
                    <a:gd name="T19" fmla="*/ 45 h 48"/>
                    <a:gd name="T20" fmla="*/ 16 w 54"/>
                    <a:gd name="T21" fmla="*/ 46 h 48"/>
                    <a:gd name="T22" fmla="*/ 20 w 54"/>
                    <a:gd name="T23" fmla="*/ 48 h 48"/>
                    <a:gd name="T24" fmla="*/ 26 w 54"/>
                    <a:gd name="T25" fmla="*/ 48 h 48"/>
                    <a:gd name="T26" fmla="*/ 30 w 54"/>
                    <a:gd name="T27" fmla="*/ 48 h 48"/>
                    <a:gd name="T28" fmla="*/ 34 w 54"/>
                    <a:gd name="T29" fmla="*/ 48 h 48"/>
                    <a:gd name="T30" fmla="*/ 40 w 54"/>
                    <a:gd name="T31" fmla="*/ 46 h 48"/>
                    <a:gd name="T32" fmla="*/ 43 w 54"/>
                    <a:gd name="T33" fmla="*/ 44 h 48"/>
                    <a:gd name="T34" fmla="*/ 46 w 54"/>
                    <a:gd name="T35" fmla="*/ 41 h 48"/>
                    <a:gd name="T36" fmla="*/ 49 w 54"/>
                    <a:gd name="T37" fmla="*/ 39 h 48"/>
                    <a:gd name="T38" fmla="*/ 52 w 54"/>
                    <a:gd name="T39" fmla="*/ 35 h 48"/>
                    <a:gd name="T40" fmla="*/ 53 w 54"/>
                    <a:gd name="T41" fmla="*/ 31 h 48"/>
                    <a:gd name="T42" fmla="*/ 54 w 54"/>
                    <a:gd name="T43" fmla="*/ 28 h 48"/>
                    <a:gd name="T44" fmla="*/ 54 w 54"/>
                    <a:gd name="T45" fmla="*/ 24 h 48"/>
                    <a:gd name="T46" fmla="*/ 54 w 54"/>
                    <a:gd name="T47" fmla="*/ 20 h 48"/>
                    <a:gd name="T48" fmla="*/ 53 w 54"/>
                    <a:gd name="T49" fmla="*/ 17 h 48"/>
                    <a:gd name="T50" fmla="*/ 52 w 54"/>
                    <a:gd name="T51" fmla="*/ 13 h 48"/>
                    <a:gd name="T52" fmla="*/ 49 w 54"/>
                    <a:gd name="T53" fmla="*/ 10 h 48"/>
                    <a:gd name="T54" fmla="*/ 46 w 54"/>
                    <a:gd name="T55" fmla="*/ 8 h 48"/>
                    <a:gd name="T56" fmla="*/ 42 w 54"/>
                    <a:gd name="T57" fmla="*/ 4 h 48"/>
                    <a:gd name="T58" fmla="*/ 38 w 54"/>
                    <a:gd name="T59" fmla="*/ 3 h 48"/>
                    <a:gd name="T60" fmla="*/ 34 w 54"/>
                    <a:gd name="T61" fmla="*/ 0 h 48"/>
                    <a:gd name="T62" fmla="*/ 28 w 54"/>
                    <a:gd name="T63" fmla="*/ 0 h 48"/>
                    <a:gd name="T64" fmla="*/ 24 w 54"/>
                    <a:gd name="T65" fmla="*/ 0 h 48"/>
                    <a:gd name="T66" fmla="*/ 20 w 54"/>
                    <a:gd name="T67" fmla="*/ 0 h 48"/>
                    <a:gd name="T68" fmla="*/ 16 w 54"/>
                    <a:gd name="T69" fmla="*/ 3 h 48"/>
                    <a:gd name="T70" fmla="*/ 12 w 54"/>
                    <a:gd name="T71" fmla="*/ 4 h 48"/>
                    <a:gd name="T72" fmla="*/ 8 w 54"/>
                    <a:gd name="T73" fmla="*/ 8 h 48"/>
                    <a:gd name="T74" fmla="*/ 5 w 54"/>
                    <a:gd name="T75" fmla="*/ 10 h 48"/>
                    <a:gd name="T76" fmla="*/ 3 w 54"/>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48"/>
                    <a:gd name="T119" fmla="*/ 54 w 54"/>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48">
                      <a:moveTo>
                        <a:pt x="3" y="13"/>
                      </a:moveTo>
                      <a:lnTo>
                        <a:pt x="1" y="17"/>
                      </a:lnTo>
                      <a:lnTo>
                        <a:pt x="0" y="20"/>
                      </a:lnTo>
                      <a:lnTo>
                        <a:pt x="0" y="25"/>
                      </a:lnTo>
                      <a:lnTo>
                        <a:pt x="0" y="28"/>
                      </a:lnTo>
                      <a:lnTo>
                        <a:pt x="1" y="32"/>
                      </a:lnTo>
                      <a:lnTo>
                        <a:pt x="3" y="36"/>
                      </a:lnTo>
                      <a:lnTo>
                        <a:pt x="5" y="39"/>
                      </a:lnTo>
                      <a:lnTo>
                        <a:pt x="8" y="43"/>
                      </a:lnTo>
                      <a:lnTo>
                        <a:pt x="12" y="45"/>
                      </a:lnTo>
                      <a:lnTo>
                        <a:pt x="16" y="46"/>
                      </a:lnTo>
                      <a:lnTo>
                        <a:pt x="20" y="48"/>
                      </a:lnTo>
                      <a:lnTo>
                        <a:pt x="26" y="48"/>
                      </a:lnTo>
                      <a:lnTo>
                        <a:pt x="30" y="48"/>
                      </a:lnTo>
                      <a:lnTo>
                        <a:pt x="34" y="48"/>
                      </a:lnTo>
                      <a:lnTo>
                        <a:pt x="40" y="46"/>
                      </a:lnTo>
                      <a:lnTo>
                        <a:pt x="43" y="44"/>
                      </a:lnTo>
                      <a:lnTo>
                        <a:pt x="46" y="41"/>
                      </a:lnTo>
                      <a:lnTo>
                        <a:pt x="49" y="39"/>
                      </a:lnTo>
                      <a:lnTo>
                        <a:pt x="52" y="35"/>
                      </a:lnTo>
                      <a:lnTo>
                        <a:pt x="53" y="31"/>
                      </a:lnTo>
                      <a:lnTo>
                        <a:pt x="54" y="28"/>
                      </a:lnTo>
                      <a:lnTo>
                        <a:pt x="54" y="24"/>
                      </a:lnTo>
                      <a:lnTo>
                        <a:pt x="54" y="20"/>
                      </a:lnTo>
                      <a:lnTo>
                        <a:pt x="53" y="17"/>
                      </a:lnTo>
                      <a:lnTo>
                        <a:pt x="52" y="13"/>
                      </a:lnTo>
                      <a:lnTo>
                        <a:pt x="49" y="10"/>
                      </a:lnTo>
                      <a:lnTo>
                        <a:pt x="46" y="8"/>
                      </a:lnTo>
                      <a:lnTo>
                        <a:pt x="42" y="4"/>
                      </a:lnTo>
                      <a:lnTo>
                        <a:pt x="38" y="3"/>
                      </a:lnTo>
                      <a:lnTo>
                        <a:pt x="34" y="0"/>
                      </a:lnTo>
                      <a:lnTo>
                        <a:pt x="28" y="0"/>
                      </a:lnTo>
                      <a:lnTo>
                        <a:pt x="24" y="0"/>
                      </a:lnTo>
                      <a:lnTo>
                        <a:pt x="20" y="0"/>
                      </a:lnTo>
                      <a:lnTo>
                        <a:pt x="16" y="3"/>
                      </a:lnTo>
                      <a:lnTo>
                        <a:pt x="12" y="4"/>
                      </a:lnTo>
                      <a:lnTo>
                        <a:pt x="8" y="8"/>
                      </a:lnTo>
                      <a:lnTo>
                        <a:pt x="5" y="10"/>
                      </a:lnTo>
                      <a:lnTo>
                        <a:pt x="3" y="13"/>
                      </a:lnTo>
                      <a:close/>
                    </a:path>
                  </a:pathLst>
                </a:custGeom>
                <a:solidFill>
                  <a:srgbClr val="FFFFFF"/>
                </a:solidFill>
                <a:ln w="1588">
                  <a:solidFill>
                    <a:srgbClr val="000000"/>
                  </a:solidFill>
                  <a:round/>
                  <a:headEnd/>
                  <a:tailEnd/>
                </a:ln>
              </p:spPr>
              <p:txBody>
                <a:bodyPr/>
                <a:lstStyle/>
                <a:p>
                  <a:endParaRPr lang="zh-CN" altLang="en-US"/>
                </a:p>
              </p:txBody>
            </p:sp>
            <p:sp>
              <p:nvSpPr>
                <p:cNvPr id="519" name="Freeform 18">
                  <a:extLst>
                    <a:ext uri="{FF2B5EF4-FFF2-40B4-BE49-F238E27FC236}">
                      <a16:creationId xmlns:a16="http://schemas.microsoft.com/office/drawing/2014/main" id="{E94FC659-5DEF-4E2D-AE29-C7E189B5FE55}"/>
                    </a:ext>
                  </a:extLst>
                </p:cNvPr>
                <p:cNvSpPr>
                  <a:spLocks/>
                </p:cNvSpPr>
                <p:nvPr/>
              </p:nvSpPr>
              <p:spPr bwMode="auto">
                <a:xfrm>
                  <a:off x="705" y="1086"/>
                  <a:ext cx="20" cy="16"/>
                </a:xfrm>
                <a:custGeom>
                  <a:avLst/>
                  <a:gdLst>
                    <a:gd name="T0" fmla="*/ 20 w 20"/>
                    <a:gd name="T1" fmla="*/ 5 h 16"/>
                    <a:gd name="T2" fmla="*/ 18 w 20"/>
                    <a:gd name="T3" fmla="*/ 3 h 16"/>
                    <a:gd name="T4" fmla="*/ 17 w 20"/>
                    <a:gd name="T5" fmla="*/ 1 h 16"/>
                    <a:gd name="T6" fmla="*/ 14 w 20"/>
                    <a:gd name="T7" fmla="*/ 0 h 16"/>
                    <a:gd name="T8" fmla="*/ 11 w 20"/>
                    <a:gd name="T9" fmla="*/ 0 h 16"/>
                    <a:gd name="T10" fmla="*/ 9 w 20"/>
                    <a:gd name="T11" fmla="*/ 0 h 16"/>
                    <a:gd name="T12" fmla="*/ 6 w 20"/>
                    <a:gd name="T13" fmla="*/ 0 h 16"/>
                    <a:gd name="T14" fmla="*/ 5 w 20"/>
                    <a:gd name="T15" fmla="*/ 1 h 16"/>
                    <a:gd name="T16" fmla="*/ 2 w 20"/>
                    <a:gd name="T17" fmla="*/ 3 h 16"/>
                    <a:gd name="T18" fmla="*/ 0 w 20"/>
                    <a:gd name="T19" fmla="*/ 5 h 16"/>
                    <a:gd name="T20" fmla="*/ 0 w 20"/>
                    <a:gd name="T21" fmla="*/ 8 h 16"/>
                    <a:gd name="T22" fmla="*/ 0 w 20"/>
                    <a:gd name="T23" fmla="*/ 9 h 16"/>
                    <a:gd name="T24" fmla="*/ 2 w 20"/>
                    <a:gd name="T25" fmla="*/ 11 h 16"/>
                    <a:gd name="T26" fmla="*/ 3 w 20"/>
                    <a:gd name="T27" fmla="*/ 14 h 16"/>
                    <a:gd name="T28" fmla="*/ 6 w 20"/>
                    <a:gd name="T29" fmla="*/ 15 h 16"/>
                    <a:gd name="T30" fmla="*/ 9 w 20"/>
                    <a:gd name="T31" fmla="*/ 15 h 16"/>
                    <a:gd name="T32" fmla="*/ 11 w 20"/>
                    <a:gd name="T33" fmla="*/ 16 h 16"/>
                    <a:gd name="T34" fmla="*/ 14 w 20"/>
                    <a:gd name="T35" fmla="*/ 15 h 16"/>
                    <a:gd name="T36" fmla="*/ 17 w 20"/>
                    <a:gd name="T37" fmla="*/ 14 h 16"/>
                    <a:gd name="T38" fmla="*/ 18 w 20"/>
                    <a:gd name="T39" fmla="*/ 11 h 16"/>
                    <a:gd name="T40" fmla="*/ 20 w 20"/>
                    <a:gd name="T41" fmla="*/ 9 h 16"/>
                    <a:gd name="T42" fmla="*/ 20 w 20"/>
                    <a:gd name="T43" fmla="*/ 8 h 16"/>
                    <a:gd name="T44" fmla="*/ 20 w 20"/>
                    <a:gd name="T45" fmla="*/ 5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16"/>
                    <a:gd name="T71" fmla="*/ 20 w 20"/>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16">
                      <a:moveTo>
                        <a:pt x="20" y="5"/>
                      </a:moveTo>
                      <a:lnTo>
                        <a:pt x="18" y="3"/>
                      </a:lnTo>
                      <a:lnTo>
                        <a:pt x="17" y="1"/>
                      </a:lnTo>
                      <a:lnTo>
                        <a:pt x="14" y="0"/>
                      </a:lnTo>
                      <a:lnTo>
                        <a:pt x="11" y="0"/>
                      </a:lnTo>
                      <a:lnTo>
                        <a:pt x="9" y="0"/>
                      </a:lnTo>
                      <a:lnTo>
                        <a:pt x="6" y="0"/>
                      </a:lnTo>
                      <a:lnTo>
                        <a:pt x="5" y="1"/>
                      </a:lnTo>
                      <a:lnTo>
                        <a:pt x="2" y="3"/>
                      </a:lnTo>
                      <a:lnTo>
                        <a:pt x="0" y="5"/>
                      </a:lnTo>
                      <a:lnTo>
                        <a:pt x="0" y="8"/>
                      </a:lnTo>
                      <a:lnTo>
                        <a:pt x="0" y="9"/>
                      </a:lnTo>
                      <a:lnTo>
                        <a:pt x="2" y="11"/>
                      </a:lnTo>
                      <a:lnTo>
                        <a:pt x="3" y="14"/>
                      </a:lnTo>
                      <a:lnTo>
                        <a:pt x="6" y="15"/>
                      </a:lnTo>
                      <a:lnTo>
                        <a:pt x="9" y="15"/>
                      </a:lnTo>
                      <a:lnTo>
                        <a:pt x="11" y="16"/>
                      </a:lnTo>
                      <a:lnTo>
                        <a:pt x="14" y="15"/>
                      </a:lnTo>
                      <a:lnTo>
                        <a:pt x="17" y="14"/>
                      </a:lnTo>
                      <a:lnTo>
                        <a:pt x="18" y="11"/>
                      </a:lnTo>
                      <a:lnTo>
                        <a:pt x="20" y="9"/>
                      </a:lnTo>
                      <a:lnTo>
                        <a:pt x="20" y="8"/>
                      </a:lnTo>
                      <a:lnTo>
                        <a:pt x="20" y="5"/>
                      </a:lnTo>
                      <a:close/>
                    </a:path>
                  </a:pathLst>
                </a:custGeom>
                <a:solidFill>
                  <a:srgbClr val="000000"/>
                </a:solidFill>
                <a:ln w="1588">
                  <a:solidFill>
                    <a:srgbClr val="000000"/>
                  </a:solidFill>
                  <a:round/>
                  <a:headEnd/>
                  <a:tailEnd/>
                </a:ln>
              </p:spPr>
              <p:txBody>
                <a:bodyPr/>
                <a:lstStyle/>
                <a:p>
                  <a:endParaRPr lang="zh-CN" altLang="en-US"/>
                </a:p>
              </p:txBody>
            </p:sp>
            <p:sp>
              <p:nvSpPr>
                <p:cNvPr id="520" name="Freeform 19">
                  <a:extLst>
                    <a:ext uri="{FF2B5EF4-FFF2-40B4-BE49-F238E27FC236}">
                      <a16:creationId xmlns:a16="http://schemas.microsoft.com/office/drawing/2014/main" id="{08CE8516-BA1F-489B-A502-1A832B4F98C6}"/>
                    </a:ext>
                  </a:extLst>
                </p:cNvPr>
                <p:cNvSpPr>
                  <a:spLocks/>
                </p:cNvSpPr>
                <p:nvPr/>
              </p:nvSpPr>
              <p:spPr bwMode="auto">
                <a:xfrm>
                  <a:off x="662" y="1047"/>
                  <a:ext cx="106" cy="93"/>
                </a:xfrm>
                <a:custGeom>
                  <a:avLst/>
                  <a:gdLst>
                    <a:gd name="T0" fmla="*/ 80 w 106"/>
                    <a:gd name="T1" fmla="*/ 50 h 93"/>
                    <a:gd name="T2" fmla="*/ 78 w 106"/>
                    <a:gd name="T3" fmla="*/ 58 h 93"/>
                    <a:gd name="T4" fmla="*/ 72 w 106"/>
                    <a:gd name="T5" fmla="*/ 63 h 93"/>
                    <a:gd name="T6" fmla="*/ 66 w 106"/>
                    <a:gd name="T7" fmla="*/ 68 h 93"/>
                    <a:gd name="T8" fmla="*/ 56 w 106"/>
                    <a:gd name="T9" fmla="*/ 70 h 93"/>
                    <a:gd name="T10" fmla="*/ 46 w 106"/>
                    <a:gd name="T11" fmla="*/ 70 h 93"/>
                    <a:gd name="T12" fmla="*/ 38 w 106"/>
                    <a:gd name="T13" fmla="*/ 67 h 93"/>
                    <a:gd name="T14" fmla="*/ 31 w 106"/>
                    <a:gd name="T15" fmla="*/ 61 h 93"/>
                    <a:gd name="T16" fmla="*/ 27 w 106"/>
                    <a:gd name="T17" fmla="*/ 54 h 93"/>
                    <a:gd name="T18" fmla="*/ 26 w 106"/>
                    <a:gd name="T19" fmla="*/ 47 h 93"/>
                    <a:gd name="T20" fmla="*/ 27 w 106"/>
                    <a:gd name="T21" fmla="*/ 39 h 93"/>
                    <a:gd name="T22" fmla="*/ 31 w 106"/>
                    <a:gd name="T23" fmla="*/ 32 h 93"/>
                    <a:gd name="T24" fmla="*/ 38 w 106"/>
                    <a:gd name="T25" fmla="*/ 27 h 93"/>
                    <a:gd name="T26" fmla="*/ 46 w 106"/>
                    <a:gd name="T27" fmla="*/ 24 h 93"/>
                    <a:gd name="T28" fmla="*/ 54 w 106"/>
                    <a:gd name="T29" fmla="*/ 22 h 93"/>
                    <a:gd name="T30" fmla="*/ 64 w 106"/>
                    <a:gd name="T31" fmla="*/ 25 h 93"/>
                    <a:gd name="T32" fmla="*/ 72 w 106"/>
                    <a:gd name="T33" fmla="*/ 30 h 93"/>
                    <a:gd name="T34" fmla="*/ 78 w 106"/>
                    <a:gd name="T35" fmla="*/ 35 h 93"/>
                    <a:gd name="T36" fmla="*/ 80 w 106"/>
                    <a:gd name="T37" fmla="*/ 44 h 93"/>
                    <a:gd name="T38" fmla="*/ 106 w 106"/>
                    <a:gd name="T39" fmla="*/ 46 h 93"/>
                    <a:gd name="T40" fmla="*/ 105 w 106"/>
                    <a:gd name="T41" fmla="*/ 35 h 93"/>
                    <a:gd name="T42" fmla="*/ 101 w 106"/>
                    <a:gd name="T43" fmla="*/ 25 h 93"/>
                    <a:gd name="T44" fmla="*/ 94 w 106"/>
                    <a:gd name="T45" fmla="*/ 15 h 93"/>
                    <a:gd name="T46" fmla="*/ 84 w 106"/>
                    <a:gd name="T47" fmla="*/ 8 h 93"/>
                    <a:gd name="T48" fmla="*/ 73 w 106"/>
                    <a:gd name="T49" fmla="*/ 4 h 93"/>
                    <a:gd name="T50" fmla="*/ 61 w 106"/>
                    <a:gd name="T51" fmla="*/ 0 h 93"/>
                    <a:gd name="T52" fmla="*/ 42 w 106"/>
                    <a:gd name="T53" fmla="*/ 2 h 93"/>
                    <a:gd name="T54" fmla="*/ 30 w 106"/>
                    <a:gd name="T55" fmla="*/ 4 h 93"/>
                    <a:gd name="T56" fmla="*/ 19 w 106"/>
                    <a:gd name="T57" fmla="*/ 11 h 93"/>
                    <a:gd name="T58" fmla="*/ 10 w 106"/>
                    <a:gd name="T59" fmla="*/ 18 h 93"/>
                    <a:gd name="T60" fmla="*/ 4 w 106"/>
                    <a:gd name="T61" fmla="*/ 28 h 93"/>
                    <a:gd name="T62" fmla="*/ 0 w 106"/>
                    <a:gd name="T63" fmla="*/ 39 h 93"/>
                    <a:gd name="T64" fmla="*/ 0 w 106"/>
                    <a:gd name="T65" fmla="*/ 50 h 93"/>
                    <a:gd name="T66" fmla="*/ 3 w 106"/>
                    <a:gd name="T67" fmla="*/ 61 h 93"/>
                    <a:gd name="T68" fmla="*/ 6 w 106"/>
                    <a:gd name="T69" fmla="*/ 70 h 93"/>
                    <a:gd name="T70" fmla="*/ 15 w 106"/>
                    <a:gd name="T71" fmla="*/ 79 h 93"/>
                    <a:gd name="T72" fmla="*/ 26 w 106"/>
                    <a:gd name="T73" fmla="*/ 86 h 93"/>
                    <a:gd name="T74" fmla="*/ 36 w 106"/>
                    <a:gd name="T75" fmla="*/ 90 h 93"/>
                    <a:gd name="T76" fmla="*/ 49 w 106"/>
                    <a:gd name="T77" fmla="*/ 93 h 93"/>
                    <a:gd name="T78" fmla="*/ 61 w 106"/>
                    <a:gd name="T79" fmla="*/ 92 h 93"/>
                    <a:gd name="T80" fmla="*/ 73 w 106"/>
                    <a:gd name="T81" fmla="*/ 90 h 93"/>
                    <a:gd name="T82" fmla="*/ 84 w 106"/>
                    <a:gd name="T83" fmla="*/ 83 h 93"/>
                    <a:gd name="T84" fmla="*/ 94 w 106"/>
                    <a:gd name="T85" fmla="*/ 77 h 93"/>
                    <a:gd name="T86" fmla="*/ 101 w 106"/>
                    <a:gd name="T87" fmla="*/ 67 h 93"/>
                    <a:gd name="T88" fmla="*/ 105 w 106"/>
                    <a:gd name="T89" fmla="*/ 57 h 93"/>
                    <a:gd name="T90" fmla="*/ 106 w 106"/>
                    <a:gd name="T91" fmla="*/ 46 h 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6"/>
                    <a:gd name="T139" fmla="*/ 0 h 93"/>
                    <a:gd name="T140" fmla="*/ 106 w 106"/>
                    <a:gd name="T141" fmla="*/ 93 h 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6" h="93">
                      <a:moveTo>
                        <a:pt x="80" y="46"/>
                      </a:moveTo>
                      <a:lnTo>
                        <a:pt x="80" y="50"/>
                      </a:lnTo>
                      <a:lnTo>
                        <a:pt x="80" y="53"/>
                      </a:lnTo>
                      <a:lnTo>
                        <a:pt x="78" y="58"/>
                      </a:lnTo>
                      <a:lnTo>
                        <a:pt x="75" y="61"/>
                      </a:lnTo>
                      <a:lnTo>
                        <a:pt x="72" y="63"/>
                      </a:lnTo>
                      <a:lnTo>
                        <a:pt x="69" y="66"/>
                      </a:lnTo>
                      <a:lnTo>
                        <a:pt x="66" y="68"/>
                      </a:lnTo>
                      <a:lnTo>
                        <a:pt x="60" y="70"/>
                      </a:lnTo>
                      <a:lnTo>
                        <a:pt x="56" y="70"/>
                      </a:lnTo>
                      <a:lnTo>
                        <a:pt x="52" y="70"/>
                      </a:lnTo>
                      <a:lnTo>
                        <a:pt x="46" y="70"/>
                      </a:lnTo>
                      <a:lnTo>
                        <a:pt x="42" y="68"/>
                      </a:lnTo>
                      <a:lnTo>
                        <a:pt x="38" y="67"/>
                      </a:lnTo>
                      <a:lnTo>
                        <a:pt x="34" y="65"/>
                      </a:lnTo>
                      <a:lnTo>
                        <a:pt x="31" y="61"/>
                      </a:lnTo>
                      <a:lnTo>
                        <a:pt x="29" y="58"/>
                      </a:lnTo>
                      <a:lnTo>
                        <a:pt x="27" y="54"/>
                      </a:lnTo>
                      <a:lnTo>
                        <a:pt x="26" y="50"/>
                      </a:lnTo>
                      <a:lnTo>
                        <a:pt x="26" y="47"/>
                      </a:lnTo>
                      <a:lnTo>
                        <a:pt x="26" y="44"/>
                      </a:lnTo>
                      <a:lnTo>
                        <a:pt x="27" y="39"/>
                      </a:lnTo>
                      <a:lnTo>
                        <a:pt x="29" y="35"/>
                      </a:lnTo>
                      <a:lnTo>
                        <a:pt x="31" y="32"/>
                      </a:lnTo>
                      <a:lnTo>
                        <a:pt x="34" y="30"/>
                      </a:lnTo>
                      <a:lnTo>
                        <a:pt x="38" y="27"/>
                      </a:lnTo>
                      <a:lnTo>
                        <a:pt x="42" y="25"/>
                      </a:lnTo>
                      <a:lnTo>
                        <a:pt x="46" y="24"/>
                      </a:lnTo>
                      <a:lnTo>
                        <a:pt x="50" y="22"/>
                      </a:lnTo>
                      <a:lnTo>
                        <a:pt x="54" y="22"/>
                      </a:lnTo>
                      <a:lnTo>
                        <a:pt x="60" y="24"/>
                      </a:lnTo>
                      <a:lnTo>
                        <a:pt x="64" y="25"/>
                      </a:lnTo>
                      <a:lnTo>
                        <a:pt x="68" y="27"/>
                      </a:lnTo>
                      <a:lnTo>
                        <a:pt x="72" y="30"/>
                      </a:lnTo>
                      <a:lnTo>
                        <a:pt x="75" y="32"/>
                      </a:lnTo>
                      <a:lnTo>
                        <a:pt x="78" y="35"/>
                      </a:lnTo>
                      <a:lnTo>
                        <a:pt x="79" y="39"/>
                      </a:lnTo>
                      <a:lnTo>
                        <a:pt x="80" y="44"/>
                      </a:lnTo>
                      <a:lnTo>
                        <a:pt x="80" y="46"/>
                      </a:lnTo>
                      <a:lnTo>
                        <a:pt x="106" y="46"/>
                      </a:lnTo>
                      <a:lnTo>
                        <a:pt x="106" y="41"/>
                      </a:lnTo>
                      <a:lnTo>
                        <a:pt x="105" y="35"/>
                      </a:lnTo>
                      <a:lnTo>
                        <a:pt x="103" y="31"/>
                      </a:lnTo>
                      <a:lnTo>
                        <a:pt x="101" y="25"/>
                      </a:lnTo>
                      <a:lnTo>
                        <a:pt x="96" y="20"/>
                      </a:lnTo>
                      <a:lnTo>
                        <a:pt x="94" y="15"/>
                      </a:lnTo>
                      <a:lnTo>
                        <a:pt x="89" y="12"/>
                      </a:lnTo>
                      <a:lnTo>
                        <a:pt x="84" y="8"/>
                      </a:lnTo>
                      <a:lnTo>
                        <a:pt x="79" y="6"/>
                      </a:lnTo>
                      <a:lnTo>
                        <a:pt x="73" y="4"/>
                      </a:lnTo>
                      <a:lnTo>
                        <a:pt x="66" y="2"/>
                      </a:lnTo>
                      <a:lnTo>
                        <a:pt x="61" y="0"/>
                      </a:lnTo>
                      <a:lnTo>
                        <a:pt x="48" y="0"/>
                      </a:lnTo>
                      <a:lnTo>
                        <a:pt x="42" y="2"/>
                      </a:lnTo>
                      <a:lnTo>
                        <a:pt x="36" y="2"/>
                      </a:lnTo>
                      <a:lnTo>
                        <a:pt x="30" y="4"/>
                      </a:lnTo>
                      <a:lnTo>
                        <a:pt x="24" y="7"/>
                      </a:lnTo>
                      <a:lnTo>
                        <a:pt x="19" y="11"/>
                      </a:lnTo>
                      <a:lnTo>
                        <a:pt x="15" y="14"/>
                      </a:lnTo>
                      <a:lnTo>
                        <a:pt x="10" y="18"/>
                      </a:lnTo>
                      <a:lnTo>
                        <a:pt x="6" y="24"/>
                      </a:lnTo>
                      <a:lnTo>
                        <a:pt x="4" y="28"/>
                      </a:lnTo>
                      <a:lnTo>
                        <a:pt x="1" y="33"/>
                      </a:lnTo>
                      <a:lnTo>
                        <a:pt x="0" y="39"/>
                      </a:lnTo>
                      <a:lnTo>
                        <a:pt x="0" y="44"/>
                      </a:lnTo>
                      <a:lnTo>
                        <a:pt x="0" y="50"/>
                      </a:lnTo>
                      <a:lnTo>
                        <a:pt x="1" y="55"/>
                      </a:lnTo>
                      <a:lnTo>
                        <a:pt x="3" y="61"/>
                      </a:lnTo>
                      <a:lnTo>
                        <a:pt x="4" y="66"/>
                      </a:lnTo>
                      <a:lnTo>
                        <a:pt x="6" y="70"/>
                      </a:lnTo>
                      <a:lnTo>
                        <a:pt x="11" y="75"/>
                      </a:lnTo>
                      <a:lnTo>
                        <a:pt x="15" y="79"/>
                      </a:lnTo>
                      <a:lnTo>
                        <a:pt x="20" y="83"/>
                      </a:lnTo>
                      <a:lnTo>
                        <a:pt x="26" y="86"/>
                      </a:lnTo>
                      <a:lnTo>
                        <a:pt x="31" y="90"/>
                      </a:lnTo>
                      <a:lnTo>
                        <a:pt x="36" y="90"/>
                      </a:lnTo>
                      <a:lnTo>
                        <a:pt x="43" y="92"/>
                      </a:lnTo>
                      <a:lnTo>
                        <a:pt x="49" y="93"/>
                      </a:lnTo>
                      <a:lnTo>
                        <a:pt x="56" y="93"/>
                      </a:lnTo>
                      <a:lnTo>
                        <a:pt x="61" y="92"/>
                      </a:lnTo>
                      <a:lnTo>
                        <a:pt x="68" y="90"/>
                      </a:lnTo>
                      <a:lnTo>
                        <a:pt x="73" y="90"/>
                      </a:lnTo>
                      <a:lnTo>
                        <a:pt x="80" y="87"/>
                      </a:lnTo>
                      <a:lnTo>
                        <a:pt x="84" y="83"/>
                      </a:lnTo>
                      <a:lnTo>
                        <a:pt x="90" y="80"/>
                      </a:lnTo>
                      <a:lnTo>
                        <a:pt x="94" y="77"/>
                      </a:lnTo>
                      <a:lnTo>
                        <a:pt x="98" y="72"/>
                      </a:lnTo>
                      <a:lnTo>
                        <a:pt x="101" y="67"/>
                      </a:lnTo>
                      <a:lnTo>
                        <a:pt x="103" y="61"/>
                      </a:lnTo>
                      <a:lnTo>
                        <a:pt x="105" y="57"/>
                      </a:lnTo>
                      <a:lnTo>
                        <a:pt x="106" y="50"/>
                      </a:lnTo>
                      <a:lnTo>
                        <a:pt x="106" y="46"/>
                      </a:lnTo>
                      <a:lnTo>
                        <a:pt x="80" y="46"/>
                      </a:lnTo>
                      <a:close/>
                    </a:path>
                  </a:pathLst>
                </a:custGeom>
                <a:solidFill>
                  <a:srgbClr val="000000"/>
                </a:solidFill>
                <a:ln w="1588">
                  <a:solidFill>
                    <a:srgbClr val="000000"/>
                  </a:solidFill>
                  <a:round/>
                  <a:headEnd/>
                  <a:tailEnd/>
                </a:ln>
              </p:spPr>
              <p:txBody>
                <a:bodyPr/>
                <a:lstStyle/>
                <a:p>
                  <a:endParaRPr lang="zh-CN" altLang="en-US"/>
                </a:p>
              </p:txBody>
            </p:sp>
            <p:sp>
              <p:nvSpPr>
                <p:cNvPr id="521" name="Freeform 20">
                  <a:extLst>
                    <a:ext uri="{FF2B5EF4-FFF2-40B4-BE49-F238E27FC236}">
                      <a16:creationId xmlns:a16="http://schemas.microsoft.com/office/drawing/2014/main" id="{1D1CFDCE-1BF3-429E-9486-B1B28B553D51}"/>
                    </a:ext>
                  </a:extLst>
                </p:cNvPr>
                <p:cNvSpPr>
                  <a:spLocks/>
                </p:cNvSpPr>
                <p:nvPr/>
              </p:nvSpPr>
              <p:spPr bwMode="auto">
                <a:xfrm>
                  <a:off x="1348" y="1069"/>
                  <a:ext cx="56" cy="48"/>
                </a:xfrm>
                <a:custGeom>
                  <a:avLst/>
                  <a:gdLst>
                    <a:gd name="T0" fmla="*/ 2 w 56"/>
                    <a:gd name="T1" fmla="*/ 13 h 48"/>
                    <a:gd name="T2" fmla="*/ 2 w 56"/>
                    <a:gd name="T3" fmla="*/ 17 h 48"/>
                    <a:gd name="T4" fmla="*/ 0 w 56"/>
                    <a:gd name="T5" fmla="*/ 20 h 48"/>
                    <a:gd name="T6" fmla="*/ 0 w 56"/>
                    <a:gd name="T7" fmla="*/ 25 h 48"/>
                    <a:gd name="T8" fmla="*/ 2 w 56"/>
                    <a:gd name="T9" fmla="*/ 28 h 48"/>
                    <a:gd name="T10" fmla="*/ 2 w 56"/>
                    <a:gd name="T11" fmla="*/ 32 h 48"/>
                    <a:gd name="T12" fmla="*/ 4 w 56"/>
                    <a:gd name="T13" fmla="*/ 36 h 48"/>
                    <a:gd name="T14" fmla="*/ 5 w 56"/>
                    <a:gd name="T15" fmla="*/ 39 h 48"/>
                    <a:gd name="T16" fmla="*/ 9 w 56"/>
                    <a:gd name="T17" fmla="*/ 43 h 48"/>
                    <a:gd name="T18" fmla="*/ 14 w 56"/>
                    <a:gd name="T19" fmla="*/ 45 h 48"/>
                    <a:gd name="T20" fmla="*/ 18 w 56"/>
                    <a:gd name="T21" fmla="*/ 46 h 48"/>
                    <a:gd name="T22" fmla="*/ 21 w 56"/>
                    <a:gd name="T23" fmla="*/ 48 h 48"/>
                    <a:gd name="T24" fmla="*/ 26 w 56"/>
                    <a:gd name="T25" fmla="*/ 48 h 48"/>
                    <a:gd name="T26" fmla="*/ 32 w 56"/>
                    <a:gd name="T27" fmla="*/ 48 h 48"/>
                    <a:gd name="T28" fmla="*/ 35 w 56"/>
                    <a:gd name="T29" fmla="*/ 48 h 48"/>
                    <a:gd name="T30" fmla="*/ 39 w 56"/>
                    <a:gd name="T31" fmla="*/ 46 h 48"/>
                    <a:gd name="T32" fmla="*/ 44 w 56"/>
                    <a:gd name="T33" fmla="*/ 44 h 48"/>
                    <a:gd name="T34" fmla="*/ 48 w 56"/>
                    <a:gd name="T35" fmla="*/ 41 h 48"/>
                    <a:gd name="T36" fmla="*/ 50 w 56"/>
                    <a:gd name="T37" fmla="*/ 39 h 48"/>
                    <a:gd name="T38" fmla="*/ 53 w 56"/>
                    <a:gd name="T39" fmla="*/ 35 h 48"/>
                    <a:gd name="T40" fmla="*/ 55 w 56"/>
                    <a:gd name="T41" fmla="*/ 31 h 48"/>
                    <a:gd name="T42" fmla="*/ 56 w 56"/>
                    <a:gd name="T43" fmla="*/ 28 h 48"/>
                    <a:gd name="T44" fmla="*/ 56 w 56"/>
                    <a:gd name="T45" fmla="*/ 24 h 48"/>
                    <a:gd name="T46" fmla="*/ 56 w 56"/>
                    <a:gd name="T47" fmla="*/ 20 h 48"/>
                    <a:gd name="T48" fmla="*/ 55 w 56"/>
                    <a:gd name="T49" fmla="*/ 17 h 48"/>
                    <a:gd name="T50" fmla="*/ 51 w 56"/>
                    <a:gd name="T51" fmla="*/ 13 h 48"/>
                    <a:gd name="T52" fmla="*/ 50 w 56"/>
                    <a:gd name="T53" fmla="*/ 10 h 48"/>
                    <a:gd name="T54" fmla="*/ 46 w 56"/>
                    <a:gd name="T55" fmla="*/ 8 h 48"/>
                    <a:gd name="T56" fmla="*/ 42 w 56"/>
                    <a:gd name="T57" fmla="*/ 4 h 48"/>
                    <a:gd name="T58" fmla="*/ 39 w 56"/>
                    <a:gd name="T59" fmla="*/ 3 h 48"/>
                    <a:gd name="T60" fmla="*/ 34 w 56"/>
                    <a:gd name="T61" fmla="*/ 0 h 48"/>
                    <a:gd name="T62" fmla="*/ 30 w 56"/>
                    <a:gd name="T63" fmla="*/ 0 h 48"/>
                    <a:gd name="T64" fmla="*/ 26 w 56"/>
                    <a:gd name="T65" fmla="*/ 0 h 48"/>
                    <a:gd name="T66" fmla="*/ 20 w 56"/>
                    <a:gd name="T67" fmla="*/ 0 h 48"/>
                    <a:gd name="T68" fmla="*/ 16 w 56"/>
                    <a:gd name="T69" fmla="*/ 3 h 48"/>
                    <a:gd name="T70" fmla="*/ 12 w 56"/>
                    <a:gd name="T71" fmla="*/ 4 h 48"/>
                    <a:gd name="T72" fmla="*/ 9 w 56"/>
                    <a:gd name="T73" fmla="*/ 8 h 48"/>
                    <a:gd name="T74" fmla="*/ 5 w 56"/>
                    <a:gd name="T75" fmla="*/ 10 h 48"/>
                    <a:gd name="T76" fmla="*/ 2 w 56"/>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6"/>
                    <a:gd name="T118" fmla="*/ 0 h 48"/>
                    <a:gd name="T119" fmla="*/ 56 w 56"/>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6" h="48">
                      <a:moveTo>
                        <a:pt x="2" y="13"/>
                      </a:moveTo>
                      <a:lnTo>
                        <a:pt x="2" y="17"/>
                      </a:lnTo>
                      <a:lnTo>
                        <a:pt x="0" y="20"/>
                      </a:lnTo>
                      <a:lnTo>
                        <a:pt x="0" y="25"/>
                      </a:lnTo>
                      <a:lnTo>
                        <a:pt x="2" y="28"/>
                      </a:lnTo>
                      <a:lnTo>
                        <a:pt x="2" y="32"/>
                      </a:lnTo>
                      <a:lnTo>
                        <a:pt x="4" y="36"/>
                      </a:lnTo>
                      <a:lnTo>
                        <a:pt x="5" y="39"/>
                      </a:lnTo>
                      <a:lnTo>
                        <a:pt x="9" y="43"/>
                      </a:lnTo>
                      <a:lnTo>
                        <a:pt x="14" y="45"/>
                      </a:lnTo>
                      <a:lnTo>
                        <a:pt x="18" y="46"/>
                      </a:lnTo>
                      <a:lnTo>
                        <a:pt x="21" y="48"/>
                      </a:lnTo>
                      <a:lnTo>
                        <a:pt x="26" y="48"/>
                      </a:lnTo>
                      <a:lnTo>
                        <a:pt x="32" y="48"/>
                      </a:lnTo>
                      <a:lnTo>
                        <a:pt x="35" y="48"/>
                      </a:lnTo>
                      <a:lnTo>
                        <a:pt x="39" y="46"/>
                      </a:lnTo>
                      <a:lnTo>
                        <a:pt x="44" y="44"/>
                      </a:lnTo>
                      <a:lnTo>
                        <a:pt x="48" y="41"/>
                      </a:lnTo>
                      <a:lnTo>
                        <a:pt x="50" y="39"/>
                      </a:lnTo>
                      <a:lnTo>
                        <a:pt x="53" y="35"/>
                      </a:lnTo>
                      <a:lnTo>
                        <a:pt x="55" y="31"/>
                      </a:lnTo>
                      <a:lnTo>
                        <a:pt x="56" y="28"/>
                      </a:lnTo>
                      <a:lnTo>
                        <a:pt x="56" y="24"/>
                      </a:lnTo>
                      <a:lnTo>
                        <a:pt x="56" y="20"/>
                      </a:lnTo>
                      <a:lnTo>
                        <a:pt x="55" y="17"/>
                      </a:lnTo>
                      <a:lnTo>
                        <a:pt x="51" y="13"/>
                      </a:lnTo>
                      <a:lnTo>
                        <a:pt x="50" y="10"/>
                      </a:lnTo>
                      <a:lnTo>
                        <a:pt x="46" y="8"/>
                      </a:lnTo>
                      <a:lnTo>
                        <a:pt x="42" y="4"/>
                      </a:lnTo>
                      <a:lnTo>
                        <a:pt x="39" y="3"/>
                      </a:lnTo>
                      <a:lnTo>
                        <a:pt x="34" y="0"/>
                      </a:lnTo>
                      <a:lnTo>
                        <a:pt x="30" y="0"/>
                      </a:lnTo>
                      <a:lnTo>
                        <a:pt x="26" y="0"/>
                      </a:lnTo>
                      <a:lnTo>
                        <a:pt x="20" y="0"/>
                      </a:lnTo>
                      <a:lnTo>
                        <a:pt x="16" y="3"/>
                      </a:lnTo>
                      <a:lnTo>
                        <a:pt x="12" y="4"/>
                      </a:lnTo>
                      <a:lnTo>
                        <a:pt x="9" y="8"/>
                      </a:lnTo>
                      <a:lnTo>
                        <a:pt x="5" y="10"/>
                      </a:lnTo>
                      <a:lnTo>
                        <a:pt x="2" y="13"/>
                      </a:lnTo>
                      <a:close/>
                    </a:path>
                  </a:pathLst>
                </a:custGeom>
                <a:solidFill>
                  <a:srgbClr val="FFFFFF"/>
                </a:solidFill>
                <a:ln w="1588">
                  <a:solidFill>
                    <a:srgbClr val="000000"/>
                  </a:solidFill>
                  <a:round/>
                  <a:headEnd/>
                  <a:tailEnd/>
                </a:ln>
              </p:spPr>
              <p:txBody>
                <a:bodyPr/>
                <a:lstStyle/>
                <a:p>
                  <a:endParaRPr lang="zh-CN" altLang="en-US"/>
                </a:p>
              </p:txBody>
            </p:sp>
            <p:sp>
              <p:nvSpPr>
                <p:cNvPr id="522" name="Freeform 21">
                  <a:extLst>
                    <a:ext uri="{FF2B5EF4-FFF2-40B4-BE49-F238E27FC236}">
                      <a16:creationId xmlns:a16="http://schemas.microsoft.com/office/drawing/2014/main" id="{2A263DEB-ED5C-4A81-9AE1-BFAD6233E3CA}"/>
                    </a:ext>
                  </a:extLst>
                </p:cNvPr>
                <p:cNvSpPr>
                  <a:spLocks/>
                </p:cNvSpPr>
                <p:nvPr/>
              </p:nvSpPr>
              <p:spPr bwMode="auto">
                <a:xfrm>
                  <a:off x="1367" y="1086"/>
                  <a:ext cx="18" cy="16"/>
                </a:xfrm>
                <a:custGeom>
                  <a:avLst/>
                  <a:gdLst>
                    <a:gd name="T0" fmla="*/ 18 w 18"/>
                    <a:gd name="T1" fmla="*/ 5 h 16"/>
                    <a:gd name="T2" fmla="*/ 16 w 18"/>
                    <a:gd name="T3" fmla="*/ 3 h 16"/>
                    <a:gd name="T4" fmla="*/ 15 w 18"/>
                    <a:gd name="T5" fmla="*/ 1 h 16"/>
                    <a:gd name="T6" fmla="*/ 13 w 18"/>
                    <a:gd name="T7" fmla="*/ 0 h 16"/>
                    <a:gd name="T8" fmla="*/ 11 w 18"/>
                    <a:gd name="T9" fmla="*/ 0 h 16"/>
                    <a:gd name="T10" fmla="*/ 8 w 18"/>
                    <a:gd name="T11" fmla="*/ 0 h 16"/>
                    <a:gd name="T12" fmla="*/ 6 w 18"/>
                    <a:gd name="T13" fmla="*/ 0 h 16"/>
                    <a:gd name="T14" fmla="*/ 2 w 18"/>
                    <a:gd name="T15" fmla="*/ 1 h 16"/>
                    <a:gd name="T16" fmla="*/ 1 w 18"/>
                    <a:gd name="T17" fmla="*/ 3 h 16"/>
                    <a:gd name="T18" fmla="*/ 0 w 18"/>
                    <a:gd name="T19" fmla="*/ 5 h 16"/>
                    <a:gd name="T20" fmla="*/ 0 w 18"/>
                    <a:gd name="T21" fmla="*/ 8 h 16"/>
                    <a:gd name="T22" fmla="*/ 0 w 18"/>
                    <a:gd name="T23" fmla="*/ 9 h 16"/>
                    <a:gd name="T24" fmla="*/ 1 w 18"/>
                    <a:gd name="T25" fmla="*/ 11 h 16"/>
                    <a:gd name="T26" fmla="*/ 2 w 18"/>
                    <a:gd name="T27" fmla="*/ 14 h 16"/>
                    <a:gd name="T28" fmla="*/ 6 w 18"/>
                    <a:gd name="T29" fmla="*/ 15 h 16"/>
                    <a:gd name="T30" fmla="*/ 8 w 18"/>
                    <a:gd name="T31" fmla="*/ 15 h 16"/>
                    <a:gd name="T32" fmla="*/ 9 w 18"/>
                    <a:gd name="T33" fmla="*/ 16 h 16"/>
                    <a:gd name="T34" fmla="*/ 13 w 18"/>
                    <a:gd name="T35" fmla="*/ 15 h 16"/>
                    <a:gd name="T36" fmla="*/ 15 w 18"/>
                    <a:gd name="T37" fmla="*/ 14 h 16"/>
                    <a:gd name="T38" fmla="*/ 16 w 18"/>
                    <a:gd name="T39" fmla="*/ 11 h 16"/>
                    <a:gd name="T40" fmla="*/ 18 w 18"/>
                    <a:gd name="T41" fmla="*/ 9 h 16"/>
                    <a:gd name="T42" fmla="*/ 18 w 18"/>
                    <a:gd name="T43" fmla="*/ 8 h 16"/>
                    <a:gd name="T44" fmla="*/ 18 w 18"/>
                    <a:gd name="T45" fmla="*/ 5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6"/>
                    <a:gd name="T71" fmla="*/ 18 w 18"/>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6">
                      <a:moveTo>
                        <a:pt x="18" y="5"/>
                      </a:moveTo>
                      <a:lnTo>
                        <a:pt x="16" y="3"/>
                      </a:lnTo>
                      <a:lnTo>
                        <a:pt x="15" y="1"/>
                      </a:lnTo>
                      <a:lnTo>
                        <a:pt x="13" y="0"/>
                      </a:lnTo>
                      <a:lnTo>
                        <a:pt x="11" y="0"/>
                      </a:lnTo>
                      <a:lnTo>
                        <a:pt x="8" y="0"/>
                      </a:lnTo>
                      <a:lnTo>
                        <a:pt x="6" y="0"/>
                      </a:lnTo>
                      <a:lnTo>
                        <a:pt x="2" y="1"/>
                      </a:lnTo>
                      <a:lnTo>
                        <a:pt x="1" y="3"/>
                      </a:lnTo>
                      <a:lnTo>
                        <a:pt x="0" y="5"/>
                      </a:lnTo>
                      <a:lnTo>
                        <a:pt x="0" y="8"/>
                      </a:lnTo>
                      <a:lnTo>
                        <a:pt x="0" y="9"/>
                      </a:lnTo>
                      <a:lnTo>
                        <a:pt x="1" y="11"/>
                      </a:lnTo>
                      <a:lnTo>
                        <a:pt x="2" y="14"/>
                      </a:lnTo>
                      <a:lnTo>
                        <a:pt x="6" y="15"/>
                      </a:lnTo>
                      <a:lnTo>
                        <a:pt x="8" y="15"/>
                      </a:lnTo>
                      <a:lnTo>
                        <a:pt x="9" y="16"/>
                      </a:lnTo>
                      <a:lnTo>
                        <a:pt x="13" y="15"/>
                      </a:lnTo>
                      <a:lnTo>
                        <a:pt x="15" y="14"/>
                      </a:lnTo>
                      <a:lnTo>
                        <a:pt x="16" y="11"/>
                      </a:lnTo>
                      <a:lnTo>
                        <a:pt x="18" y="9"/>
                      </a:lnTo>
                      <a:lnTo>
                        <a:pt x="18" y="8"/>
                      </a:lnTo>
                      <a:lnTo>
                        <a:pt x="18" y="5"/>
                      </a:lnTo>
                      <a:close/>
                    </a:path>
                  </a:pathLst>
                </a:custGeom>
                <a:solidFill>
                  <a:srgbClr val="000000"/>
                </a:solidFill>
                <a:ln w="1588">
                  <a:solidFill>
                    <a:srgbClr val="000000"/>
                  </a:solidFill>
                  <a:round/>
                  <a:headEnd/>
                  <a:tailEnd/>
                </a:ln>
              </p:spPr>
              <p:txBody>
                <a:bodyPr/>
                <a:lstStyle/>
                <a:p>
                  <a:endParaRPr lang="zh-CN" altLang="en-US"/>
                </a:p>
              </p:txBody>
            </p:sp>
            <p:sp>
              <p:nvSpPr>
                <p:cNvPr id="523" name="Freeform 22">
                  <a:extLst>
                    <a:ext uri="{FF2B5EF4-FFF2-40B4-BE49-F238E27FC236}">
                      <a16:creationId xmlns:a16="http://schemas.microsoft.com/office/drawing/2014/main" id="{7A4BD811-6B5C-4D05-968B-1209D2746BB0}"/>
                    </a:ext>
                  </a:extLst>
                </p:cNvPr>
                <p:cNvSpPr>
                  <a:spLocks/>
                </p:cNvSpPr>
                <p:nvPr/>
              </p:nvSpPr>
              <p:spPr bwMode="auto">
                <a:xfrm>
                  <a:off x="1322" y="1047"/>
                  <a:ext cx="107" cy="93"/>
                </a:xfrm>
                <a:custGeom>
                  <a:avLst/>
                  <a:gdLst>
                    <a:gd name="T0" fmla="*/ 82 w 107"/>
                    <a:gd name="T1" fmla="*/ 50 h 93"/>
                    <a:gd name="T2" fmla="*/ 79 w 107"/>
                    <a:gd name="T3" fmla="*/ 58 h 93"/>
                    <a:gd name="T4" fmla="*/ 74 w 107"/>
                    <a:gd name="T5" fmla="*/ 63 h 93"/>
                    <a:gd name="T6" fmla="*/ 65 w 107"/>
                    <a:gd name="T7" fmla="*/ 68 h 93"/>
                    <a:gd name="T8" fmla="*/ 58 w 107"/>
                    <a:gd name="T9" fmla="*/ 70 h 93"/>
                    <a:gd name="T10" fmla="*/ 47 w 107"/>
                    <a:gd name="T11" fmla="*/ 70 h 93"/>
                    <a:gd name="T12" fmla="*/ 40 w 107"/>
                    <a:gd name="T13" fmla="*/ 67 h 93"/>
                    <a:gd name="T14" fmla="*/ 33 w 107"/>
                    <a:gd name="T15" fmla="*/ 61 h 93"/>
                    <a:gd name="T16" fmla="*/ 28 w 107"/>
                    <a:gd name="T17" fmla="*/ 54 h 93"/>
                    <a:gd name="T18" fmla="*/ 26 w 107"/>
                    <a:gd name="T19" fmla="*/ 47 h 93"/>
                    <a:gd name="T20" fmla="*/ 28 w 107"/>
                    <a:gd name="T21" fmla="*/ 39 h 93"/>
                    <a:gd name="T22" fmla="*/ 33 w 107"/>
                    <a:gd name="T23" fmla="*/ 32 h 93"/>
                    <a:gd name="T24" fmla="*/ 40 w 107"/>
                    <a:gd name="T25" fmla="*/ 27 h 93"/>
                    <a:gd name="T26" fmla="*/ 46 w 107"/>
                    <a:gd name="T27" fmla="*/ 24 h 93"/>
                    <a:gd name="T28" fmla="*/ 56 w 107"/>
                    <a:gd name="T29" fmla="*/ 22 h 93"/>
                    <a:gd name="T30" fmla="*/ 65 w 107"/>
                    <a:gd name="T31" fmla="*/ 25 h 93"/>
                    <a:gd name="T32" fmla="*/ 72 w 107"/>
                    <a:gd name="T33" fmla="*/ 30 h 93"/>
                    <a:gd name="T34" fmla="*/ 77 w 107"/>
                    <a:gd name="T35" fmla="*/ 35 h 93"/>
                    <a:gd name="T36" fmla="*/ 82 w 107"/>
                    <a:gd name="T37" fmla="*/ 44 h 93"/>
                    <a:gd name="T38" fmla="*/ 107 w 107"/>
                    <a:gd name="T39" fmla="*/ 46 h 93"/>
                    <a:gd name="T40" fmla="*/ 106 w 107"/>
                    <a:gd name="T41" fmla="*/ 35 h 93"/>
                    <a:gd name="T42" fmla="*/ 100 w 107"/>
                    <a:gd name="T43" fmla="*/ 25 h 93"/>
                    <a:gd name="T44" fmla="*/ 94 w 107"/>
                    <a:gd name="T45" fmla="*/ 15 h 93"/>
                    <a:gd name="T46" fmla="*/ 84 w 107"/>
                    <a:gd name="T47" fmla="*/ 8 h 93"/>
                    <a:gd name="T48" fmla="*/ 74 w 107"/>
                    <a:gd name="T49" fmla="*/ 4 h 93"/>
                    <a:gd name="T50" fmla="*/ 61 w 107"/>
                    <a:gd name="T51" fmla="*/ 0 h 93"/>
                    <a:gd name="T52" fmla="*/ 42 w 107"/>
                    <a:gd name="T53" fmla="*/ 2 h 93"/>
                    <a:gd name="T54" fmla="*/ 30 w 107"/>
                    <a:gd name="T55" fmla="*/ 4 h 93"/>
                    <a:gd name="T56" fmla="*/ 21 w 107"/>
                    <a:gd name="T57" fmla="*/ 11 h 93"/>
                    <a:gd name="T58" fmla="*/ 11 w 107"/>
                    <a:gd name="T59" fmla="*/ 18 h 93"/>
                    <a:gd name="T60" fmla="*/ 4 w 107"/>
                    <a:gd name="T61" fmla="*/ 28 h 93"/>
                    <a:gd name="T62" fmla="*/ 1 w 107"/>
                    <a:gd name="T63" fmla="*/ 39 h 93"/>
                    <a:gd name="T64" fmla="*/ 0 w 107"/>
                    <a:gd name="T65" fmla="*/ 50 h 93"/>
                    <a:gd name="T66" fmla="*/ 3 w 107"/>
                    <a:gd name="T67" fmla="*/ 61 h 93"/>
                    <a:gd name="T68" fmla="*/ 8 w 107"/>
                    <a:gd name="T69" fmla="*/ 70 h 93"/>
                    <a:gd name="T70" fmla="*/ 16 w 107"/>
                    <a:gd name="T71" fmla="*/ 79 h 93"/>
                    <a:gd name="T72" fmla="*/ 26 w 107"/>
                    <a:gd name="T73" fmla="*/ 86 h 93"/>
                    <a:gd name="T74" fmla="*/ 38 w 107"/>
                    <a:gd name="T75" fmla="*/ 90 h 93"/>
                    <a:gd name="T76" fmla="*/ 51 w 107"/>
                    <a:gd name="T77" fmla="*/ 93 h 93"/>
                    <a:gd name="T78" fmla="*/ 63 w 107"/>
                    <a:gd name="T79" fmla="*/ 92 h 93"/>
                    <a:gd name="T80" fmla="*/ 75 w 107"/>
                    <a:gd name="T81" fmla="*/ 90 h 93"/>
                    <a:gd name="T82" fmla="*/ 86 w 107"/>
                    <a:gd name="T83" fmla="*/ 83 h 93"/>
                    <a:gd name="T84" fmla="*/ 95 w 107"/>
                    <a:gd name="T85" fmla="*/ 77 h 93"/>
                    <a:gd name="T86" fmla="*/ 102 w 107"/>
                    <a:gd name="T87" fmla="*/ 67 h 93"/>
                    <a:gd name="T88" fmla="*/ 106 w 107"/>
                    <a:gd name="T89" fmla="*/ 57 h 93"/>
                    <a:gd name="T90" fmla="*/ 107 w 107"/>
                    <a:gd name="T91" fmla="*/ 46 h 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7"/>
                    <a:gd name="T139" fmla="*/ 0 h 93"/>
                    <a:gd name="T140" fmla="*/ 107 w 107"/>
                    <a:gd name="T141" fmla="*/ 93 h 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7" h="93">
                      <a:moveTo>
                        <a:pt x="82" y="46"/>
                      </a:moveTo>
                      <a:lnTo>
                        <a:pt x="82" y="50"/>
                      </a:lnTo>
                      <a:lnTo>
                        <a:pt x="81" y="53"/>
                      </a:lnTo>
                      <a:lnTo>
                        <a:pt x="79" y="58"/>
                      </a:lnTo>
                      <a:lnTo>
                        <a:pt x="76" y="61"/>
                      </a:lnTo>
                      <a:lnTo>
                        <a:pt x="74" y="63"/>
                      </a:lnTo>
                      <a:lnTo>
                        <a:pt x="70" y="66"/>
                      </a:lnTo>
                      <a:lnTo>
                        <a:pt x="65" y="68"/>
                      </a:lnTo>
                      <a:lnTo>
                        <a:pt x="61" y="70"/>
                      </a:lnTo>
                      <a:lnTo>
                        <a:pt x="58" y="70"/>
                      </a:lnTo>
                      <a:lnTo>
                        <a:pt x="53" y="70"/>
                      </a:lnTo>
                      <a:lnTo>
                        <a:pt x="47" y="70"/>
                      </a:lnTo>
                      <a:lnTo>
                        <a:pt x="44" y="68"/>
                      </a:lnTo>
                      <a:lnTo>
                        <a:pt x="40" y="67"/>
                      </a:lnTo>
                      <a:lnTo>
                        <a:pt x="35" y="65"/>
                      </a:lnTo>
                      <a:lnTo>
                        <a:pt x="33" y="61"/>
                      </a:lnTo>
                      <a:lnTo>
                        <a:pt x="30" y="58"/>
                      </a:lnTo>
                      <a:lnTo>
                        <a:pt x="28" y="54"/>
                      </a:lnTo>
                      <a:lnTo>
                        <a:pt x="28" y="50"/>
                      </a:lnTo>
                      <a:lnTo>
                        <a:pt x="26" y="47"/>
                      </a:lnTo>
                      <a:lnTo>
                        <a:pt x="28" y="44"/>
                      </a:lnTo>
                      <a:lnTo>
                        <a:pt x="28" y="39"/>
                      </a:lnTo>
                      <a:lnTo>
                        <a:pt x="30" y="35"/>
                      </a:lnTo>
                      <a:lnTo>
                        <a:pt x="33" y="32"/>
                      </a:lnTo>
                      <a:lnTo>
                        <a:pt x="35" y="30"/>
                      </a:lnTo>
                      <a:lnTo>
                        <a:pt x="40" y="27"/>
                      </a:lnTo>
                      <a:lnTo>
                        <a:pt x="42" y="25"/>
                      </a:lnTo>
                      <a:lnTo>
                        <a:pt x="46" y="24"/>
                      </a:lnTo>
                      <a:lnTo>
                        <a:pt x="52" y="22"/>
                      </a:lnTo>
                      <a:lnTo>
                        <a:pt x="56" y="22"/>
                      </a:lnTo>
                      <a:lnTo>
                        <a:pt x="61" y="24"/>
                      </a:lnTo>
                      <a:lnTo>
                        <a:pt x="65" y="25"/>
                      </a:lnTo>
                      <a:lnTo>
                        <a:pt x="70" y="27"/>
                      </a:lnTo>
                      <a:lnTo>
                        <a:pt x="72" y="30"/>
                      </a:lnTo>
                      <a:lnTo>
                        <a:pt x="76" y="32"/>
                      </a:lnTo>
                      <a:lnTo>
                        <a:pt x="77" y="35"/>
                      </a:lnTo>
                      <a:lnTo>
                        <a:pt x="81" y="39"/>
                      </a:lnTo>
                      <a:lnTo>
                        <a:pt x="82" y="44"/>
                      </a:lnTo>
                      <a:lnTo>
                        <a:pt x="82" y="46"/>
                      </a:lnTo>
                      <a:lnTo>
                        <a:pt x="107" y="46"/>
                      </a:lnTo>
                      <a:lnTo>
                        <a:pt x="107" y="41"/>
                      </a:lnTo>
                      <a:lnTo>
                        <a:pt x="106" y="35"/>
                      </a:lnTo>
                      <a:lnTo>
                        <a:pt x="104" y="31"/>
                      </a:lnTo>
                      <a:lnTo>
                        <a:pt x="100" y="25"/>
                      </a:lnTo>
                      <a:lnTo>
                        <a:pt x="98" y="20"/>
                      </a:lnTo>
                      <a:lnTo>
                        <a:pt x="94" y="15"/>
                      </a:lnTo>
                      <a:lnTo>
                        <a:pt x="90" y="12"/>
                      </a:lnTo>
                      <a:lnTo>
                        <a:pt x="84" y="8"/>
                      </a:lnTo>
                      <a:lnTo>
                        <a:pt x="79" y="6"/>
                      </a:lnTo>
                      <a:lnTo>
                        <a:pt x="74" y="4"/>
                      </a:lnTo>
                      <a:lnTo>
                        <a:pt x="68" y="2"/>
                      </a:lnTo>
                      <a:lnTo>
                        <a:pt x="61" y="0"/>
                      </a:lnTo>
                      <a:lnTo>
                        <a:pt x="49" y="0"/>
                      </a:lnTo>
                      <a:lnTo>
                        <a:pt x="42" y="2"/>
                      </a:lnTo>
                      <a:lnTo>
                        <a:pt x="37" y="2"/>
                      </a:lnTo>
                      <a:lnTo>
                        <a:pt x="30" y="4"/>
                      </a:lnTo>
                      <a:lnTo>
                        <a:pt x="24" y="7"/>
                      </a:lnTo>
                      <a:lnTo>
                        <a:pt x="21" y="11"/>
                      </a:lnTo>
                      <a:lnTo>
                        <a:pt x="15" y="14"/>
                      </a:lnTo>
                      <a:lnTo>
                        <a:pt x="11" y="18"/>
                      </a:lnTo>
                      <a:lnTo>
                        <a:pt x="8" y="24"/>
                      </a:lnTo>
                      <a:lnTo>
                        <a:pt x="4" y="28"/>
                      </a:lnTo>
                      <a:lnTo>
                        <a:pt x="3" y="33"/>
                      </a:lnTo>
                      <a:lnTo>
                        <a:pt x="1" y="39"/>
                      </a:lnTo>
                      <a:lnTo>
                        <a:pt x="0" y="44"/>
                      </a:lnTo>
                      <a:lnTo>
                        <a:pt x="0" y="50"/>
                      </a:lnTo>
                      <a:lnTo>
                        <a:pt x="1" y="55"/>
                      </a:lnTo>
                      <a:lnTo>
                        <a:pt x="3" y="61"/>
                      </a:lnTo>
                      <a:lnTo>
                        <a:pt x="5" y="66"/>
                      </a:lnTo>
                      <a:lnTo>
                        <a:pt x="8" y="70"/>
                      </a:lnTo>
                      <a:lnTo>
                        <a:pt x="11" y="75"/>
                      </a:lnTo>
                      <a:lnTo>
                        <a:pt x="16" y="79"/>
                      </a:lnTo>
                      <a:lnTo>
                        <a:pt x="21" y="83"/>
                      </a:lnTo>
                      <a:lnTo>
                        <a:pt x="26" y="86"/>
                      </a:lnTo>
                      <a:lnTo>
                        <a:pt x="31" y="90"/>
                      </a:lnTo>
                      <a:lnTo>
                        <a:pt x="38" y="90"/>
                      </a:lnTo>
                      <a:lnTo>
                        <a:pt x="44" y="92"/>
                      </a:lnTo>
                      <a:lnTo>
                        <a:pt x="51" y="93"/>
                      </a:lnTo>
                      <a:lnTo>
                        <a:pt x="56" y="93"/>
                      </a:lnTo>
                      <a:lnTo>
                        <a:pt x="63" y="92"/>
                      </a:lnTo>
                      <a:lnTo>
                        <a:pt x="70" y="90"/>
                      </a:lnTo>
                      <a:lnTo>
                        <a:pt x="75" y="90"/>
                      </a:lnTo>
                      <a:lnTo>
                        <a:pt x="81" y="87"/>
                      </a:lnTo>
                      <a:lnTo>
                        <a:pt x="86" y="83"/>
                      </a:lnTo>
                      <a:lnTo>
                        <a:pt x="91" y="80"/>
                      </a:lnTo>
                      <a:lnTo>
                        <a:pt x="95" y="77"/>
                      </a:lnTo>
                      <a:lnTo>
                        <a:pt x="98" y="72"/>
                      </a:lnTo>
                      <a:lnTo>
                        <a:pt x="102" y="67"/>
                      </a:lnTo>
                      <a:lnTo>
                        <a:pt x="105" y="61"/>
                      </a:lnTo>
                      <a:lnTo>
                        <a:pt x="106" y="57"/>
                      </a:lnTo>
                      <a:lnTo>
                        <a:pt x="107" y="50"/>
                      </a:lnTo>
                      <a:lnTo>
                        <a:pt x="107" y="46"/>
                      </a:lnTo>
                      <a:lnTo>
                        <a:pt x="82" y="46"/>
                      </a:lnTo>
                      <a:close/>
                    </a:path>
                  </a:pathLst>
                </a:custGeom>
                <a:solidFill>
                  <a:srgbClr val="000000"/>
                </a:solidFill>
                <a:ln w="1588">
                  <a:solidFill>
                    <a:srgbClr val="000000"/>
                  </a:solidFill>
                  <a:round/>
                  <a:headEnd/>
                  <a:tailEnd/>
                </a:ln>
              </p:spPr>
              <p:txBody>
                <a:bodyPr/>
                <a:lstStyle/>
                <a:p>
                  <a:endParaRPr lang="zh-CN" altLang="en-US"/>
                </a:p>
              </p:txBody>
            </p:sp>
            <p:sp>
              <p:nvSpPr>
                <p:cNvPr id="524" name="Freeform 23">
                  <a:extLst>
                    <a:ext uri="{FF2B5EF4-FFF2-40B4-BE49-F238E27FC236}">
                      <a16:creationId xmlns:a16="http://schemas.microsoft.com/office/drawing/2014/main" id="{61A01BD7-6746-4A1E-878D-5DF5A2A42711}"/>
                    </a:ext>
                  </a:extLst>
                </p:cNvPr>
                <p:cNvSpPr>
                  <a:spLocks/>
                </p:cNvSpPr>
                <p:nvPr/>
              </p:nvSpPr>
              <p:spPr bwMode="auto">
                <a:xfrm>
                  <a:off x="1230" y="1071"/>
                  <a:ext cx="54" cy="48"/>
                </a:xfrm>
                <a:custGeom>
                  <a:avLst/>
                  <a:gdLst>
                    <a:gd name="T0" fmla="*/ 2 w 54"/>
                    <a:gd name="T1" fmla="*/ 13 h 48"/>
                    <a:gd name="T2" fmla="*/ 1 w 54"/>
                    <a:gd name="T3" fmla="*/ 16 h 48"/>
                    <a:gd name="T4" fmla="*/ 0 w 54"/>
                    <a:gd name="T5" fmla="*/ 20 h 48"/>
                    <a:gd name="T6" fmla="*/ 0 w 54"/>
                    <a:gd name="T7" fmla="*/ 24 h 48"/>
                    <a:gd name="T8" fmla="*/ 0 w 54"/>
                    <a:gd name="T9" fmla="*/ 28 h 48"/>
                    <a:gd name="T10" fmla="*/ 1 w 54"/>
                    <a:gd name="T11" fmla="*/ 31 h 48"/>
                    <a:gd name="T12" fmla="*/ 2 w 54"/>
                    <a:gd name="T13" fmla="*/ 35 h 48"/>
                    <a:gd name="T14" fmla="*/ 5 w 54"/>
                    <a:gd name="T15" fmla="*/ 39 h 48"/>
                    <a:gd name="T16" fmla="*/ 9 w 54"/>
                    <a:gd name="T17" fmla="*/ 42 h 48"/>
                    <a:gd name="T18" fmla="*/ 12 w 54"/>
                    <a:gd name="T19" fmla="*/ 44 h 48"/>
                    <a:gd name="T20" fmla="*/ 16 w 54"/>
                    <a:gd name="T21" fmla="*/ 46 h 48"/>
                    <a:gd name="T22" fmla="*/ 20 w 54"/>
                    <a:gd name="T23" fmla="*/ 46 h 48"/>
                    <a:gd name="T24" fmla="*/ 25 w 54"/>
                    <a:gd name="T25" fmla="*/ 48 h 48"/>
                    <a:gd name="T26" fmla="*/ 30 w 54"/>
                    <a:gd name="T27" fmla="*/ 48 h 48"/>
                    <a:gd name="T28" fmla="*/ 34 w 54"/>
                    <a:gd name="T29" fmla="*/ 46 h 48"/>
                    <a:gd name="T30" fmla="*/ 39 w 54"/>
                    <a:gd name="T31" fmla="*/ 46 h 48"/>
                    <a:gd name="T32" fmla="*/ 43 w 54"/>
                    <a:gd name="T33" fmla="*/ 43 h 48"/>
                    <a:gd name="T34" fmla="*/ 46 w 54"/>
                    <a:gd name="T35" fmla="*/ 42 h 48"/>
                    <a:gd name="T36" fmla="*/ 50 w 54"/>
                    <a:gd name="T37" fmla="*/ 39 h 48"/>
                    <a:gd name="T38" fmla="*/ 51 w 54"/>
                    <a:gd name="T39" fmla="*/ 34 h 48"/>
                    <a:gd name="T40" fmla="*/ 53 w 54"/>
                    <a:gd name="T41" fmla="*/ 31 h 48"/>
                    <a:gd name="T42" fmla="*/ 54 w 54"/>
                    <a:gd name="T43" fmla="*/ 28 h 48"/>
                    <a:gd name="T44" fmla="*/ 54 w 54"/>
                    <a:gd name="T45" fmla="*/ 23 h 48"/>
                    <a:gd name="T46" fmla="*/ 54 w 54"/>
                    <a:gd name="T47" fmla="*/ 21 h 48"/>
                    <a:gd name="T48" fmla="*/ 53 w 54"/>
                    <a:gd name="T49" fmla="*/ 16 h 48"/>
                    <a:gd name="T50" fmla="*/ 51 w 54"/>
                    <a:gd name="T51" fmla="*/ 13 h 48"/>
                    <a:gd name="T52" fmla="*/ 49 w 54"/>
                    <a:gd name="T53" fmla="*/ 9 h 48"/>
                    <a:gd name="T54" fmla="*/ 46 w 54"/>
                    <a:gd name="T55" fmla="*/ 7 h 48"/>
                    <a:gd name="T56" fmla="*/ 42 w 54"/>
                    <a:gd name="T57" fmla="*/ 3 h 48"/>
                    <a:gd name="T58" fmla="*/ 37 w 54"/>
                    <a:gd name="T59" fmla="*/ 2 h 48"/>
                    <a:gd name="T60" fmla="*/ 34 w 54"/>
                    <a:gd name="T61" fmla="*/ 1 h 48"/>
                    <a:gd name="T62" fmla="*/ 30 w 54"/>
                    <a:gd name="T63" fmla="*/ 0 h 48"/>
                    <a:gd name="T64" fmla="*/ 24 w 54"/>
                    <a:gd name="T65" fmla="*/ 0 h 48"/>
                    <a:gd name="T66" fmla="*/ 20 w 54"/>
                    <a:gd name="T67" fmla="*/ 1 h 48"/>
                    <a:gd name="T68" fmla="*/ 16 w 54"/>
                    <a:gd name="T69" fmla="*/ 2 h 48"/>
                    <a:gd name="T70" fmla="*/ 12 w 54"/>
                    <a:gd name="T71" fmla="*/ 3 h 48"/>
                    <a:gd name="T72" fmla="*/ 7 w 54"/>
                    <a:gd name="T73" fmla="*/ 7 h 48"/>
                    <a:gd name="T74" fmla="*/ 5 w 54"/>
                    <a:gd name="T75" fmla="*/ 9 h 48"/>
                    <a:gd name="T76" fmla="*/ 2 w 54"/>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48"/>
                    <a:gd name="T119" fmla="*/ 54 w 54"/>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48">
                      <a:moveTo>
                        <a:pt x="2" y="13"/>
                      </a:moveTo>
                      <a:lnTo>
                        <a:pt x="1" y="16"/>
                      </a:lnTo>
                      <a:lnTo>
                        <a:pt x="0" y="20"/>
                      </a:lnTo>
                      <a:lnTo>
                        <a:pt x="0" y="24"/>
                      </a:lnTo>
                      <a:lnTo>
                        <a:pt x="0" y="28"/>
                      </a:lnTo>
                      <a:lnTo>
                        <a:pt x="1" y="31"/>
                      </a:lnTo>
                      <a:lnTo>
                        <a:pt x="2" y="35"/>
                      </a:lnTo>
                      <a:lnTo>
                        <a:pt x="5" y="39"/>
                      </a:lnTo>
                      <a:lnTo>
                        <a:pt x="9" y="42"/>
                      </a:lnTo>
                      <a:lnTo>
                        <a:pt x="12" y="44"/>
                      </a:lnTo>
                      <a:lnTo>
                        <a:pt x="16" y="46"/>
                      </a:lnTo>
                      <a:lnTo>
                        <a:pt x="20" y="46"/>
                      </a:lnTo>
                      <a:lnTo>
                        <a:pt x="25" y="48"/>
                      </a:lnTo>
                      <a:lnTo>
                        <a:pt x="30" y="48"/>
                      </a:lnTo>
                      <a:lnTo>
                        <a:pt x="34" y="46"/>
                      </a:lnTo>
                      <a:lnTo>
                        <a:pt x="39" y="46"/>
                      </a:lnTo>
                      <a:lnTo>
                        <a:pt x="43" y="43"/>
                      </a:lnTo>
                      <a:lnTo>
                        <a:pt x="46" y="42"/>
                      </a:lnTo>
                      <a:lnTo>
                        <a:pt x="50" y="39"/>
                      </a:lnTo>
                      <a:lnTo>
                        <a:pt x="51" y="34"/>
                      </a:lnTo>
                      <a:lnTo>
                        <a:pt x="53" y="31"/>
                      </a:lnTo>
                      <a:lnTo>
                        <a:pt x="54" y="28"/>
                      </a:lnTo>
                      <a:lnTo>
                        <a:pt x="54" y="23"/>
                      </a:lnTo>
                      <a:lnTo>
                        <a:pt x="54" y="21"/>
                      </a:lnTo>
                      <a:lnTo>
                        <a:pt x="53" y="16"/>
                      </a:lnTo>
                      <a:lnTo>
                        <a:pt x="51" y="13"/>
                      </a:lnTo>
                      <a:lnTo>
                        <a:pt x="49" y="9"/>
                      </a:lnTo>
                      <a:lnTo>
                        <a:pt x="46" y="7"/>
                      </a:lnTo>
                      <a:lnTo>
                        <a:pt x="42" y="3"/>
                      </a:lnTo>
                      <a:lnTo>
                        <a:pt x="37" y="2"/>
                      </a:lnTo>
                      <a:lnTo>
                        <a:pt x="34" y="1"/>
                      </a:lnTo>
                      <a:lnTo>
                        <a:pt x="30" y="0"/>
                      </a:lnTo>
                      <a:lnTo>
                        <a:pt x="24" y="0"/>
                      </a:lnTo>
                      <a:lnTo>
                        <a:pt x="20" y="1"/>
                      </a:lnTo>
                      <a:lnTo>
                        <a:pt x="16" y="2"/>
                      </a:lnTo>
                      <a:lnTo>
                        <a:pt x="12" y="3"/>
                      </a:lnTo>
                      <a:lnTo>
                        <a:pt x="7" y="7"/>
                      </a:lnTo>
                      <a:lnTo>
                        <a:pt x="5" y="9"/>
                      </a:lnTo>
                      <a:lnTo>
                        <a:pt x="2" y="13"/>
                      </a:lnTo>
                      <a:close/>
                    </a:path>
                  </a:pathLst>
                </a:custGeom>
                <a:solidFill>
                  <a:srgbClr val="FFFFFF"/>
                </a:solidFill>
                <a:ln w="1588">
                  <a:solidFill>
                    <a:srgbClr val="000000"/>
                  </a:solidFill>
                  <a:round/>
                  <a:headEnd/>
                  <a:tailEnd/>
                </a:ln>
              </p:spPr>
              <p:txBody>
                <a:bodyPr/>
                <a:lstStyle/>
                <a:p>
                  <a:endParaRPr lang="zh-CN" altLang="en-US"/>
                </a:p>
              </p:txBody>
            </p:sp>
            <p:sp>
              <p:nvSpPr>
                <p:cNvPr id="525" name="Freeform 24">
                  <a:extLst>
                    <a:ext uri="{FF2B5EF4-FFF2-40B4-BE49-F238E27FC236}">
                      <a16:creationId xmlns:a16="http://schemas.microsoft.com/office/drawing/2014/main" id="{4C22136F-1A41-43D1-BFE6-149E636E30B0}"/>
                    </a:ext>
                  </a:extLst>
                </p:cNvPr>
                <p:cNvSpPr>
                  <a:spLocks/>
                </p:cNvSpPr>
                <p:nvPr/>
              </p:nvSpPr>
              <p:spPr bwMode="auto">
                <a:xfrm>
                  <a:off x="1248" y="1087"/>
                  <a:ext cx="19" cy="17"/>
                </a:xfrm>
                <a:custGeom>
                  <a:avLst/>
                  <a:gdLst>
                    <a:gd name="T0" fmla="*/ 19 w 19"/>
                    <a:gd name="T1" fmla="*/ 6 h 17"/>
                    <a:gd name="T2" fmla="*/ 17 w 19"/>
                    <a:gd name="T3" fmla="*/ 4 h 17"/>
                    <a:gd name="T4" fmla="*/ 16 w 19"/>
                    <a:gd name="T5" fmla="*/ 1 h 17"/>
                    <a:gd name="T6" fmla="*/ 13 w 19"/>
                    <a:gd name="T7" fmla="*/ 0 h 17"/>
                    <a:gd name="T8" fmla="*/ 10 w 19"/>
                    <a:gd name="T9" fmla="*/ 0 h 17"/>
                    <a:gd name="T10" fmla="*/ 7 w 19"/>
                    <a:gd name="T11" fmla="*/ 0 h 17"/>
                    <a:gd name="T12" fmla="*/ 5 w 19"/>
                    <a:gd name="T13" fmla="*/ 0 h 17"/>
                    <a:gd name="T14" fmla="*/ 3 w 19"/>
                    <a:gd name="T15" fmla="*/ 1 h 17"/>
                    <a:gd name="T16" fmla="*/ 2 w 19"/>
                    <a:gd name="T17" fmla="*/ 4 h 17"/>
                    <a:gd name="T18" fmla="*/ 1 w 19"/>
                    <a:gd name="T19" fmla="*/ 6 h 17"/>
                    <a:gd name="T20" fmla="*/ 0 w 19"/>
                    <a:gd name="T21" fmla="*/ 8 h 17"/>
                    <a:gd name="T22" fmla="*/ 1 w 19"/>
                    <a:gd name="T23" fmla="*/ 10 h 17"/>
                    <a:gd name="T24" fmla="*/ 1 w 19"/>
                    <a:gd name="T25" fmla="*/ 12 h 17"/>
                    <a:gd name="T26" fmla="*/ 3 w 19"/>
                    <a:gd name="T27" fmla="*/ 14 h 17"/>
                    <a:gd name="T28" fmla="*/ 5 w 19"/>
                    <a:gd name="T29" fmla="*/ 15 h 17"/>
                    <a:gd name="T30" fmla="*/ 7 w 19"/>
                    <a:gd name="T31" fmla="*/ 17 h 17"/>
                    <a:gd name="T32" fmla="*/ 10 w 19"/>
                    <a:gd name="T33" fmla="*/ 17 h 17"/>
                    <a:gd name="T34" fmla="*/ 13 w 19"/>
                    <a:gd name="T35" fmla="*/ 15 h 17"/>
                    <a:gd name="T36" fmla="*/ 16 w 19"/>
                    <a:gd name="T37" fmla="*/ 14 h 17"/>
                    <a:gd name="T38" fmla="*/ 17 w 19"/>
                    <a:gd name="T39" fmla="*/ 12 h 17"/>
                    <a:gd name="T40" fmla="*/ 19 w 19"/>
                    <a:gd name="T41" fmla="*/ 10 h 17"/>
                    <a:gd name="T42" fmla="*/ 19 w 19"/>
                    <a:gd name="T43" fmla="*/ 8 h 17"/>
                    <a:gd name="T44" fmla="*/ 19 w 19"/>
                    <a:gd name="T45" fmla="*/ 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7"/>
                    <a:gd name="T71" fmla="*/ 19 w 19"/>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7">
                      <a:moveTo>
                        <a:pt x="19" y="6"/>
                      </a:moveTo>
                      <a:lnTo>
                        <a:pt x="17" y="4"/>
                      </a:lnTo>
                      <a:lnTo>
                        <a:pt x="16" y="1"/>
                      </a:lnTo>
                      <a:lnTo>
                        <a:pt x="13" y="0"/>
                      </a:lnTo>
                      <a:lnTo>
                        <a:pt x="10" y="0"/>
                      </a:lnTo>
                      <a:lnTo>
                        <a:pt x="7" y="0"/>
                      </a:lnTo>
                      <a:lnTo>
                        <a:pt x="5" y="0"/>
                      </a:lnTo>
                      <a:lnTo>
                        <a:pt x="3" y="1"/>
                      </a:lnTo>
                      <a:lnTo>
                        <a:pt x="2" y="4"/>
                      </a:lnTo>
                      <a:lnTo>
                        <a:pt x="1" y="6"/>
                      </a:lnTo>
                      <a:lnTo>
                        <a:pt x="0" y="8"/>
                      </a:lnTo>
                      <a:lnTo>
                        <a:pt x="1" y="10"/>
                      </a:lnTo>
                      <a:lnTo>
                        <a:pt x="1" y="12"/>
                      </a:lnTo>
                      <a:lnTo>
                        <a:pt x="3" y="14"/>
                      </a:lnTo>
                      <a:lnTo>
                        <a:pt x="5" y="15"/>
                      </a:lnTo>
                      <a:lnTo>
                        <a:pt x="7" y="17"/>
                      </a:lnTo>
                      <a:lnTo>
                        <a:pt x="10" y="17"/>
                      </a:lnTo>
                      <a:lnTo>
                        <a:pt x="13" y="15"/>
                      </a:lnTo>
                      <a:lnTo>
                        <a:pt x="16" y="14"/>
                      </a:lnTo>
                      <a:lnTo>
                        <a:pt x="17" y="12"/>
                      </a:lnTo>
                      <a:lnTo>
                        <a:pt x="19" y="10"/>
                      </a:lnTo>
                      <a:lnTo>
                        <a:pt x="19" y="8"/>
                      </a:lnTo>
                      <a:lnTo>
                        <a:pt x="19" y="6"/>
                      </a:lnTo>
                      <a:close/>
                    </a:path>
                  </a:pathLst>
                </a:custGeom>
                <a:solidFill>
                  <a:srgbClr val="000000"/>
                </a:solidFill>
                <a:ln w="1588">
                  <a:solidFill>
                    <a:srgbClr val="000000"/>
                  </a:solidFill>
                  <a:round/>
                  <a:headEnd/>
                  <a:tailEnd/>
                </a:ln>
              </p:spPr>
              <p:txBody>
                <a:bodyPr/>
                <a:lstStyle/>
                <a:p>
                  <a:endParaRPr lang="zh-CN" altLang="en-US"/>
                </a:p>
              </p:txBody>
            </p:sp>
            <p:sp>
              <p:nvSpPr>
                <p:cNvPr id="526" name="Freeform 25">
                  <a:extLst>
                    <a:ext uri="{FF2B5EF4-FFF2-40B4-BE49-F238E27FC236}">
                      <a16:creationId xmlns:a16="http://schemas.microsoft.com/office/drawing/2014/main" id="{760578A6-DEC3-4668-8CA8-617680CDBDE1}"/>
                    </a:ext>
                  </a:extLst>
                </p:cNvPr>
                <p:cNvSpPr>
                  <a:spLocks/>
                </p:cNvSpPr>
                <p:nvPr/>
              </p:nvSpPr>
              <p:spPr bwMode="auto">
                <a:xfrm>
                  <a:off x="1204" y="1049"/>
                  <a:ext cx="106" cy="91"/>
                </a:xfrm>
                <a:custGeom>
                  <a:avLst/>
                  <a:gdLst>
                    <a:gd name="T0" fmla="*/ 80 w 106"/>
                    <a:gd name="T1" fmla="*/ 50 h 91"/>
                    <a:gd name="T2" fmla="*/ 77 w 106"/>
                    <a:gd name="T3" fmla="*/ 57 h 91"/>
                    <a:gd name="T4" fmla="*/ 72 w 106"/>
                    <a:gd name="T5" fmla="*/ 64 h 91"/>
                    <a:gd name="T6" fmla="*/ 65 w 106"/>
                    <a:gd name="T7" fmla="*/ 68 h 91"/>
                    <a:gd name="T8" fmla="*/ 56 w 106"/>
                    <a:gd name="T9" fmla="*/ 70 h 91"/>
                    <a:gd name="T10" fmla="*/ 46 w 106"/>
                    <a:gd name="T11" fmla="*/ 68 h 91"/>
                    <a:gd name="T12" fmla="*/ 38 w 106"/>
                    <a:gd name="T13" fmla="*/ 66 h 91"/>
                    <a:gd name="T14" fmla="*/ 31 w 106"/>
                    <a:gd name="T15" fmla="*/ 61 h 91"/>
                    <a:gd name="T16" fmla="*/ 27 w 106"/>
                    <a:gd name="T17" fmla="*/ 53 h 91"/>
                    <a:gd name="T18" fmla="*/ 26 w 106"/>
                    <a:gd name="T19" fmla="*/ 46 h 91"/>
                    <a:gd name="T20" fmla="*/ 27 w 106"/>
                    <a:gd name="T21" fmla="*/ 39 h 91"/>
                    <a:gd name="T22" fmla="*/ 31 w 106"/>
                    <a:gd name="T23" fmla="*/ 31 h 91"/>
                    <a:gd name="T24" fmla="*/ 38 w 106"/>
                    <a:gd name="T25" fmla="*/ 26 h 91"/>
                    <a:gd name="T26" fmla="*/ 46 w 106"/>
                    <a:gd name="T27" fmla="*/ 23 h 91"/>
                    <a:gd name="T28" fmla="*/ 56 w 106"/>
                    <a:gd name="T29" fmla="*/ 23 h 91"/>
                    <a:gd name="T30" fmla="*/ 63 w 106"/>
                    <a:gd name="T31" fmla="*/ 24 h 91"/>
                    <a:gd name="T32" fmla="*/ 72 w 106"/>
                    <a:gd name="T33" fmla="*/ 29 h 91"/>
                    <a:gd name="T34" fmla="*/ 77 w 106"/>
                    <a:gd name="T35" fmla="*/ 35 h 91"/>
                    <a:gd name="T36" fmla="*/ 80 w 106"/>
                    <a:gd name="T37" fmla="*/ 43 h 91"/>
                    <a:gd name="T38" fmla="*/ 106 w 106"/>
                    <a:gd name="T39" fmla="*/ 45 h 91"/>
                    <a:gd name="T40" fmla="*/ 105 w 106"/>
                    <a:gd name="T41" fmla="*/ 35 h 91"/>
                    <a:gd name="T42" fmla="*/ 100 w 106"/>
                    <a:gd name="T43" fmla="*/ 24 h 91"/>
                    <a:gd name="T44" fmla="*/ 93 w 106"/>
                    <a:gd name="T45" fmla="*/ 15 h 91"/>
                    <a:gd name="T46" fmla="*/ 84 w 106"/>
                    <a:gd name="T47" fmla="*/ 7 h 91"/>
                    <a:gd name="T48" fmla="*/ 73 w 106"/>
                    <a:gd name="T49" fmla="*/ 2 h 91"/>
                    <a:gd name="T50" fmla="*/ 61 w 106"/>
                    <a:gd name="T51" fmla="*/ 0 h 91"/>
                    <a:gd name="T52" fmla="*/ 42 w 106"/>
                    <a:gd name="T53" fmla="*/ 0 h 91"/>
                    <a:gd name="T54" fmla="*/ 30 w 106"/>
                    <a:gd name="T55" fmla="*/ 4 h 91"/>
                    <a:gd name="T56" fmla="*/ 19 w 106"/>
                    <a:gd name="T57" fmla="*/ 10 h 91"/>
                    <a:gd name="T58" fmla="*/ 9 w 106"/>
                    <a:gd name="T59" fmla="*/ 18 h 91"/>
                    <a:gd name="T60" fmla="*/ 3 w 106"/>
                    <a:gd name="T61" fmla="*/ 28 h 91"/>
                    <a:gd name="T62" fmla="*/ 0 w 106"/>
                    <a:gd name="T63" fmla="*/ 38 h 91"/>
                    <a:gd name="T64" fmla="*/ 0 w 106"/>
                    <a:gd name="T65" fmla="*/ 50 h 91"/>
                    <a:gd name="T66" fmla="*/ 3 w 106"/>
                    <a:gd name="T67" fmla="*/ 61 h 91"/>
                    <a:gd name="T68" fmla="*/ 7 w 106"/>
                    <a:gd name="T69" fmla="*/ 70 h 91"/>
                    <a:gd name="T70" fmla="*/ 15 w 106"/>
                    <a:gd name="T71" fmla="*/ 78 h 91"/>
                    <a:gd name="T72" fmla="*/ 26 w 106"/>
                    <a:gd name="T73" fmla="*/ 85 h 91"/>
                    <a:gd name="T74" fmla="*/ 37 w 106"/>
                    <a:gd name="T75" fmla="*/ 90 h 91"/>
                    <a:gd name="T76" fmla="*/ 49 w 106"/>
                    <a:gd name="T77" fmla="*/ 90 h 91"/>
                    <a:gd name="T78" fmla="*/ 63 w 106"/>
                    <a:gd name="T79" fmla="*/ 91 h 91"/>
                    <a:gd name="T80" fmla="*/ 75 w 106"/>
                    <a:gd name="T81" fmla="*/ 88 h 91"/>
                    <a:gd name="T82" fmla="*/ 86 w 106"/>
                    <a:gd name="T83" fmla="*/ 83 h 91"/>
                    <a:gd name="T84" fmla="*/ 93 w 106"/>
                    <a:gd name="T85" fmla="*/ 76 h 91"/>
                    <a:gd name="T86" fmla="*/ 100 w 106"/>
                    <a:gd name="T87" fmla="*/ 66 h 91"/>
                    <a:gd name="T88" fmla="*/ 106 w 106"/>
                    <a:gd name="T89" fmla="*/ 56 h 91"/>
                    <a:gd name="T90" fmla="*/ 106 w 106"/>
                    <a:gd name="T91" fmla="*/ 45 h 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6"/>
                    <a:gd name="T139" fmla="*/ 0 h 91"/>
                    <a:gd name="T140" fmla="*/ 106 w 106"/>
                    <a:gd name="T141" fmla="*/ 91 h 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6" h="91">
                      <a:moveTo>
                        <a:pt x="80" y="45"/>
                      </a:moveTo>
                      <a:lnTo>
                        <a:pt x="80" y="50"/>
                      </a:lnTo>
                      <a:lnTo>
                        <a:pt x="80" y="53"/>
                      </a:lnTo>
                      <a:lnTo>
                        <a:pt x="77" y="57"/>
                      </a:lnTo>
                      <a:lnTo>
                        <a:pt x="76" y="61"/>
                      </a:lnTo>
                      <a:lnTo>
                        <a:pt x="72" y="64"/>
                      </a:lnTo>
                      <a:lnTo>
                        <a:pt x="69" y="65"/>
                      </a:lnTo>
                      <a:lnTo>
                        <a:pt x="65" y="68"/>
                      </a:lnTo>
                      <a:lnTo>
                        <a:pt x="60" y="68"/>
                      </a:lnTo>
                      <a:lnTo>
                        <a:pt x="56" y="70"/>
                      </a:lnTo>
                      <a:lnTo>
                        <a:pt x="51" y="70"/>
                      </a:lnTo>
                      <a:lnTo>
                        <a:pt x="46" y="68"/>
                      </a:lnTo>
                      <a:lnTo>
                        <a:pt x="42" y="68"/>
                      </a:lnTo>
                      <a:lnTo>
                        <a:pt x="38" y="66"/>
                      </a:lnTo>
                      <a:lnTo>
                        <a:pt x="35" y="64"/>
                      </a:lnTo>
                      <a:lnTo>
                        <a:pt x="31" y="61"/>
                      </a:lnTo>
                      <a:lnTo>
                        <a:pt x="30" y="57"/>
                      </a:lnTo>
                      <a:lnTo>
                        <a:pt x="27" y="53"/>
                      </a:lnTo>
                      <a:lnTo>
                        <a:pt x="26" y="50"/>
                      </a:lnTo>
                      <a:lnTo>
                        <a:pt x="26" y="46"/>
                      </a:lnTo>
                      <a:lnTo>
                        <a:pt x="26" y="43"/>
                      </a:lnTo>
                      <a:lnTo>
                        <a:pt x="27" y="39"/>
                      </a:lnTo>
                      <a:lnTo>
                        <a:pt x="28" y="35"/>
                      </a:lnTo>
                      <a:lnTo>
                        <a:pt x="31" y="31"/>
                      </a:lnTo>
                      <a:lnTo>
                        <a:pt x="33" y="29"/>
                      </a:lnTo>
                      <a:lnTo>
                        <a:pt x="38" y="26"/>
                      </a:lnTo>
                      <a:lnTo>
                        <a:pt x="42" y="24"/>
                      </a:lnTo>
                      <a:lnTo>
                        <a:pt x="46" y="23"/>
                      </a:lnTo>
                      <a:lnTo>
                        <a:pt x="50" y="23"/>
                      </a:lnTo>
                      <a:lnTo>
                        <a:pt x="56" y="23"/>
                      </a:lnTo>
                      <a:lnTo>
                        <a:pt x="60" y="23"/>
                      </a:lnTo>
                      <a:lnTo>
                        <a:pt x="63" y="24"/>
                      </a:lnTo>
                      <a:lnTo>
                        <a:pt x="68" y="26"/>
                      </a:lnTo>
                      <a:lnTo>
                        <a:pt x="72" y="29"/>
                      </a:lnTo>
                      <a:lnTo>
                        <a:pt x="75" y="31"/>
                      </a:lnTo>
                      <a:lnTo>
                        <a:pt x="77" y="35"/>
                      </a:lnTo>
                      <a:lnTo>
                        <a:pt x="79" y="38"/>
                      </a:lnTo>
                      <a:lnTo>
                        <a:pt x="80" y="43"/>
                      </a:lnTo>
                      <a:lnTo>
                        <a:pt x="80" y="45"/>
                      </a:lnTo>
                      <a:lnTo>
                        <a:pt x="106" y="45"/>
                      </a:lnTo>
                      <a:lnTo>
                        <a:pt x="106" y="40"/>
                      </a:lnTo>
                      <a:lnTo>
                        <a:pt x="105" y="35"/>
                      </a:lnTo>
                      <a:lnTo>
                        <a:pt x="103" y="30"/>
                      </a:lnTo>
                      <a:lnTo>
                        <a:pt x="100" y="24"/>
                      </a:lnTo>
                      <a:lnTo>
                        <a:pt x="96" y="19"/>
                      </a:lnTo>
                      <a:lnTo>
                        <a:pt x="93" y="15"/>
                      </a:lnTo>
                      <a:lnTo>
                        <a:pt x="88" y="11"/>
                      </a:lnTo>
                      <a:lnTo>
                        <a:pt x="84" y="7"/>
                      </a:lnTo>
                      <a:lnTo>
                        <a:pt x="79" y="5"/>
                      </a:lnTo>
                      <a:lnTo>
                        <a:pt x="73" y="2"/>
                      </a:lnTo>
                      <a:lnTo>
                        <a:pt x="67" y="2"/>
                      </a:lnTo>
                      <a:lnTo>
                        <a:pt x="61" y="0"/>
                      </a:lnTo>
                      <a:lnTo>
                        <a:pt x="47" y="0"/>
                      </a:lnTo>
                      <a:lnTo>
                        <a:pt x="42" y="0"/>
                      </a:lnTo>
                      <a:lnTo>
                        <a:pt x="35" y="2"/>
                      </a:lnTo>
                      <a:lnTo>
                        <a:pt x="30" y="4"/>
                      </a:lnTo>
                      <a:lnTo>
                        <a:pt x="24" y="6"/>
                      </a:lnTo>
                      <a:lnTo>
                        <a:pt x="19" y="10"/>
                      </a:lnTo>
                      <a:lnTo>
                        <a:pt x="15" y="13"/>
                      </a:lnTo>
                      <a:lnTo>
                        <a:pt x="9" y="18"/>
                      </a:lnTo>
                      <a:lnTo>
                        <a:pt x="7" y="23"/>
                      </a:lnTo>
                      <a:lnTo>
                        <a:pt x="3" y="28"/>
                      </a:lnTo>
                      <a:lnTo>
                        <a:pt x="1" y="33"/>
                      </a:lnTo>
                      <a:lnTo>
                        <a:pt x="0" y="38"/>
                      </a:lnTo>
                      <a:lnTo>
                        <a:pt x="0" y="44"/>
                      </a:lnTo>
                      <a:lnTo>
                        <a:pt x="0" y="50"/>
                      </a:lnTo>
                      <a:lnTo>
                        <a:pt x="1" y="55"/>
                      </a:lnTo>
                      <a:lnTo>
                        <a:pt x="3" y="61"/>
                      </a:lnTo>
                      <a:lnTo>
                        <a:pt x="5" y="65"/>
                      </a:lnTo>
                      <a:lnTo>
                        <a:pt x="7" y="70"/>
                      </a:lnTo>
                      <a:lnTo>
                        <a:pt x="10" y="75"/>
                      </a:lnTo>
                      <a:lnTo>
                        <a:pt x="15" y="78"/>
                      </a:lnTo>
                      <a:lnTo>
                        <a:pt x="21" y="83"/>
                      </a:lnTo>
                      <a:lnTo>
                        <a:pt x="26" y="85"/>
                      </a:lnTo>
                      <a:lnTo>
                        <a:pt x="31" y="88"/>
                      </a:lnTo>
                      <a:lnTo>
                        <a:pt x="37" y="90"/>
                      </a:lnTo>
                      <a:lnTo>
                        <a:pt x="44" y="91"/>
                      </a:lnTo>
                      <a:lnTo>
                        <a:pt x="49" y="90"/>
                      </a:lnTo>
                      <a:lnTo>
                        <a:pt x="56" y="90"/>
                      </a:lnTo>
                      <a:lnTo>
                        <a:pt x="63" y="91"/>
                      </a:lnTo>
                      <a:lnTo>
                        <a:pt x="68" y="90"/>
                      </a:lnTo>
                      <a:lnTo>
                        <a:pt x="75" y="88"/>
                      </a:lnTo>
                      <a:lnTo>
                        <a:pt x="80" y="86"/>
                      </a:lnTo>
                      <a:lnTo>
                        <a:pt x="86" y="83"/>
                      </a:lnTo>
                      <a:lnTo>
                        <a:pt x="90" y="79"/>
                      </a:lnTo>
                      <a:lnTo>
                        <a:pt x="93" y="76"/>
                      </a:lnTo>
                      <a:lnTo>
                        <a:pt x="98" y="71"/>
                      </a:lnTo>
                      <a:lnTo>
                        <a:pt x="100" y="66"/>
                      </a:lnTo>
                      <a:lnTo>
                        <a:pt x="103" y="61"/>
                      </a:lnTo>
                      <a:lnTo>
                        <a:pt x="106" y="56"/>
                      </a:lnTo>
                      <a:lnTo>
                        <a:pt x="106" y="50"/>
                      </a:lnTo>
                      <a:lnTo>
                        <a:pt x="106" y="45"/>
                      </a:lnTo>
                      <a:lnTo>
                        <a:pt x="80" y="45"/>
                      </a:lnTo>
                      <a:close/>
                    </a:path>
                  </a:pathLst>
                </a:custGeom>
                <a:solidFill>
                  <a:srgbClr val="000000"/>
                </a:solidFill>
                <a:ln w="1588">
                  <a:solidFill>
                    <a:srgbClr val="000000"/>
                  </a:solidFill>
                  <a:round/>
                  <a:headEnd/>
                  <a:tailEnd/>
                </a:ln>
              </p:spPr>
              <p:txBody>
                <a:bodyPr/>
                <a:lstStyle/>
                <a:p>
                  <a:endParaRPr lang="zh-CN" altLang="en-US"/>
                </a:p>
              </p:txBody>
            </p:sp>
            <p:sp>
              <p:nvSpPr>
                <p:cNvPr id="527" name="Freeform 26">
                  <a:extLst>
                    <a:ext uri="{FF2B5EF4-FFF2-40B4-BE49-F238E27FC236}">
                      <a16:creationId xmlns:a16="http://schemas.microsoft.com/office/drawing/2014/main" id="{958A47A3-A5E9-44C0-ACF1-1C182AE6FED7}"/>
                    </a:ext>
                  </a:extLst>
                </p:cNvPr>
                <p:cNvSpPr>
                  <a:spLocks/>
                </p:cNvSpPr>
                <p:nvPr/>
              </p:nvSpPr>
              <p:spPr bwMode="auto">
                <a:xfrm>
                  <a:off x="511" y="1058"/>
                  <a:ext cx="25" cy="33"/>
                </a:xfrm>
                <a:custGeom>
                  <a:avLst/>
                  <a:gdLst>
                    <a:gd name="T0" fmla="*/ 9 w 25"/>
                    <a:gd name="T1" fmla="*/ 33 h 33"/>
                    <a:gd name="T2" fmla="*/ 0 w 25"/>
                    <a:gd name="T3" fmla="*/ 33 h 33"/>
                    <a:gd name="T4" fmla="*/ 0 w 25"/>
                    <a:gd name="T5" fmla="*/ 0 h 33"/>
                    <a:gd name="T6" fmla="*/ 25 w 25"/>
                    <a:gd name="T7" fmla="*/ 0 h 33"/>
                    <a:gd name="T8" fmla="*/ 20 w 25"/>
                    <a:gd name="T9" fmla="*/ 6 h 33"/>
                    <a:gd name="T10" fmla="*/ 16 w 25"/>
                    <a:gd name="T11" fmla="*/ 13 h 33"/>
                    <a:gd name="T12" fmla="*/ 13 w 25"/>
                    <a:gd name="T13" fmla="*/ 20 h 33"/>
                    <a:gd name="T14" fmla="*/ 11 w 25"/>
                    <a:gd name="T15" fmla="*/ 26 h 33"/>
                    <a:gd name="T16" fmla="*/ 9 w 25"/>
                    <a:gd name="T17" fmla="*/ 33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33"/>
                    <a:gd name="T29" fmla="*/ 25 w 25"/>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33">
                      <a:moveTo>
                        <a:pt x="9" y="33"/>
                      </a:moveTo>
                      <a:lnTo>
                        <a:pt x="0" y="33"/>
                      </a:lnTo>
                      <a:lnTo>
                        <a:pt x="0" y="0"/>
                      </a:lnTo>
                      <a:lnTo>
                        <a:pt x="25" y="0"/>
                      </a:lnTo>
                      <a:lnTo>
                        <a:pt x="20" y="6"/>
                      </a:lnTo>
                      <a:lnTo>
                        <a:pt x="16" y="13"/>
                      </a:lnTo>
                      <a:lnTo>
                        <a:pt x="13" y="20"/>
                      </a:lnTo>
                      <a:lnTo>
                        <a:pt x="11" y="26"/>
                      </a:lnTo>
                      <a:lnTo>
                        <a:pt x="9" y="33"/>
                      </a:lnTo>
                      <a:close/>
                    </a:path>
                  </a:pathLst>
                </a:custGeom>
                <a:solidFill>
                  <a:srgbClr val="000000"/>
                </a:solidFill>
                <a:ln w="1588">
                  <a:solidFill>
                    <a:srgbClr val="000000"/>
                  </a:solidFill>
                  <a:round/>
                  <a:headEnd/>
                  <a:tailEnd/>
                </a:ln>
              </p:spPr>
              <p:txBody>
                <a:bodyPr/>
                <a:lstStyle/>
                <a:p>
                  <a:endParaRPr lang="zh-CN" altLang="en-US"/>
                </a:p>
              </p:txBody>
            </p:sp>
            <p:sp>
              <p:nvSpPr>
                <p:cNvPr id="528" name="Freeform 27">
                  <a:extLst>
                    <a:ext uri="{FF2B5EF4-FFF2-40B4-BE49-F238E27FC236}">
                      <a16:creationId xmlns:a16="http://schemas.microsoft.com/office/drawing/2014/main" id="{7DF23F1D-3104-47CB-9FB7-E647BE670905}"/>
                    </a:ext>
                  </a:extLst>
                </p:cNvPr>
                <p:cNvSpPr>
                  <a:spLocks/>
                </p:cNvSpPr>
                <p:nvPr/>
              </p:nvSpPr>
              <p:spPr bwMode="auto">
                <a:xfrm>
                  <a:off x="520" y="1040"/>
                  <a:ext cx="39" cy="55"/>
                </a:xfrm>
                <a:custGeom>
                  <a:avLst/>
                  <a:gdLst>
                    <a:gd name="T0" fmla="*/ 39 w 39"/>
                    <a:gd name="T1" fmla="*/ 0 h 55"/>
                    <a:gd name="T2" fmla="*/ 34 w 39"/>
                    <a:gd name="T3" fmla="*/ 1 h 55"/>
                    <a:gd name="T4" fmla="*/ 28 w 39"/>
                    <a:gd name="T5" fmla="*/ 6 h 55"/>
                    <a:gd name="T6" fmla="*/ 22 w 39"/>
                    <a:gd name="T7" fmla="*/ 11 h 55"/>
                    <a:gd name="T8" fmla="*/ 16 w 39"/>
                    <a:gd name="T9" fmla="*/ 18 h 55"/>
                    <a:gd name="T10" fmla="*/ 11 w 39"/>
                    <a:gd name="T11" fmla="*/ 24 h 55"/>
                    <a:gd name="T12" fmla="*/ 7 w 39"/>
                    <a:gd name="T13" fmla="*/ 31 h 55"/>
                    <a:gd name="T14" fmla="*/ 4 w 39"/>
                    <a:gd name="T15" fmla="*/ 38 h 55"/>
                    <a:gd name="T16" fmla="*/ 2 w 39"/>
                    <a:gd name="T17" fmla="*/ 44 h 55"/>
                    <a:gd name="T18" fmla="*/ 0 w 39"/>
                    <a:gd name="T19" fmla="*/ 51 h 55"/>
                    <a:gd name="T20" fmla="*/ 0 w 39"/>
                    <a:gd name="T21" fmla="*/ 55 h 55"/>
                    <a:gd name="T22" fmla="*/ 9 w 39"/>
                    <a:gd name="T23" fmla="*/ 55 h 55"/>
                    <a:gd name="T24" fmla="*/ 9 w 39"/>
                    <a:gd name="T25" fmla="*/ 51 h 55"/>
                    <a:gd name="T26" fmla="*/ 10 w 39"/>
                    <a:gd name="T27" fmla="*/ 44 h 55"/>
                    <a:gd name="T28" fmla="*/ 13 w 39"/>
                    <a:gd name="T29" fmla="*/ 38 h 55"/>
                    <a:gd name="T30" fmla="*/ 16 w 39"/>
                    <a:gd name="T31" fmla="*/ 32 h 55"/>
                    <a:gd name="T32" fmla="*/ 18 w 39"/>
                    <a:gd name="T33" fmla="*/ 27 h 55"/>
                    <a:gd name="T34" fmla="*/ 22 w 39"/>
                    <a:gd name="T35" fmla="*/ 21 h 55"/>
                    <a:gd name="T36" fmla="*/ 26 w 39"/>
                    <a:gd name="T37" fmla="*/ 18 h 55"/>
                    <a:gd name="T38" fmla="*/ 32 w 39"/>
                    <a:gd name="T39" fmla="*/ 13 h 55"/>
                    <a:gd name="T40" fmla="*/ 37 w 39"/>
                    <a:gd name="T41" fmla="*/ 9 h 55"/>
                    <a:gd name="T42" fmla="*/ 39 w 39"/>
                    <a:gd name="T43" fmla="*/ 9 h 55"/>
                    <a:gd name="T44" fmla="*/ 39 w 39"/>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
                    <a:gd name="T70" fmla="*/ 0 h 55"/>
                    <a:gd name="T71" fmla="*/ 39 w 39"/>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 h="55">
                      <a:moveTo>
                        <a:pt x="39" y="0"/>
                      </a:moveTo>
                      <a:lnTo>
                        <a:pt x="34" y="1"/>
                      </a:lnTo>
                      <a:lnTo>
                        <a:pt x="28" y="6"/>
                      </a:lnTo>
                      <a:lnTo>
                        <a:pt x="22" y="11"/>
                      </a:lnTo>
                      <a:lnTo>
                        <a:pt x="16" y="18"/>
                      </a:lnTo>
                      <a:lnTo>
                        <a:pt x="11" y="24"/>
                      </a:lnTo>
                      <a:lnTo>
                        <a:pt x="7" y="31"/>
                      </a:lnTo>
                      <a:lnTo>
                        <a:pt x="4" y="38"/>
                      </a:lnTo>
                      <a:lnTo>
                        <a:pt x="2" y="44"/>
                      </a:lnTo>
                      <a:lnTo>
                        <a:pt x="0" y="51"/>
                      </a:lnTo>
                      <a:lnTo>
                        <a:pt x="0" y="55"/>
                      </a:lnTo>
                      <a:lnTo>
                        <a:pt x="9" y="55"/>
                      </a:lnTo>
                      <a:lnTo>
                        <a:pt x="9" y="51"/>
                      </a:lnTo>
                      <a:lnTo>
                        <a:pt x="10" y="44"/>
                      </a:lnTo>
                      <a:lnTo>
                        <a:pt x="13" y="38"/>
                      </a:lnTo>
                      <a:lnTo>
                        <a:pt x="16" y="32"/>
                      </a:lnTo>
                      <a:lnTo>
                        <a:pt x="18" y="27"/>
                      </a:lnTo>
                      <a:lnTo>
                        <a:pt x="22" y="21"/>
                      </a:lnTo>
                      <a:lnTo>
                        <a:pt x="26" y="18"/>
                      </a:lnTo>
                      <a:lnTo>
                        <a:pt x="32" y="13"/>
                      </a:lnTo>
                      <a:lnTo>
                        <a:pt x="37" y="9"/>
                      </a:lnTo>
                      <a:lnTo>
                        <a:pt x="39" y="9"/>
                      </a:lnTo>
                      <a:lnTo>
                        <a:pt x="39" y="0"/>
                      </a:lnTo>
                      <a:close/>
                    </a:path>
                  </a:pathLst>
                </a:custGeom>
                <a:solidFill>
                  <a:srgbClr val="000000"/>
                </a:solidFill>
                <a:ln w="1588">
                  <a:solidFill>
                    <a:srgbClr val="000000"/>
                  </a:solidFill>
                  <a:round/>
                  <a:headEnd/>
                  <a:tailEnd/>
                </a:ln>
              </p:spPr>
              <p:txBody>
                <a:bodyPr/>
                <a:lstStyle/>
                <a:p>
                  <a:endParaRPr lang="zh-CN" altLang="en-US"/>
                </a:p>
              </p:txBody>
            </p:sp>
            <p:sp>
              <p:nvSpPr>
                <p:cNvPr id="529" name="Rectangle 28">
                  <a:extLst>
                    <a:ext uri="{FF2B5EF4-FFF2-40B4-BE49-F238E27FC236}">
                      <a16:creationId xmlns:a16="http://schemas.microsoft.com/office/drawing/2014/main" id="{97A56EC5-6C15-4E64-8C50-51C091EF9D1D}"/>
                    </a:ext>
                  </a:extLst>
                </p:cNvPr>
                <p:cNvSpPr>
                  <a:spLocks noChangeArrowheads="1"/>
                </p:cNvSpPr>
                <p:nvPr/>
              </p:nvSpPr>
              <p:spPr bwMode="auto">
                <a:xfrm>
                  <a:off x="490" y="1051"/>
                  <a:ext cx="21" cy="48"/>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0" name="Rectangle 29">
                  <a:extLst>
                    <a:ext uri="{FF2B5EF4-FFF2-40B4-BE49-F238E27FC236}">
                      <a16:creationId xmlns:a16="http://schemas.microsoft.com/office/drawing/2014/main" id="{89CFC665-FAEB-4035-9026-4EC7F7DA1503}"/>
                    </a:ext>
                  </a:extLst>
                </p:cNvPr>
                <p:cNvSpPr>
                  <a:spLocks noChangeArrowheads="1"/>
                </p:cNvSpPr>
                <p:nvPr/>
              </p:nvSpPr>
              <p:spPr bwMode="auto">
                <a:xfrm>
                  <a:off x="423" y="1051"/>
                  <a:ext cx="18" cy="48"/>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1" name="Rectangle 30">
                  <a:extLst>
                    <a:ext uri="{FF2B5EF4-FFF2-40B4-BE49-F238E27FC236}">
                      <a16:creationId xmlns:a16="http://schemas.microsoft.com/office/drawing/2014/main" id="{B90CE0D0-F656-497F-8B20-FCC6D15CF812}"/>
                    </a:ext>
                  </a:extLst>
                </p:cNvPr>
                <p:cNvSpPr>
                  <a:spLocks noChangeArrowheads="1"/>
                </p:cNvSpPr>
                <p:nvPr/>
              </p:nvSpPr>
              <p:spPr bwMode="auto">
                <a:xfrm>
                  <a:off x="447" y="1051"/>
                  <a:ext cx="41" cy="48"/>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2" name="Rectangle 31">
                  <a:extLst>
                    <a:ext uri="{FF2B5EF4-FFF2-40B4-BE49-F238E27FC236}">
                      <a16:creationId xmlns:a16="http://schemas.microsoft.com/office/drawing/2014/main" id="{5C181367-CB88-4645-830E-4F4FB32A1E2A}"/>
                    </a:ext>
                  </a:extLst>
                </p:cNvPr>
                <p:cNvSpPr>
                  <a:spLocks noChangeArrowheads="1"/>
                </p:cNvSpPr>
                <p:nvPr/>
              </p:nvSpPr>
              <p:spPr bwMode="auto">
                <a:xfrm>
                  <a:off x="351" y="1067"/>
                  <a:ext cx="62" cy="32"/>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3" name="Rectangle 32">
                  <a:extLst>
                    <a:ext uri="{FF2B5EF4-FFF2-40B4-BE49-F238E27FC236}">
                      <a16:creationId xmlns:a16="http://schemas.microsoft.com/office/drawing/2014/main" id="{69A59A7A-B6DB-4FB8-96AC-091E51FF667B}"/>
                    </a:ext>
                  </a:extLst>
                </p:cNvPr>
                <p:cNvSpPr>
                  <a:spLocks noChangeArrowheads="1"/>
                </p:cNvSpPr>
                <p:nvPr/>
              </p:nvSpPr>
              <p:spPr bwMode="auto">
                <a:xfrm>
                  <a:off x="351" y="1053"/>
                  <a:ext cx="62" cy="7"/>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4" name="Freeform 33">
                  <a:extLst>
                    <a:ext uri="{FF2B5EF4-FFF2-40B4-BE49-F238E27FC236}">
                      <a16:creationId xmlns:a16="http://schemas.microsoft.com/office/drawing/2014/main" id="{90A1CF7D-F7CD-474A-A032-79661463F912}"/>
                    </a:ext>
                  </a:extLst>
                </p:cNvPr>
                <p:cNvSpPr>
                  <a:spLocks/>
                </p:cNvSpPr>
                <p:nvPr/>
              </p:nvSpPr>
              <p:spPr bwMode="auto">
                <a:xfrm>
                  <a:off x="372" y="790"/>
                  <a:ext cx="122" cy="121"/>
                </a:xfrm>
                <a:custGeom>
                  <a:avLst/>
                  <a:gdLst>
                    <a:gd name="T0" fmla="*/ 0 w 122"/>
                    <a:gd name="T1" fmla="*/ 121 h 121"/>
                    <a:gd name="T2" fmla="*/ 45 w 122"/>
                    <a:gd name="T3" fmla="*/ 121 h 121"/>
                    <a:gd name="T4" fmla="*/ 45 w 122"/>
                    <a:gd name="T5" fmla="*/ 94 h 121"/>
                    <a:gd name="T6" fmla="*/ 45 w 122"/>
                    <a:gd name="T7" fmla="*/ 90 h 121"/>
                    <a:gd name="T8" fmla="*/ 46 w 122"/>
                    <a:gd name="T9" fmla="*/ 86 h 121"/>
                    <a:gd name="T10" fmla="*/ 48 w 122"/>
                    <a:gd name="T11" fmla="*/ 81 h 121"/>
                    <a:gd name="T12" fmla="*/ 51 w 122"/>
                    <a:gd name="T13" fmla="*/ 79 h 121"/>
                    <a:gd name="T14" fmla="*/ 55 w 122"/>
                    <a:gd name="T15" fmla="*/ 76 h 121"/>
                    <a:gd name="T16" fmla="*/ 57 w 122"/>
                    <a:gd name="T17" fmla="*/ 74 h 121"/>
                    <a:gd name="T18" fmla="*/ 62 w 122"/>
                    <a:gd name="T19" fmla="*/ 72 h 121"/>
                    <a:gd name="T20" fmla="*/ 64 w 122"/>
                    <a:gd name="T21" fmla="*/ 71 h 121"/>
                    <a:gd name="T22" fmla="*/ 64 w 122"/>
                    <a:gd name="T23" fmla="*/ 85 h 121"/>
                    <a:gd name="T24" fmla="*/ 62 w 122"/>
                    <a:gd name="T25" fmla="*/ 86 h 121"/>
                    <a:gd name="T26" fmla="*/ 60 w 122"/>
                    <a:gd name="T27" fmla="*/ 89 h 121"/>
                    <a:gd name="T28" fmla="*/ 58 w 122"/>
                    <a:gd name="T29" fmla="*/ 91 h 121"/>
                    <a:gd name="T30" fmla="*/ 58 w 122"/>
                    <a:gd name="T31" fmla="*/ 94 h 121"/>
                    <a:gd name="T32" fmla="*/ 58 w 122"/>
                    <a:gd name="T33" fmla="*/ 119 h 121"/>
                    <a:gd name="T34" fmla="*/ 122 w 122"/>
                    <a:gd name="T35" fmla="*/ 119 h 121"/>
                    <a:gd name="T36" fmla="*/ 122 w 122"/>
                    <a:gd name="T37" fmla="*/ 0 h 121"/>
                    <a:gd name="T38" fmla="*/ 116 w 122"/>
                    <a:gd name="T39" fmla="*/ 2 h 121"/>
                    <a:gd name="T40" fmla="*/ 111 w 122"/>
                    <a:gd name="T41" fmla="*/ 3 h 121"/>
                    <a:gd name="T42" fmla="*/ 108 w 122"/>
                    <a:gd name="T43" fmla="*/ 6 h 121"/>
                    <a:gd name="T44" fmla="*/ 0 w 122"/>
                    <a:gd name="T45" fmla="*/ 121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121"/>
                    <a:gd name="T71" fmla="*/ 122 w 122"/>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121">
                      <a:moveTo>
                        <a:pt x="0" y="121"/>
                      </a:moveTo>
                      <a:lnTo>
                        <a:pt x="45" y="121"/>
                      </a:lnTo>
                      <a:lnTo>
                        <a:pt x="45" y="94"/>
                      </a:lnTo>
                      <a:lnTo>
                        <a:pt x="45" y="90"/>
                      </a:lnTo>
                      <a:lnTo>
                        <a:pt x="46" y="86"/>
                      </a:lnTo>
                      <a:lnTo>
                        <a:pt x="48" y="81"/>
                      </a:lnTo>
                      <a:lnTo>
                        <a:pt x="51" y="79"/>
                      </a:lnTo>
                      <a:lnTo>
                        <a:pt x="55" y="76"/>
                      </a:lnTo>
                      <a:lnTo>
                        <a:pt x="57" y="74"/>
                      </a:lnTo>
                      <a:lnTo>
                        <a:pt x="62" y="72"/>
                      </a:lnTo>
                      <a:lnTo>
                        <a:pt x="64" y="71"/>
                      </a:lnTo>
                      <a:lnTo>
                        <a:pt x="64" y="85"/>
                      </a:lnTo>
                      <a:lnTo>
                        <a:pt x="62" y="86"/>
                      </a:lnTo>
                      <a:lnTo>
                        <a:pt x="60" y="89"/>
                      </a:lnTo>
                      <a:lnTo>
                        <a:pt x="58" y="91"/>
                      </a:lnTo>
                      <a:lnTo>
                        <a:pt x="58" y="94"/>
                      </a:lnTo>
                      <a:lnTo>
                        <a:pt x="58" y="119"/>
                      </a:lnTo>
                      <a:lnTo>
                        <a:pt x="122" y="119"/>
                      </a:lnTo>
                      <a:lnTo>
                        <a:pt x="122" y="0"/>
                      </a:lnTo>
                      <a:lnTo>
                        <a:pt x="116" y="2"/>
                      </a:lnTo>
                      <a:lnTo>
                        <a:pt x="111" y="3"/>
                      </a:lnTo>
                      <a:lnTo>
                        <a:pt x="108" y="6"/>
                      </a:lnTo>
                      <a:lnTo>
                        <a:pt x="0" y="121"/>
                      </a:lnTo>
                      <a:close/>
                    </a:path>
                  </a:pathLst>
                </a:custGeom>
                <a:solidFill>
                  <a:srgbClr val="FF0000"/>
                </a:solidFill>
                <a:ln w="1588">
                  <a:solidFill>
                    <a:srgbClr val="000000"/>
                  </a:solidFill>
                  <a:round/>
                  <a:headEnd/>
                  <a:tailEnd/>
                </a:ln>
              </p:spPr>
              <p:txBody>
                <a:bodyPr/>
                <a:lstStyle/>
                <a:p>
                  <a:endParaRPr lang="zh-CN" altLang="en-US"/>
                </a:p>
              </p:txBody>
            </p:sp>
            <p:sp>
              <p:nvSpPr>
                <p:cNvPr id="535" name="Freeform 34">
                  <a:extLst>
                    <a:ext uri="{FF2B5EF4-FFF2-40B4-BE49-F238E27FC236}">
                      <a16:creationId xmlns:a16="http://schemas.microsoft.com/office/drawing/2014/main" id="{AA9D4390-FCEC-4499-8AA8-5E238D1E6AF6}"/>
                    </a:ext>
                  </a:extLst>
                </p:cNvPr>
                <p:cNvSpPr>
                  <a:spLocks/>
                </p:cNvSpPr>
                <p:nvPr/>
              </p:nvSpPr>
              <p:spPr bwMode="auto">
                <a:xfrm>
                  <a:off x="413" y="861"/>
                  <a:ext cx="23" cy="186"/>
                </a:xfrm>
                <a:custGeom>
                  <a:avLst/>
                  <a:gdLst>
                    <a:gd name="T0" fmla="*/ 17 w 23"/>
                    <a:gd name="T1" fmla="*/ 56 h 186"/>
                    <a:gd name="T2" fmla="*/ 17 w 23"/>
                    <a:gd name="T3" fmla="*/ 79 h 186"/>
                    <a:gd name="T4" fmla="*/ 22 w 23"/>
                    <a:gd name="T5" fmla="*/ 79 h 186"/>
                    <a:gd name="T6" fmla="*/ 22 w 23"/>
                    <a:gd name="T7" fmla="*/ 168 h 186"/>
                    <a:gd name="T8" fmla="*/ 15 w 23"/>
                    <a:gd name="T9" fmla="*/ 168 h 186"/>
                    <a:gd name="T10" fmla="*/ 15 w 23"/>
                    <a:gd name="T11" fmla="*/ 186 h 186"/>
                    <a:gd name="T12" fmla="*/ 5 w 23"/>
                    <a:gd name="T13" fmla="*/ 186 h 186"/>
                    <a:gd name="T14" fmla="*/ 5 w 23"/>
                    <a:gd name="T15" fmla="*/ 168 h 186"/>
                    <a:gd name="T16" fmla="*/ 0 w 23"/>
                    <a:gd name="T17" fmla="*/ 168 h 186"/>
                    <a:gd name="T18" fmla="*/ 0 w 23"/>
                    <a:gd name="T19" fmla="*/ 79 h 186"/>
                    <a:gd name="T20" fmla="*/ 4 w 23"/>
                    <a:gd name="T21" fmla="*/ 79 h 186"/>
                    <a:gd name="T22" fmla="*/ 4 w 23"/>
                    <a:gd name="T23" fmla="*/ 23 h 186"/>
                    <a:gd name="T24" fmla="*/ 4 w 23"/>
                    <a:gd name="T25" fmla="*/ 19 h 186"/>
                    <a:gd name="T26" fmla="*/ 5 w 23"/>
                    <a:gd name="T27" fmla="*/ 15 h 186"/>
                    <a:gd name="T28" fmla="*/ 7 w 23"/>
                    <a:gd name="T29" fmla="*/ 10 h 186"/>
                    <a:gd name="T30" fmla="*/ 10 w 23"/>
                    <a:gd name="T31" fmla="*/ 8 h 186"/>
                    <a:gd name="T32" fmla="*/ 14 w 23"/>
                    <a:gd name="T33" fmla="*/ 5 h 186"/>
                    <a:gd name="T34" fmla="*/ 16 w 23"/>
                    <a:gd name="T35" fmla="*/ 3 h 186"/>
                    <a:gd name="T36" fmla="*/ 21 w 23"/>
                    <a:gd name="T37" fmla="*/ 1 h 186"/>
                    <a:gd name="T38" fmla="*/ 23 w 23"/>
                    <a:gd name="T39" fmla="*/ 0 h 186"/>
                    <a:gd name="T40" fmla="*/ 23 w 23"/>
                    <a:gd name="T41" fmla="*/ 14 h 186"/>
                    <a:gd name="T42" fmla="*/ 21 w 23"/>
                    <a:gd name="T43" fmla="*/ 15 h 186"/>
                    <a:gd name="T44" fmla="*/ 19 w 23"/>
                    <a:gd name="T45" fmla="*/ 18 h 186"/>
                    <a:gd name="T46" fmla="*/ 17 w 23"/>
                    <a:gd name="T47" fmla="*/ 20 h 186"/>
                    <a:gd name="T48" fmla="*/ 17 w 23"/>
                    <a:gd name="T49" fmla="*/ 23 h 186"/>
                    <a:gd name="T50" fmla="*/ 17 w 23"/>
                    <a:gd name="T51" fmla="*/ 56 h 1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3"/>
                    <a:gd name="T79" fmla="*/ 0 h 186"/>
                    <a:gd name="T80" fmla="*/ 23 w 23"/>
                    <a:gd name="T81" fmla="*/ 186 h 1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3" h="186">
                      <a:moveTo>
                        <a:pt x="17" y="56"/>
                      </a:moveTo>
                      <a:lnTo>
                        <a:pt x="17" y="79"/>
                      </a:lnTo>
                      <a:lnTo>
                        <a:pt x="22" y="79"/>
                      </a:lnTo>
                      <a:lnTo>
                        <a:pt x="22" y="168"/>
                      </a:lnTo>
                      <a:lnTo>
                        <a:pt x="15" y="168"/>
                      </a:lnTo>
                      <a:lnTo>
                        <a:pt x="15" y="186"/>
                      </a:lnTo>
                      <a:lnTo>
                        <a:pt x="5" y="186"/>
                      </a:lnTo>
                      <a:lnTo>
                        <a:pt x="5" y="168"/>
                      </a:lnTo>
                      <a:lnTo>
                        <a:pt x="0" y="168"/>
                      </a:lnTo>
                      <a:lnTo>
                        <a:pt x="0" y="79"/>
                      </a:lnTo>
                      <a:lnTo>
                        <a:pt x="4" y="79"/>
                      </a:lnTo>
                      <a:lnTo>
                        <a:pt x="4" y="23"/>
                      </a:lnTo>
                      <a:lnTo>
                        <a:pt x="4" y="19"/>
                      </a:lnTo>
                      <a:lnTo>
                        <a:pt x="5" y="15"/>
                      </a:lnTo>
                      <a:lnTo>
                        <a:pt x="7" y="10"/>
                      </a:lnTo>
                      <a:lnTo>
                        <a:pt x="10" y="8"/>
                      </a:lnTo>
                      <a:lnTo>
                        <a:pt x="14" y="5"/>
                      </a:lnTo>
                      <a:lnTo>
                        <a:pt x="16" y="3"/>
                      </a:lnTo>
                      <a:lnTo>
                        <a:pt x="21" y="1"/>
                      </a:lnTo>
                      <a:lnTo>
                        <a:pt x="23" y="0"/>
                      </a:lnTo>
                      <a:lnTo>
                        <a:pt x="23" y="14"/>
                      </a:lnTo>
                      <a:lnTo>
                        <a:pt x="21" y="15"/>
                      </a:lnTo>
                      <a:lnTo>
                        <a:pt x="19" y="18"/>
                      </a:lnTo>
                      <a:lnTo>
                        <a:pt x="17" y="20"/>
                      </a:lnTo>
                      <a:lnTo>
                        <a:pt x="17" y="23"/>
                      </a:lnTo>
                      <a:lnTo>
                        <a:pt x="17" y="56"/>
                      </a:lnTo>
                      <a:close/>
                    </a:path>
                  </a:pathLst>
                </a:custGeom>
                <a:solidFill>
                  <a:srgbClr val="E6E6E6"/>
                </a:solidFill>
                <a:ln w="1588">
                  <a:solidFill>
                    <a:srgbClr val="000000"/>
                  </a:solidFill>
                  <a:round/>
                  <a:headEnd/>
                  <a:tailEnd/>
                </a:ln>
              </p:spPr>
              <p:txBody>
                <a:bodyPr/>
                <a:lstStyle/>
                <a:p>
                  <a:endParaRPr lang="zh-CN" altLang="en-US"/>
                </a:p>
              </p:txBody>
            </p:sp>
            <p:sp>
              <p:nvSpPr>
                <p:cNvPr id="536" name="Freeform 35">
                  <a:extLst>
                    <a:ext uri="{FF2B5EF4-FFF2-40B4-BE49-F238E27FC236}">
                      <a16:creationId xmlns:a16="http://schemas.microsoft.com/office/drawing/2014/main" id="{FAC41768-2F6F-4659-BF4D-682A0BB8CE16}"/>
                    </a:ext>
                  </a:extLst>
                </p:cNvPr>
                <p:cNvSpPr>
                  <a:spLocks/>
                </p:cNvSpPr>
                <p:nvPr/>
              </p:nvSpPr>
              <p:spPr bwMode="auto">
                <a:xfrm>
                  <a:off x="154" y="1068"/>
                  <a:ext cx="35" cy="36"/>
                </a:xfrm>
                <a:custGeom>
                  <a:avLst/>
                  <a:gdLst>
                    <a:gd name="T0" fmla="*/ 35 w 35"/>
                    <a:gd name="T1" fmla="*/ 4 h 36"/>
                    <a:gd name="T2" fmla="*/ 0 w 35"/>
                    <a:gd name="T3" fmla="*/ 0 h 36"/>
                    <a:gd name="T4" fmla="*/ 0 w 35"/>
                    <a:gd name="T5" fmla="*/ 31 h 36"/>
                    <a:gd name="T6" fmla="*/ 35 w 35"/>
                    <a:gd name="T7" fmla="*/ 36 h 36"/>
                    <a:gd name="T8" fmla="*/ 35 w 35"/>
                    <a:gd name="T9" fmla="*/ 4 h 36"/>
                    <a:gd name="T10" fmla="*/ 0 60000 65536"/>
                    <a:gd name="T11" fmla="*/ 0 60000 65536"/>
                    <a:gd name="T12" fmla="*/ 0 60000 65536"/>
                    <a:gd name="T13" fmla="*/ 0 60000 65536"/>
                    <a:gd name="T14" fmla="*/ 0 60000 65536"/>
                    <a:gd name="T15" fmla="*/ 0 w 35"/>
                    <a:gd name="T16" fmla="*/ 0 h 36"/>
                    <a:gd name="T17" fmla="*/ 35 w 35"/>
                    <a:gd name="T18" fmla="*/ 36 h 36"/>
                  </a:gdLst>
                  <a:ahLst/>
                  <a:cxnLst>
                    <a:cxn ang="T10">
                      <a:pos x="T0" y="T1"/>
                    </a:cxn>
                    <a:cxn ang="T11">
                      <a:pos x="T2" y="T3"/>
                    </a:cxn>
                    <a:cxn ang="T12">
                      <a:pos x="T4" y="T5"/>
                    </a:cxn>
                    <a:cxn ang="T13">
                      <a:pos x="T6" y="T7"/>
                    </a:cxn>
                    <a:cxn ang="T14">
                      <a:pos x="T8" y="T9"/>
                    </a:cxn>
                  </a:cxnLst>
                  <a:rect l="T15" t="T16" r="T17" b="T18"/>
                  <a:pathLst>
                    <a:path w="35" h="36">
                      <a:moveTo>
                        <a:pt x="35" y="4"/>
                      </a:moveTo>
                      <a:lnTo>
                        <a:pt x="0" y="0"/>
                      </a:lnTo>
                      <a:lnTo>
                        <a:pt x="0" y="31"/>
                      </a:lnTo>
                      <a:lnTo>
                        <a:pt x="35" y="36"/>
                      </a:lnTo>
                      <a:lnTo>
                        <a:pt x="35" y="4"/>
                      </a:lnTo>
                      <a:close/>
                    </a:path>
                  </a:pathLst>
                </a:custGeom>
                <a:solidFill>
                  <a:srgbClr val="E6E6E6"/>
                </a:solidFill>
                <a:ln w="1588">
                  <a:solidFill>
                    <a:srgbClr val="000000"/>
                  </a:solidFill>
                  <a:round/>
                  <a:headEnd/>
                  <a:tailEnd/>
                </a:ln>
              </p:spPr>
              <p:txBody>
                <a:bodyPr/>
                <a:lstStyle/>
                <a:p>
                  <a:endParaRPr lang="zh-CN" altLang="en-US"/>
                </a:p>
              </p:txBody>
            </p:sp>
            <p:sp>
              <p:nvSpPr>
                <p:cNvPr id="537" name="Freeform 36">
                  <a:extLst>
                    <a:ext uri="{FF2B5EF4-FFF2-40B4-BE49-F238E27FC236}">
                      <a16:creationId xmlns:a16="http://schemas.microsoft.com/office/drawing/2014/main" id="{26EA4010-AE52-4F5B-801C-7A6BFB4BE681}"/>
                    </a:ext>
                  </a:extLst>
                </p:cNvPr>
                <p:cNvSpPr>
                  <a:spLocks/>
                </p:cNvSpPr>
                <p:nvPr/>
              </p:nvSpPr>
              <p:spPr bwMode="auto">
                <a:xfrm>
                  <a:off x="163" y="908"/>
                  <a:ext cx="334" cy="198"/>
                </a:xfrm>
                <a:custGeom>
                  <a:avLst/>
                  <a:gdLst>
                    <a:gd name="T0" fmla="*/ 255 w 334"/>
                    <a:gd name="T1" fmla="*/ 121 h 198"/>
                    <a:gd name="T2" fmla="*/ 250 w 334"/>
                    <a:gd name="T3" fmla="*/ 32 h 198"/>
                    <a:gd name="T4" fmla="*/ 254 w 334"/>
                    <a:gd name="T5" fmla="*/ 6 h 198"/>
                    <a:gd name="T6" fmla="*/ 198 w 334"/>
                    <a:gd name="T7" fmla="*/ 3 h 198"/>
                    <a:gd name="T8" fmla="*/ 194 w 334"/>
                    <a:gd name="T9" fmla="*/ 0 h 198"/>
                    <a:gd name="T10" fmla="*/ 182 w 334"/>
                    <a:gd name="T11" fmla="*/ 5 h 198"/>
                    <a:gd name="T12" fmla="*/ 158 w 334"/>
                    <a:gd name="T13" fmla="*/ 13 h 198"/>
                    <a:gd name="T14" fmla="*/ 178 w 334"/>
                    <a:gd name="T15" fmla="*/ 16 h 198"/>
                    <a:gd name="T16" fmla="*/ 179 w 334"/>
                    <a:gd name="T17" fmla="*/ 58 h 198"/>
                    <a:gd name="T18" fmla="*/ 234 w 334"/>
                    <a:gd name="T19" fmla="*/ 22 h 198"/>
                    <a:gd name="T20" fmla="*/ 165 w 334"/>
                    <a:gd name="T21" fmla="*/ 58 h 198"/>
                    <a:gd name="T22" fmla="*/ 116 w 334"/>
                    <a:gd name="T23" fmla="*/ 62 h 198"/>
                    <a:gd name="T24" fmla="*/ 58 w 334"/>
                    <a:gd name="T25" fmla="*/ 73 h 198"/>
                    <a:gd name="T26" fmla="*/ 0 w 334"/>
                    <a:gd name="T27" fmla="*/ 87 h 198"/>
                    <a:gd name="T28" fmla="*/ 51 w 334"/>
                    <a:gd name="T29" fmla="*/ 167 h 198"/>
                    <a:gd name="T30" fmla="*/ 54 w 334"/>
                    <a:gd name="T31" fmla="*/ 158 h 198"/>
                    <a:gd name="T32" fmla="*/ 58 w 334"/>
                    <a:gd name="T33" fmla="*/ 150 h 198"/>
                    <a:gd name="T34" fmla="*/ 63 w 334"/>
                    <a:gd name="T35" fmla="*/ 143 h 198"/>
                    <a:gd name="T36" fmla="*/ 70 w 334"/>
                    <a:gd name="T37" fmla="*/ 137 h 198"/>
                    <a:gd name="T38" fmla="*/ 80 w 334"/>
                    <a:gd name="T39" fmla="*/ 131 h 198"/>
                    <a:gd name="T40" fmla="*/ 88 w 334"/>
                    <a:gd name="T41" fmla="*/ 127 h 198"/>
                    <a:gd name="T42" fmla="*/ 98 w 334"/>
                    <a:gd name="T43" fmla="*/ 124 h 198"/>
                    <a:gd name="T44" fmla="*/ 109 w 334"/>
                    <a:gd name="T45" fmla="*/ 123 h 198"/>
                    <a:gd name="T46" fmla="*/ 123 w 334"/>
                    <a:gd name="T47" fmla="*/ 123 h 198"/>
                    <a:gd name="T48" fmla="*/ 133 w 334"/>
                    <a:gd name="T49" fmla="*/ 125 h 198"/>
                    <a:gd name="T50" fmla="*/ 141 w 334"/>
                    <a:gd name="T51" fmla="*/ 130 h 198"/>
                    <a:gd name="T52" fmla="*/ 151 w 334"/>
                    <a:gd name="T53" fmla="*/ 134 h 198"/>
                    <a:gd name="T54" fmla="*/ 158 w 334"/>
                    <a:gd name="T55" fmla="*/ 141 h 198"/>
                    <a:gd name="T56" fmla="*/ 164 w 334"/>
                    <a:gd name="T57" fmla="*/ 146 h 198"/>
                    <a:gd name="T58" fmla="*/ 170 w 334"/>
                    <a:gd name="T59" fmla="*/ 154 h 198"/>
                    <a:gd name="T60" fmla="*/ 172 w 334"/>
                    <a:gd name="T61" fmla="*/ 163 h 198"/>
                    <a:gd name="T62" fmla="*/ 183 w 334"/>
                    <a:gd name="T63" fmla="*/ 167 h 198"/>
                    <a:gd name="T64" fmla="*/ 188 w 334"/>
                    <a:gd name="T65" fmla="*/ 198 h 198"/>
                    <a:gd name="T66" fmla="*/ 250 w 334"/>
                    <a:gd name="T67" fmla="*/ 145 h 198"/>
                    <a:gd name="T68" fmla="*/ 188 w 334"/>
                    <a:gd name="T69" fmla="*/ 152 h 198"/>
                    <a:gd name="T70" fmla="*/ 250 w 334"/>
                    <a:gd name="T71" fmla="*/ 159 h 198"/>
                    <a:gd name="T72" fmla="*/ 260 w 334"/>
                    <a:gd name="T73" fmla="*/ 180 h 198"/>
                    <a:gd name="T74" fmla="*/ 278 w 334"/>
                    <a:gd name="T75" fmla="*/ 143 h 198"/>
                    <a:gd name="T76" fmla="*/ 284 w 334"/>
                    <a:gd name="T77" fmla="*/ 191 h 198"/>
                    <a:gd name="T78" fmla="*/ 324 w 334"/>
                    <a:gd name="T79" fmla="*/ 143 h 198"/>
                    <a:gd name="T80" fmla="*/ 327 w 334"/>
                    <a:gd name="T81" fmla="*/ 191 h 198"/>
                    <a:gd name="T82" fmla="*/ 334 w 334"/>
                    <a:gd name="T83" fmla="*/ 143 h 198"/>
                    <a:gd name="T84" fmla="*/ 331 w 334"/>
                    <a:gd name="T85" fmla="*/ 11 h 198"/>
                    <a:gd name="T86" fmla="*/ 325 w 334"/>
                    <a:gd name="T87" fmla="*/ 9 h 198"/>
                    <a:gd name="T88" fmla="*/ 267 w 334"/>
                    <a:gd name="T89" fmla="*/ 32 h 198"/>
                    <a:gd name="T90" fmla="*/ 272 w 334"/>
                    <a:gd name="T91" fmla="*/ 121 h 198"/>
                    <a:gd name="T92" fmla="*/ 265 w 334"/>
                    <a:gd name="T93" fmla="*/ 139 h 1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34"/>
                    <a:gd name="T142" fmla="*/ 0 h 198"/>
                    <a:gd name="T143" fmla="*/ 334 w 334"/>
                    <a:gd name="T144" fmla="*/ 198 h 19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34" h="198">
                      <a:moveTo>
                        <a:pt x="255" y="139"/>
                      </a:moveTo>
                      <a:lnTo>
                        <a:pt x="255" y="121"/>
                      </a:lnTo>
                      <a:lnTo>
                        <a:pt x="250" y="121"/>
                      </a:lnTo>
                      <a:lnTo>
                        <a:pt x="250" y="32"/>
                      </a:lnTo>
                      <a:lnTo>
                        <a:pt x="254" y="32"/>
                      </a:lnTo>
                      <a:lnTo>
                        <a:pt x="254" y="6"/>
                      </a:lnTo>
                      <a:lnTo>
                        <a:pt x="198" y="6"/>
                      </a:lnTo>
                      <a:lnTo>
                        <a:pt x="198" y="3"/>
                      </a:lnTo>
                      <a:lnTo>
                        <a:pt x="194" y="3"/>
                      </a:lnTo>
                      <a:lnTo>
                        <a:pt x="194" y="0"/>
                      </a:lnTo>
                      <a:lnTo>
                        <a:pt x="182" y="0"/>
                      </a:lnTo>
                      <a:lnTo>
                        <a:pt x="182" y="5"/>
                      </a:lnTo>
                      <a:lnTo>
                        <a:pt x="171" y="7"/>
                      </a:lnTo>
                      <a:lnTo>
                        <a:pt x="158" y="13"/>
                      </a:lnTo>
                      <a:lnTo>
                        <a:pt x="165" y="16"/>
                      </a:lnTo>
                      <a:lnTo>
                        <a:pt x="178" y="16"/>
                      </a:lnTo>
                      <a:lnTo>
                        <a:pt x="167" y="58"/>
                      </a:lnTo>
                      <a:lnTo>
                        <a:pt x="179" y="58"/>
                      </a:lnTo>
                      <a:lnTo>
                        <a:pt x="188" y="22"/>
                      </a:lnTo>
                      <a:lnTo>
                        <a:pt x="234" y="22"/>
                      </a:lnTo>
                      <a:lnTo>
                        <a:pt x="234" y="58"/>
                      </a:lnTo>
                      <a:lnTo>
                        <a:pt x="165" y="58"/>
                      </a:lnTo>
                      <a:lnTo>
                        <a:pt x="142" y="60"/>
                      </a:lnTo>
                      <a:lnTo>
                        <a:pt x="116" y="62"/>
                      </a:lnTo>
                      <a:lnTo>
                        <a:pt x="86" y="67"/>
                      </a:lnTo>
                      <a:lnTo>
                        <a:pt x="58" y="73"/>
                      </a:lnTo>
                      <a:lnTo>
                        <a:pt x="28" y="80"/>
                      </a:lnTo>
                      <a:lnTo>
                        <a:pt x="0" y="87"/>
                      </a:lnTo>
                      <a:lnTo>
                        <a:pt x="0" y="160"/>
                      </a:lnTo>
                      <a:lnTo>
                        <a:pt x="51" y="167"/>
                      </a:lnTo>
                      <a:lnTo>
                        <a:pt x="52" y="163"/>
                      </a:lnTo>
                      <a:lnTo>
                        <a:pt x="54" y="158"/>
                      </a:lnTo>
                      <a:lnTo>
                        <a:pt x="56" y="154"/>
                      </a:lnTo>
                      <a:lnTo>
                        <a:pt x="58" y="150"/>
                      </a:lnTo>
                      <a:lnTo>
                        <a:pt x="61" y="146"/>
                      </a:lnTo>
                      <a:lnTo>
                        <a:pt x="63" y="143"/>
                      </a:lnTo>
                      <a:lnTo>
                        <a:pt x="68" y="139"/>
                      </a:lnTo>
                      <a:lnTo>
                        <a:pt x="70" y="137"/>
                      </a:lnTo>
                      <a:lnTo>
                        <a:pt x="74" y="133"/>
                      </a:lnTo>
                      <a:lnTo>
                        <a:pt x="80" y="131"/>
                      </a:lnTo>
                      <a:lnTo>
                        <a:pt x="84" y="128"/>
                      </a:lnTo>
                      <a:lnTo>
                        <a:pt x="88" y="127"/>
                      </a:lnTo>
                      <a:lnTo>
                        <a:pt x="92" y="125"/>
                      </a:lnTo>
                      <a:lnTo>
                        <a:pt x="98" y="124"/>
                      </a:lnTo>
                      <a:lnTo>
                        <a:pt x="103" y="123"/>
                      </a:lnTo>
                      <a:lnTo>
                        <a:pt x="109" y="123"/>
                      </a:lnTo>
                      <a:lnTo>
                        <a:pt x="118" y="123"/>
                      </a:lnTo>
                      <a:lnTo>
                        <a:pt x="123" y="123"/>
                      </a:lnTo>
                      <a:lnTo>
                        <a:pt x="128" y="124"/>
                      </a:lnTo>
                      <a:lnTo>
                        <a:pt x="133" y="125"/>
                      </a:lnTo>
                      <a:lnTo>
                        <a:pt x="137" y="127"/>
                      </a:lnTo>
                      <a:lnTo>
                        <a:pt x="141" y="130"/>
                      </a:lnTo>
                      <a:lnTo>
                        <a:pt x="146" y="131"/>
                      </a:lnTo>
                      <a:lnTo>
                        <a:pt x="151" y="134"/>
                      </a:lnTo>
                      <a:lnTo>
                        <a:pt x="155" y="137"/>
                      </a:lnTo>
                      <a:lnTo>
                        <a:pt x="158" y="141"/>
                      </a:lnTo>
                      <a:lnTo>
                        <a:pt x="162" y="143"/>
                      </a:lnTo>
                      <a:lnTo>
                        <a:pt x="164" y="146"/>
                      </a:lnTo>
                      <a:lnTo>
                        <a:pt x="167" y="151"/>
                      </a:lnTo>
                      <a:lnTo>
                        <a:pt x="170" y="154"/>
                      </a:lnTo>
                      <a:lnTo>
                        <a:pt x="171" y="159"/>
                      </a:lnTo>
                      <a:lnTo>
                        <a:pt x="172" y="163"/>
                      </a:lnTo>
                      <a:lnTo>
                        <a:pt x="174" y="167"/>
                      </a:lnTo>
                      <a:lnTo>
                        <a:pt x="183" y="167"/>
                      </a:lnTo>
                      <a:lnTo>
                        <a:pt x="183" y="198"/>
                      </a:lnTo>
                      <a:lnTo>
                        <a:pt x="188" y="198"/>
                      </a:lnTo>
                      <a:lnTo>
                        <a:pt x="188" y="145"/>
                      </a:lnTo>
                      <a:lnTo>
                        <a:pt x="250" y="145"/>
                      </a:lnTo>
                      <a:lnTo>
                        <a:pt x="250" y="152"/>
                      </a:lnTo>
                      <a:lnTo>
                        <a:pt x="188" y="152"/>
                      </a:lnTo>
                      <a:lnTo>
                        <a:pt x="188" y="159"/>
                      </a:lnTo>
                      <a:lnTo>
                        <a:pt x="250" y="159"/>
                      </a:lnTo>
                      <a:lnTo>
                        <a:pt x="250" y="180"/>
                      </a:lnTo>
                      <a:lnTo>
                        <a:pt x="260" y="180"/>
                      </a:lnTo>
                      <a:lnTo>
                        <a:pt x="260" y="143"/>
                      </a:lnTo>
                      <a:lnTo>
                        <a:pt x="278" y="143"/>
                      </a:lnTo>
                      <a:lnTo>
                        <a:pt x="278" y="191"/>
                      </a:lnTo>
                      <a:lnTo>
                        <a:pt x="284" y="191"/>
                      </a:lnTo>
                      <a:lnTo>
                        <a:pt x="284" y="143"/>
                      </a:lnTo>
                      <a:lnTo>
                        <a:pt x="324" y="143"/>
                      </a:lnTo>
                      <a:lnTo>
                        <a:pt x="324" y="191"/>
                      </a:lnTo>
                      <a:lnTo>
                        <a:pt x="327" y="191"/>
                      </a:lnTo>
                      <a:lnTo>
                        <a:pt x="327" y="143"/>
                      </a:lnTo>
                      <a:lnTo>
                        <a:pt x="334" y="143"/>
                      </a:lnTo>
                      <a:lnTo>
                        <a:pt x="334" y="14"/>
                      </a:lnTo>
                      <a:lnTo>
                        <a:pt x="331" y="11"/>
                      </a:lnTo>
                      <a:lnTo>
                        <a:pt x="329" y="9"/>
                      </a:lnTo>
                      <a:lnTo>
                        <a:pt x="325" y="9"/>
                      </a:lnTo>
                      <a:lnTo>
                        <a:pt x="267" y="9"/>
                      </a:lnTo>
                      <a:lnTo>
                        <a:pt x="267" y="32"/>
                      </a:lnTo>
                      <a:lnTo>
                        <a:pt x="272" y="32"/>
                      </a:lnTo>
                      <a:lnTo>
                        <a:pt x="272" y="121"/>
                      </a:lnTo>
                      <a:lnTo>
                        <a:pt x="265" y="121"/>
                      </a:lnTo>
                      <a:lnTo>
                        <a:pt x="265" y="139"/>
                      </a:lnTo>
                      <a:lnTo>
                        <a:pt x="255" y="139"/>
                      </a:lnTo>
                      <a:close/>
                    </a:path>
                  </a:pathLst>
                </a:custGeom>
                <a:solidFill>
                  <a:srgbClr val="FF0000"/>
                </a:solidFill>
                <a:ln w="1588">
                  <a:solidFill>
                    <a:srgbClr val="000000"/>
                  </a:solidFill>
                  <a:round/>
                  <a:headEnd/>
                  <a:tailEnd/>
                </a:ln>
              </p:spPr>
              <p:txBody>
                <a:bodyPr/>
                <a:lstStyle/>
                <a:p>
                  <a:endParaRPr lang="zh-CN" altLang="en-US"/>
                </a:p>
              </p:txBody>
            </p:sp>
          </p:grpSp>
          <p:sp>
            <p:nvSpPr>
              <p:cNvPr id="505" name="Rectangle 37">
                <a:extLst>
                  <a:ext uri="{FF2B5EF4-FFF2-40B4-BE49-F238E27FC236}">
                    <a16:creationId xmlns:a16="http://schemas.microsoft.com/office/drawing/2014/main" id="{D23BABB7-2B0A-4CDC-BC34-290C172E1B9D}"/>
                  </a:ext>
                </a:extLst>
              </p:cNvPr>
              <p:cNvSpPr>
                <a:spLocks noChangeArrowheads="1"/>
              </p:cNvSpPr>
              <p:nvPr/>
            </p:nvSpPr>
            <p:spPr bwMode="auto">
              <a:xfrm>
                <a:off x="885" y="807"/>
                <a:ext cx="467"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900" b="1">
                    <a:solidFill>
                      <a:srgbClr val="000000"/>
                    </a:solidFill>
                  </a:rPr>
                  <a:t>运入货物</a:t>
                </a:r>
                <a:endParaRPr kumimoji="0" lang="zh-CN" altLang="en-US" sz="2400"/>
              </a:p>
            </p:txBody>
          </p:sp>
          <p:sp>
            <p:nvSpPr>
              <p:cNvPr id="506" name="Rectangle 38">
                <a:extLst>
                  <a:ext uri="{FF2B5EF4-FFF2-40B4-BE49-F238E27FC236}">
                    <a16:creationId xmlns:a16="http://schemas.microsoft.com/office/drawing/2014/main" id="{459DBC5E-6329-493C-81D6-509A74EE6078}"/>
                  </a:ext>
                </a:extLst>
              </p:cNvPr>
              <p:cNvSpPr>
                <a:spLocks noChangeArrowheads="1"/>
              </p:cNvSpPr>
              <p:nvPr/>
            </p:nvSpPr>
            <p:spPr bwMode="auto">
              <a:xfrm>
                <a:off x="951" y="893"/>
                <a:ext cx="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endParaRPr kumimoji="0" lang="zh-CN" altLang="en-US" sz="2400"/>
              </a:p>
            </p:txBody>
          </p:sp>
        </p:grpSp>
        <p:sp>
          <p:nvSpPr>
            <p:cNvPr id="6" name="Line 39">
              <a:extLst>
                <a:ext uri="{FF2B5EF4-FFF2-40B4-BE49-F238E27FC236}">
                  <a16:creationId xmlns:a16="http://schemas.microsoft.com/office/drawing/2014/main" id="{6123FE61-7DBC-44E0-8333-25880174B429}"/>
                </a:ext>
              </a:extLst>
            </p:cNvPr>
            <p:cNvSpPr>
              <a:spLocks noChangeShapeType="1"/>
            </p:cNvSpPr>
            <p:nvPr/>
          </p:nvSpPr>
          <p:spPr bwMode="auto">
            <a:xfrm>
              <a:off x="5375275" y="3581400"/>
              <a:ext cx="762000" cy="0"/>
            </a:xfrm>
            <a:prstGeom prst="line">
              <a:avLst/>
            </a:prstGeom>
            <a:noFill/>
            <a:ln w="2857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40">
              <a:extLst>
                <a:ext uri="{FF2B5EF4-FFF2-40B4-BE49-F238E27FC236}">
                  <a16:creationId xmlns:a16="http://schemas.microsoft.com/office/drawing/2014/main" id="{CC6427DF-9328-4C56-B5DD-6C30B677C85C}"/>
                </a:ext>
              </a:extLst>
            </p:cNvPr>
            <p:cNvSpPr>
              <a:spLocks noChangeShapeType="1"/>
            </p:cNvSpPr>
            <p:nvPr/>
          </p:nvSpPr>
          <p:spPr bwMode="auto">
            <a:xfrm flipV="1">
              <a:off x="3192866" y="3804361"/>
              <a:ext cx="536082" cy="30485"/>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41">
              <a:extLst>
                <a:ext uri="{FF2B5EF4-FFF2-40B4-BE49-F238E27FC236}">
                  <a16:creationId xmlns:a16="http://schemas.microsoft.com/office/drawing/2014/main" id="{DB21433B-46F1-4E83-A8EF-5D450970AC6E}"/>
                </a:ext>
              </a:extLst>
            </p:cNvPr>
            <p:cNvSpPr>
              <a:spLocks noChangeShapeType="1"/>
            </p:cNvSpPr>
            <p:nvPr/>
          </p:nvSpPr>
          <p:spPr bwMode="auto">
            <a:xfrm flipV="1">
              <a:off x="6137275" y="2057400"/>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42">
              <a:extLst>
                <a:ext uri="{FF2B5EF4-FFF2-40B4-BE49-F238E27FC236}">
                  <a16:creationId xmlns:a16="http://schemas.microsoft.com/office/drawing/2014/main" id="{606A1EB7-C8FC-4D0E-9F48-F32C811D8083}"/>
                </a:ext>
              </a:extLst>
            </p:cNvPr>
            <p:cNvSpPr>
              <a:spLocks noChangeShapeType="1"/>
            </p:cNvSpPr>
            <p:nvPr/>
          </p:nvSpPr>
          <p:spPr bwMode="auto">
            <a:xfrm flipH="1">
              <a:off x="5375275" y="2057400"/>
              <a:ext cx="762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43">
              <a:extLst>
                <a:ext uri="{FF2B5EF4-FFF2-40B4-BE49-F238E27FC236}">
                  <a16:creationId xmlns:a16="http://schemas.microsoft.com/office/drawing/2014/main" id="{4D3D0DCB-CD93-48F1-9C1D-4F015877BDB4}"/>
                </a:ext>
              </a:extLst>
            </p:cNvPr>
            <p:cNvGrpSpPr>
              <a:grpSpLocks/>
            </p:cNvGrpSpPr>
            <p:nvPr/>
          </p:nvGrpSpPr>
          <p:grpSpPr bwMode="auto">
            <a:xfrm>
              <a:off x="3622675" y="1828801"/>
              <a:ext cx="1524000" cy="811213"/>
              <a:chOff x="1152" y="1152"/>
              <a:chExt cx="960" cy="511"/>
            </a:xfrm>
          </p:grpSpPr>
          <p:grpSp>
            <p:nvGrpSpPr>
              <p:cNvPr id="213" name="Group 44">
                <a:extLst>
                  <a:ext uri="{FF2B5EF4-FFF2-40B4-BE49-F238E27FC236}">
                    <a16:creationId xmlns:a16="http://schemas.microsoft.com/office/drawing/2014/main" id="{A572668C-7F6B-44FC-BA0E-B62BB208C7E8}"/>
                  </a:ext>
                </a:extLst>
              </p:cNvPr>
              <p:cNvGrpSpPr>
                <a:grpSpLocks/>
              </p:cNvGrpSpPr>
              <p:nvPr/>
            </p:nvGrpSpPr>
            <p:grpSpPr bwMode="auto">
              <a:xfrm>
                <a:off x="1443" y="1152"/>
                <a:ext cx="669" cy="511"/>
                <a:chOff x="1443" y="1152"/>
                <a:chExt cx="669" cy="511"/>
              </a:xfrm>
            </p:grpSpPr>
            <p:grpSp>
              <p:nvGrpSpPr>
                <p:cNvPr id="215" name="Group 45">
                  <a:extLst>
                    <a:ext uri="{FF2B5EF4-FFF2-40B4-BE49-F238E27FC236}">
                      <a16:creationId xmlns:a16="http://schemas.microsoft.com/office/drawing/2014/main" id="{8CCDEAFF-F372-4915-8340-08A0C5C30F9C}"/>
                    </a:ext>
                  </a:extLst>
                </p:cNvPr>
                <p:cNvGrpSpPr>
                  <a:grpSpLocks/>
                </p:cNvGrpSpPr>
                <p:nvPr/>
              </p:nvGrpSpPr>
              <p:grpSpPr bwMode="auto">
                <a:xfrm>
                  <a:off x="1443" y="1152"/>
                  <a:ext cx="288" cy="288"/>
                  <a:chOff x="2173" y="1751"/>
                  <a:chExt cx="706" cy="644"/>
                </a:xfrm>
              </p:grpSpPr>
              <p:sp>
                <p:nvSpPr>
                  <p:cNvPr id="361" name="Rectangle 46">
                    <a:extLst>
                      <a:ext uri="{FF2B5EF4-FFF2-40B4-BE49-F238E27FC236}">
                        <a16:creationId xmlns:a16="http://schemas.microsoft.com/office/drawing/2014/main" id="{98420AB3-FB10-4213-B70F-E62C36BFE133}"/>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62" name="Rectangle 47">
                    <a:extLst>
                      <a:ext uri="{FF2B5EF4-FFF2-40B4-BE49-F238E27FC236}">
                        <a16:creationId xmlns:a16="http://schemas.microsoft.com/office/drawing/2014/main" id="{63B6D653-30F6-4E78-A7EC-0FED94982F6C}"/>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63" name="Rectangle 48">
                    <a:extLst>
                      <a:ext uri="{FF2B5EF4-FFF2-40B4-BE49-F238E27FC236}">
                        <a16:creationId xmlns:a16="http://schemas.microsoft.com/office/drawing/2014/main" id="{2B809E05-B93A-407B-B18C-055ACB780FB7}"/>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64" name="Freeform 49">
                    <a:extLst>
                      <a:ext uri="{FF2B5EF4-FFF2-40B4-BE49-F238E27FC236}">
                        <a16:creationId xmlns:a16="http://schemas.microsoft.com/office/drawing/2014/main" id="{4702AB64-FAF7-4DE2-8746-7F1A02FE0AA7}"/>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65" name="Freeform 50">
                    <a:extLst>
                      <a:ext uri="{FF2B5EF4-FFF2-40B4-BE49-F238E27FC236}">
                        <a16:creationId xmlns:a16="http://schemas.microsoft.com/office/drawing/2014/main" id="{3C051C04-E5D8-4BC1-9F8A-69837BD12EAA}"/>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66" name="Freeform 51">
                    <a:extLst>
                      <a:ext uri="{FF2B5EF4-FFF2-40B4-BE49-F238E27FC236}">
                        <a16:creationId xmlns:a16="http://schemas.microsoft.com/office/drawing/2014/main" id="{8B43B9B1-99DD-43C0-B656-9A6C5E42BDB7}"/>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a:p>
                </p:txBody>
              </p:sp>
              <p:sp>
                <p:nvSpPr>
                  <p:cNvPr id="367" name="Freeform 52">
                    <a:extLst>
                      <a:ext uri="{FF2B5EF4-FFF2-40B4-BE49-F238E27FC236}">
                        <a16:creationId xmlns:a16="http://schemas.microsoft.com/office/drawing/2014/main" id="{CE403C65-6FD1-478C-ABDA-83DF4EC428DB}"/>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a:p>
                </p:txBody>
              </p:sp>
              <p:sp>
                <p:nvSpPr>
                  <p:cNvPr id="368" name="Freeform 53">
                    <a:extLst>
                      <a:ext uri="{FF2B5EF4-FFF2-40B4-BE49-F238E27FC236}">
                        <a16:creationId xmlns:a16="http://schemas.microsoft.com/office/drawing/2014/main" id="{E5FDEF80-240E-4023-B039-2F7DFE6F3DCA}"/>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369" name="Freeform 54">
                    <a:extLst>
                      <a:ext uri="{FF2B5EF4-FFF2-40B4-BE49-F238E27FC236}">
                        <a16:creationId xmlns:a16="http://schemas.microsoft.com/office/drawing/2014/main" id="{560BF067-4BF2-45CD-B1D5-55F29479A88C}"/>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a:p>
                </p:txBody>
              </p:sp>
              <p:sp>
                <p:nvSpPr>
                  <p:cNvPr id="370" name="Line 55">
                    <a:extLst>
                      <a:ext uri="{FF2B5EF4-FFF2-40B4-BE49-F238E27FC236}">
                        <a16:creationId xmlns:a16="http://schemas.microsoft.com/office/drawing/2014/main" id="{221F0871-7B10-4B43-85EF-246AAB677526}"/>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1" name="Line 56">
                    <a:extLst>
                      <a:ext uri="{FF2B5EF4-FFF2-40B4-BE49-F238E27FC236}">
                        <a16:creationId xmlns:a16="http://schemas.microsoft.com/office/drawing/2014/main" id="{38075491-D72D-4C30-B042-B59785C986CB}"/>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2" name="Line 57">
                    <a:extLst>
                      <a:ext uri="{FF2B5EF4-FFF2-40B4-BE49-F238E27FC236}">
                        <a16:creationId xmlns:a16="http://schemas.microsoft.com/office/drawing/2014/main" id="{8BBAD1EC-C535-4015-97F1-61DBA5E5E06E}"/>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 name="Line 58">
                    <a:extLst>
                      <a:ext uri="{FF2B5EF4-FFF2-40B4-BE49-F238E27FC236}">
                        <a16:creationId xmlns:a16="http://schemas.microsoft.com/office/drawing/2014/main" id="{90EEDDE3-4913-4505-8E01-7773384BF2CA}"/>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59">
                    <a:extLst>
                      <a:ext uri="{FF2B5EF4-FFF2-40B4-BE49-F238E27FC236}">
                        <a16:creationId xmlns:a16="http://schemas.microsoft.com/office/drawing/2014/main" id="{17C2ADD0-61CB-4BCC-882B-19120BD2A2C3}"/>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60">
                    <a:extLst>
                      <a:ext uri="{FF2B5EF4-FFF2-40B4-BE49-F238E27FC236}">
                        <a16:creationId xmlns:a16="http://schemas.microsoft.com/office/drawing/2014/main" id="{9E4546F7-92AA-48B4-BF03-04BD9AE914B0}"/>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6" name="Line 61">
                    <a:extLst>
                      <a:ext uri="{FF2B5EF4-FFF2-40B4-BE49-F238E27FC236}">
                        <a16:creationId xmlns:a16="http://schemas.microsoft.com/office/drawing/2014/main" id="{8244A8F3-DE2E-46BF-8CA1-4CF9350565D3}"/>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62">
                    <a:extLst>
                      <a:ext uri="{FF2B5EF4-FFF2-40B4-BE49-F238E27FC236}">
                        <a16:creationId xmlns:a16="http://schemas.microsoft.com/office/drawing/2014/main" id="{EBE9CC3F-F4FA-427C-8F98-F9519C46E17B}"/>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 name="Line 63">
                    <a:extLst>
                      <a:ext uri="{FF2B5EF4-FFF2-40B4-BE49-F238E27FC236}">
                        <a16:creationId xmlns:a16="http://schemas.microsoft.com/office/drawing/2014/main" id="{9DF97EA1-3516-4926-BC07-F584AE79058E}"/>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 name="Line 64">
                    <a:extLst>
                      <a:ext uri="{FF2B5EF4-FFF2-40B4-BE49-F238E27FC236}">
                        <a16:creationId xmlns:a16="http://schemas.microsoft.com/office/drawing/2014/main" id="{A967652C-C1CB-47FD-90F9-F94029ABBCA8}"/>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 name="Line 65">
                    <a:extLst>
                      <a:ext uri="{FF2B5EF4-FFF2-40B4-BE49-F238E27FC236}">
                        <a16:creationId xmlns:a16="http://schemas.microsoft.com/office/drawing/2014/main" id="{A5912C57-1F82-48C1-B4A8-38B141CC523F}"/>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 name="Line 66">
                    <a:extLst>
                      <a:ext uri="{FF2B5EF4-FFF2-40B4-BE49-F238E27FC236}">
                        <a16:creationId xmlns:a16="http://schemas.microsoft.com/office/drawing/2014/main" id="{091FD45C-AB97-47B7-A99B-8D69A5E8FF17}"/>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2" name="Line 67">
                    <a:extLst>
                      <a:ext uri="{FF2B5EF4-FFF2-40B4-BE49-F238E27FC236}">
                        <a16:creationId xmlns:a16="http://schemas.microsoft.com/office/drawing/2014/main" id="{F8346D08-6A30-4F8B-B214-0EC4BE6C8191}"/>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68">
                    <a:extLst>
                      <a:ext uri="{FF2B5EF4-FFF2-40B4-BE49-F238E27FC236}">
                        <a16:creationId xmlns:a16="http://schemas.microsoft.com/office/drawing/2014/main" id="{9926E516-FB89-4805-87E1-6AE7C4E3E4FA}"/>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69">
                    <a:extLst>
                      <a:ext uri="{FF2B5EF4-FFF2-40B4-BE49-F238E27FC236}">
                        <a16:creationId xmlns:a16="http://schemas.microsoft.com/office/drawing/2014/main" id="{29DC49DD-AB45-43BF-8E0D-CD2BD8F08A4B}"/>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70">
                    <a:extLst>
                      <a:ext uri="{FF2B5EF4-FFF2-40B4-BE49-F238E27FC236}">
                        <a16:creationId xmlns:a16="http://schemas.microsoft.com/office/drawing/2014/main" id="{D8890752-E84F-42D7-8A96-B35803336F6D}"/>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Line 71">
                    <a:extLst>
                      <a:ext uri="{FF2B5EF4-FFF2-40B4-BE49-F238E27FC236}">
                        <a16:creationId xmlns:a16="http://schemas.microsoft.com/office/drawing/2014/main" id="{3CE18235-7365-43D9-BFC6-3D4789515CF7}"/>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7" name="Line 72">
                    <a:extLst>
                      <a:ext uri="{FF2B5EF4-FFF2-40B4-BE49-F238E27FC236}">
                        <a16:creationId xmlns:a16="http://schemas.microsoft.com/office/drawing/2014/main" id="{B11F5EE5-65FB-4192-ADAE-98F039137E77}"/>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8" name="Line 73">
                    <a:extLst>
                      <a:ext uri="{FF2B5EF4-FFF2-40B4-BE49-F238E27FC236}">
                        <a16:creationId xmlns:a16="http://schemas.microsoft.com/office/drawing/2014/main" id="{8721D62E-1D3F-47F3-B077-924D146A7A63}"/>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 name="Rectangle 74">
                    <a:extLst>
                      <a:ext uri="{FF2B5EF4-FFF2-40B4-BE49-F238E27FC236}">
                        <a16:creationId xmlns:a16="http://schemas.microsoft.com/office/drawing/2014/main" id="{D0701321-6B4F-4587-A534-85D5CED78FDA}"/>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90" name="Rectangle 75">
                    <a:extLst>
                      <a:ext uri="{FF2B5EF4-FFF2-40B4-BE49-F238E27FC236}">
                        <a16:creationId xmlns:a16="http://schemas.microsoft.com/office/drawing/2014/main" id="{23733031-9EB5-421B-A69D-8B7AC4FCBD63}"/>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91" name="Rectangle 76">
                    <a:extLst>
                      <a:ext uri="{FF2B5EF4-FFF2-40B4-BE49-F238E27FC236}">
                        <a16:creationId xmlns:a16="http://schemas.microsoft.com/office/drawing/2014/main" id="{B8C7881F-8F23-4F98-AC0E-24493AF71738}"/>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92" name="Freeform 77">
                    <a:extLst>
                      <a:ext uri="{FF2B5EF4-FFF2-40B4-BE49-F238E27FC236}">
                        <a16:creationId xmlns:a16="http://schemas.microsoft.com/office/drawing/2014/main" id="{29369B77-A44B-4C6E-94AE-B56F0D867990}"/>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a:p>
                </p:txBody>
              </p:sp>
              <p:sp>
                <p:nvSpPr>
                  <p:cNvPr id="393" name="Freeform 78">
                    <a:extLst>
                      <a:ext uri="{FF2B5EF4-FFF2-40B4-BE49-F238E27FC236}">
                        <a16:creationId xmlns:a16="http://schemas.microsoft.com/office/drawing/2014/main" id="{522D8B60-246A-4F73-8291-14A5F20B38EB}"/>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a:p>
                </p:txBody>
              </p:sp>
              <p:sp>
                <p:nvSpPr>
                  <p:cNvPr id="394" name="Line 79">
                    <a:extLst>
                      <a:ext uri="{FF2B5EF4-FFF2-40B4-BE49-F238E27FC236}">
                        <a16:creationId xmlns:a16="http://schemas.microsoft.com/office/drawing/2014/main" id="{94A376D4-EF13-41C9-9394-E6C495E7C16E}"/>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5" name="Line 80">
                    <a:extLst>
                      <a:ext uri="{FF2B5EF4-FFF2-40B4-BE49-F238E27FC236}">
                        <a16:creationId xmlns:a16="http://schemas.microsoft.com/office/drawing/2014/main" id="{1B6C8B10-0868-4560-A01A-836B760EF9B5}"/>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6" name="Freeform 81">
                    <a:extLst>
                      <a:ext uri="{FF2B5EF4-FFF2-40B4-BE49-F238E27FC236}">
                        <a16:creationId xmlns:a16="http://schemas.microsoft.com/office/drawing/2014/main" id="{95DDFFC9-4EA7-4360-A746-066608696241}"/>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a:p>
                </p:txBody>
              </p:sp>
              <p:sp>
                <p:nvSpPr>
                  <p:cNvPr id="397" name="Line 82">
                    <a:extLst>
                      <a:ext uri="{FF2B5EF4-FFF2-40B4-BE49-F238E27FC236}">
                        <a16:creationId xmlns:a16="http://schemas.microsoft.com/office/drawing/2014/main" id="{77B836B8-2A24-47C7-9ED9-8594B318CE8B}"/>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8" name="Line 83">
                    <a:extLst>
                      <a:ext uri="{FF2B5EF4-FFF2-40B4-BE49-F238E27FC236}">
                        <a16:creationId xmlns:a16="http://schemas.microsoft.com/office/drawing/2014/main" id="{E223EC69-EA30-4473-87A5-1FCCEFC2FE32}"/>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Rectangle 84">
                    <a:extLst>
                      <a:ext uri="{FF2B5EF4-FFF2-40B4-BE49-F238E27FC236}">
                        <a16:creationId xmlns:a16="http://schemas.microsoft.com/office/drawing/2014/main" id="{E08C3B9A-E879-4358-B289-6441BDD8D6B3}"/>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00" name="Freeform 85">
                    <a:extLst>
                      <a:ext uri="{FF2B5EF4-FFF2-40B4-BE49-F238E27FC236}">
                        <a16:creationId xmlns:a16="http://schemas.microsoft.com/office/drawing/2014/main" id="{C72E91FD-908C-40D2-B137-10F4BE6E6CC3}"/>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01" name="Freeform 86">
                    <a:extLst>
                      <a:ext uri="{FF2B5EF4-FFF2-40B4-BE49-F238E27FC236}">
                        <a16:creationId xmlns:a16="http://schemas.microsoft.com/office/drawing/2014/main" id="{1BD76103-3DB9-4BC1-A1FD-C5313B5C2A2B}"/>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402" name="Line 87">
                    <a:extLst>
                      <a:ext uri="{FF2B5EF4-FFF2-40B4-BE49-F238E27FC236}">
                        <a16:creationId xmlns:a16="http://schemas.microsoft.com/office/drawing/2014/main" id="{C3AC360E-DA68-4D64-8BCB-A6C47B9E476E}"/>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 name="Line 88">
                    <a:extLst>
                      <a:ext uri="{FF2B5EF4-FFF2-40B4-BE49-F238E27FC236}">
                        <a16:creationId xmlns:a16="http://schemas.microsoft.com/office/drawing/2014/main" id="{4CE974EA-EA78-4E2B-BFB7-057907AD1074}"/>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 name="Line 89">
                    <a:extLst>
                      <a:ext uri="{FF2B5EF4-FFF2-40B4-BE49-F238E27FC236}">
                        <a16:creationId xmlns:a16="http://schemas.microsoft.com/office/drawing/2014/main" id="{4522C5B5-EF88-4DE2-9163-017EDA5A47DB}"/>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 name="Line 90">
                    <a:extLst>
                      <a:ext uri="{FF2B5EF4-FFF2-40B4-BE49-F238E27FC236}">
                        <a16:creationId xmlns:a16="http://schemas.microsoft.com/office/drawing/2014/main" id="{7E1FA893-547E-42DC-849B-5B6D99A1CCB2}"/>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91">
                    <a:extLst>
                      <a:ext uri="{FF2B5EF4-FFF2-40B4-BE49-F238E27FC236}">
                        <a16:creationId xmlns:a16="http://schemas.microsoft.com/office/drawing/2014/main" id="{C7AB4645-AEA8-4EE3-BB95-8CA968B37DC3}"/>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Line 92">
                    <a:extLst>
                      <a:ext uri="{FF2B5EF4-FFF2-40B4-BE49-F238E27FC236}">
                        <a16:creationId xmlns:a16="http://schemas.microsoft.com/office/drawing/2014/main" id="{0EF13ACB-B3D6-4A79-8B1A-CFE64155A3C7}"/>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 name="Line 93">
                    <a:extLst>
                      <a:ext uri="{FF2B5EF4-FFF2-40B4-BE49-F238E27FC236}">
                        <a16:creationId xmlns:a16="http://schemas.microsoft.com/office/drawing/2014/main" id="{4DD9D409-6A92-49A9-AF83-6E0828F9E8BB}"/>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 name="Rectangle 94">
                    <a:extLst>
                      <a:ext uri="{FF2B5EF4-FFF2-40B4-BE49-F238E27FC236}">
                        <a16:creationId xmlns:a16="http://schemas.microsoft.com/office/drawing/2014/main" id="{85D93B81-A068-4151-8B51-4FABDB09AFB3}"/>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10" name="Freeform 95">
                    <a:extLst>
                      <a:ext uri="{FF2B5EF4-FFF2-40B4-BE49-F238E27FC236}">
                        <a16:creationId xmlns:a16="http://schemas.microsoft.com/office/drawing/2014/main" id="{284F0AF7-4F1C-4EDE-8BC9-4BF4C17B7EEB}"/>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11" name="Freeform 96">
                    <a:extLst>
                      <a:ext uri="{FF2B5EF4-FFF2-40B4-BE49-F238E27FC236}">
                        <a16:creationId xmlns:a16="http://schemas.microsoft.com/office/drawing/2014/main" id="{F45B9748-1D76-479D-A59D-EFFC4E416C30}"/>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412" name="Line 97">
                    <a:extLst>
                      <a:ext uri="{FF2B5EF4-FFF2-40B4-BE49-F238E27FC236}">
                        <a16:creationId xmlns:a16="http://schemas.microsoft.com/office/drawing/2014/main" id="{45A2963C-CCAF-49AD-B3B6-BAE82D3CDC47}"/>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 name="Line 98">
                    <a:extLst>
                      <a:ext uri="{FF2B5EF4-FFF2-40B4-BE49-F238E27FC236}">
                        <a16:creationId xmlns:a16="http://schemas.microsoft.com/office/drawing/2014/main" id="{0F89766F-7497-4980-86DE-5E06DB3BE3F6}"/>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 name="Line 99">
                    <a:extLst>
                      <a:ext uri="{FF2B5EF4-FFF2-40B4-BE49-F238E27FC236}">
                        <a16:creationId xmlns:a16="http://schemas.microsoft.com/office/drawing/2014/main" id="{EA2017E6-BF06-4C94-950E-12E443DB7CBA}"/>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 name="Line 100">
                    <a:extLst>
                      <a:ext uri="{FF2B5EF4-FFF2-40B4-BE49-F238E27FC236}">
                        <a16:creationId xmlns:a16="http://schemas.microsoft.com/office/drawing/2014/main" id="{CA1092A8-657F-483D-AEC8-1DB021129342}"/>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 name="Line 101">
                    <a:extLst>
                      <a:ext uri="{FF2B5EF4-FFF2-40B4-BE49-F238E27FC236}">
                        <a16:creationId xmlns:a16="http://schemas.microsoft.com/office/drawing/2014/main" id="{348B0945-2C60-49C7-8873-EBA73B5D8FF9}"/>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 name="Line 102">
                    <a:extLst>
                      <a:ext uri="{FF2B5EF4-FFF2-40B4-BE49-F238E27FC236}">
                        <a16:creationId xmlns:a16="http://schemas.microsoft.com/office/drawing/2014/main" id="{9D82A5E7-38C4-4EAC-AE60-1343261B805D}"/>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 name="Line 103">
                    <a:extLst>
                      <a:ext uri="{FF2B5EF4-FFF2-40B4-BE49-F238E27FC236}">
                        <a16:creationId xmlns:a16="http://schemas.microsoft.com/office/drawing/2014/main" id="{6181DA90-01D9-49BE-AAFF-0167A645B6D4}"/>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 name="Freeform 104">
                    <a:extLst>
                      <a:ext uri="{FF2B5EF4-FFF2-40B4-BE49-F238E27FC236}">
                        <a16:creationId xmlns:a16="http://schemas.microsoft.com/office/drawing/2014/main" id="{5C794269-448C-4CB6-BF7B-5C6A34346166}"/>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420" name="Rectangle 105">
                    <a:extLst>
                      <a:ext uri="{FF2B5EF4-FFF2-40B4-BE49-F238E27FC236}">
                        <a16:creationId xmlns:a16="http://schemas.microsoft.com/office/drawing/2014/main" id="{CC79E66D-9815-4EAD-BE23-3EAC77345E95}"/>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21" name="Freeform 106">
                    <a:extLst>
                      <a:ext uri="{FF2B5EF4-FFF2-40B4-BE49-F238E27FC236}">
                        <a16:creationId xmlns:a16="http://schemas.microsoft.com/office/drawing/2014/main" id="{DF1CEDA4-C203-4C41-8A37-6E392E6EBA24}"/>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22" name="Line 107">
                    <a:extLst>
                      <a:ext uri="{FF2B5EF4-FFF2-40B4-BE49-F238E27FC236}">
                        <a16:creationId xmlns:a16="http://schemas.microsoft.com/office/drawing/2014/main" id="{730C503E-B544-4724-8FDB-63E1B91DF5B2}"/>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3" name="Line 108">
                    <a:extLst>
                      <a:ext uri="{FF2B5EF4-FFF2-40B4-BE49-F238E27FC236}">
                        <a16:creationId xmlns:a16="http://schemas.microsoft.com/office/drawing/2014/main" id="{3DD9F6BA-4BBE-4359-A8B8-EB87EF77AAEE}"/>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4" name="Line 109">
                    <a:extLst>
                      <a:ext uri="{FF2B5EF4-FFF2-40B4-BE49-F238E27FC236}">
                        <a16:creationId xmlns:a16="http://schemas.microsoft.com/office/drawing/2014/main" id="{FFF8293C-D488-4FE5-8610-C2CF474BD1BD}"/>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 name="Line 110">
                    <a:extLst>
                      <a:ext uri="{FF2B5EF4-FFF2-40B4-BE49-F238E27FC236}">
                        <a16:creationId xmlns:a16="http://schemas.microsoft.com/office/drawing/2014/main" id="{7752B7FE-1F01-4277-A282-A9AC4708E96D}"/>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 name="Line 111">
                    <a:extLst>
                      <a:ext uri="{FF2B5EF4-FFF2-40B4-BE49-F238E27FC236}">
                        <a16:creationId xmlns:a16="http://schemas.microsoft.com/office/drawing/2014/main" id="{61F61805-3435-4CF9-BDD7-29A04E728ACC}"/>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7" name="Line 112">
                    <a:extLst>
                      <a:ext uri="{FF2B5EF4-FFF2-40B4-BE49-F238E27FC236}">
                        <a16:creationId xmlns:a16="http://schemas.microsoft.com/office/drawing/2014/main" id="{E635F081-2826-43DE-8C71-0468630EC7D7}"/>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8" name="Line 113">
                    <a:extLst>
                      <a:ext uri="{FF2B5EF4-FFF2-40B4-BE49-F238E27FC236}">
                        <a16:creationId xmlns:a16="http://schemas.microsoft.com/office/drawing/2014/main" id="{D7EDDEF5-E379-45AD-8D48-931EB83AEE13}"/>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9" name="Freeform 114">
                    <a:extLst>
                      <a:ext uri="{FF2B5EF4-FFF2-40B4-BE49-F238E27FC236}">
                        <a16:creationId xmlns:a16="http://schemas.microsoft.com/office/drawing/2014/main" id="{1DEB1739-B96E-4265-8812-37156748F5DB}"/>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30" name="Freeform 115">
                    <a:extLst>
                      <a:ext uri="{FF2B5EF4-FFF2-40B4-BE49-F238E27FC236}">
                        <a16:creationId xmlns:a16="http://schemas.microsoft.com/office/drawing/2014/main" id="{BE0BE707-11FE-4BBF-822F-E6DE00156661}"/>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31" name="Freeform 116">
                    <a:extLst>
                      <a:ext uri="{FF2B5EF4-FFF2-40B4-BE49-F238E27FC236}">
                        <a16:creationId xmlns:a16="http://schemas.microsoft.com/office/drawing/2014/main" id="{9CEDA54F-DFDB-4A22-A799-0D3438DB0B70}"/>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a:p>
                </p:txBody>
              </p:sp>
              <p:sp>
                <p:nvSpPr>
                  <p:cNvPr id="432" name="Line 117">
                    <a:extLst>
                      <a:ext uri="{FF2B5EF4-FFF2-40B4-BE49-F238E27FC236}">
                        <a16:creationId xmlns:a16="http://schemas.microsoft.com/office/drawing/2014/main" id="{0171EFA0-8C4F-401D-9454-AC3D146FE2F2}"/>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3" name="Line 118">
                    <a:extLst>
                      <a:ext uri="{FF2B5EF4-FFF2-40B4-BE49-F238E27FC236}">
                        <a16:creationId xmlns:a16="http://schemas.microsoft.com/office/drawing/2014/main" id="{D1349E3B-8FF7-4FBD-8581-F001BDEF84D2}"/>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 name="Line 119">
                    <a:extLst>
                      <a:ext uri="{FF2B5EF4-FFF2-40B4-BE49-F238E27FC236}">
                        <a16:creationId xmlns:a16="http://schemas.microsoft.com/office/drawing/2014/main" id="{D13A1D2D-0F45-43D8-A2A5-E12AACF28FC5}"/>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5" name="Line 120">
                    <a:extLst>
                      <a:ext uri="{FF2B5EF4-FFF2-40B4-BE49-F238E27FC236}">
                        <a16:creationId xmlns:a16="http://schemas.microsoft.com/office/drawing/2014/main" id="{7D22912E-41D2-4EE0-8ABA-74DBEDC2EA05}"/>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6" name="Line 121">
                    <a:extLst>
                      <a:ext uri="{FF2B5EF4-FFF2-40B4-BE49-F238E27FC236}">
                        <a16:creationId xmlns:a16="http://schemas.microsoft.com/office/drawing/2014/main" id="{05B939CD-9464-46D4-9E74-181CA7270F27}"/>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 name="Line 122">
                    <a:extLst>
                      <a:ext uri="{FF2B5EF4-FFF2-40B4-BE49-F238E27FC236}">
                        <a16:creationId xmlns:a16="http://schemas.microsoft.com/office/drawing/2014/main" id="{5F9E69BE-6389-44B6-A5DA-35E79EED9464}"/>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8" name="Line 123">
                    <a:extLst>
                      <a:ext uri="{FF2B5EF4-FFF2-40B4-BE49-F238E27FC236}">
                        <a16:creationId xmlns:a16="http://schemas.microsoft.com/office/drawing/2014/main" id="{CB253633-A40A-4410-8DCB-D3DD4FF3B89C}"/>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9" name="Line 124">
                    <a:extLst>
                      <a:ext uri="{FF2B5EF4-FFF2-40B4-BE49-F238E27FC236}">
                        <a16:creationId xmlns:a16="http://schemas.microsoft.com/office/drawing/2014/main" id="{687DD0EC-B61B-4D20-8E29-4CEA4428646F}"/>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 name="Line 125">
                    <a:extLst>
                      <a:ext uri="{FF2B5EF4-FFF2-40B4-BE49-F238E27FC236}">
                        <a16:creationId xmlns:a16="http://schemas.microsoft.com/office/drawing/2014/main" id="{EBFCDC58-B2DE-4AE9-8AE6-95C0127B2407}"/>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 name="Line 126">
                    <a:extLst>
                      <a:ext uri="{FF2B5EF4-FFF2-40B4-BE49-F238E27FC236}">
                        <a16:creationId xmlns:a16="http://schemas.microsoft.com/office/drawing/2014/main" id="{BF6220E3-7E47-4FE6-9D00-F67DCC2292CB}"/>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 name="Line 127">
                    <a:extLst>
                      <a:ext uri="{FF2B5EF4-FFF2-40B4-BE49-F238E27FC236}">
                        <a16:creationId xmlns:a16="http://schemas.microsoft.com/office/drawing/2014/main" id="{2CD4B472-B32D-47D9-BCAE-4D6DA1D0D9B0}"/>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 name="Line 128">
                    <a:extLst>
                      <a:ext uri="{FF2B5EF4-FFF2-40B4-BE49-F238E27FC236}">
                        <a16:creationId xmlns:a16="http://schemas.microsoft.com/office/drawing/2014/main" id="{A1C785F8-A9B3-41E8-84F1-465F87DA8B3A}"/>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4" name="Line 129">
                    <a:extLst>
                      <a:ext uri="{FF2B5EF4-FFF2-40B4-BE49-F238E27FC236}">
                        <a16:creationId xmlns:a16="http://schemas.microsoft.com/office/drawing/2014/main" id="{E37CBB35-6C54-4B72-8003-313B6A0A37A1}"/>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 name="Line 130">
                    <a:extLst>
                      <a:ext uri="{FF2B5EF4-FFF2-40B4-BE49-F238E27FC236}">
                        <a16:creationId xmlns:a16="http://schemas.microsoft.com/office/drawing/2014/main" id="{A11763AC-825C-41DB-885D-B69DD358C8FF}"/>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 name="Line 131">
                    <a:extLst>
                      <a:ext uri="{FF2B5EF4-FFF2-40B4-BE49-F238E27FC236}">
                        <a16:creationId xmlns:a16="http://schemas.microsoft.com/office/drawing/2014/main" id="{3888273F-3A3B-4B01-BF0A-2C28EF28B2A8}"/>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7" name="Line 132">
                    <a:extLst>
                      <a:ext uri="{FF2B5EF4-FFF2-40B4-BE49-F238E27FC236}">
                        <a16:creationId xmlns:a16="http://schemas.microsoft.com/office/drawing/2014/main" id="{FDCA324C-0EAF-47FD-8E35-89DC5DA6D5EE}"/>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8" name="Line 133">
                    <a:extLst>
                      <a:ext uri="{FF2B5EF4-FFF2-40B4-BE49-F238E27FC236}">
                        <a16:creationId xmlns:a16="http://schemas.microsoft.com/office/drawing/2014/main" id="{BAB37DE1-12BD-433F-9971-30EB8DCCC79D}"/>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9" name="Line 134">
                    <a:extLst>
                      <a:ext uri="{FF2B5EF4-FFF2-40B4-BE49-F238E27FC236}">
                        <a16:creationId xmlns:a16="http://schemas.microsoft.com/office/drawing/2014/main" id="{E43FB0C7-6435-4652-90A6-84B7E3CE2DC0}"/>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 name="Line 135">
                    <a:extLst>
                      <a:ext uri="{FF2B5EF4-FFF2-40B4-BE49-F238E27FC236}">
                        <a16:creationId xmlns:a16="http://schemas.microsoft.com/office/drawing/2014/main" id="{0EDE7D68-16F6-4846-9CD9-19E1A8A76AA5}"/>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 name="Rectangle 136">
                    <a:extLst>
                      <a:ext uri="{FF2B5EF4-FFF2-40B4-BE49-F238E27FC236}">
                        <a16:creationId xmlns:a16="http://schemas.microsoft.com/office/drawing/2014/main" id="{E06768D2-5EA9-45E5-88AB-77F9AB0BF598}"/>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52" name="Freeform 137">
                    <a:extLst>
                      <a:ext uri="{FF2B5EF4-FFF2-40B4-BE49-F238E27FC236}">
                        <a16:creationId xmlns:a16="http://schemas.microsoft.com/office/drawing/2014/main" id="{BC2E850B-34BE-46E0-9AAD-504919142BB8}"/>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53" name="Freeform 138">
                    <a:extLst>
                      <a:ext uri="{FF2B5EF4-FFF2-40B4-BE49-F238E27FC236}">
                        <a16:creationId xmlns:a16="http://schemas.microsoft.com/office/drawing/2014/main" id="{E8583CB8-06F8-40AA-B98C-CC61B9DDC3ED}"/>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454" name="Line 139">
                    <a:extLst>
                      <a:ext uri="{FF2B5EF4-FFF2-40B4-BE49-F238E27FC236}">
                        <a16:creationId xmlns:a16="http://schemas.microsoft.com/office/drawing/2014/main" id="{7DD73ADA-E289-4118-8CC9-549BC74089A2}"/>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5" name="Line 140">
                    <a:extLst>
                      <a:ext uri="{FF2B5EF4-FFF2-40B4-BE49-F238E27FC236}">
                        <a16:creationId xmlns:a16="http://schemas.microsoft.com/office/drawing/2014/main" id="{A1750059-2BE8-4B7A-BA4E-959A1CE33417}"/>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6" name="Line 141">
                    <a:extLst>
                      <a:ext uri="{FF2B5EF4-FFF2-40B4-BE49-F238E27FC236}">
                        <a16:creationId xmlns:a16="http://schemas.microsoft.com/office/drawing/2014/main" id="{9F8925CB-CB9A-49C8-AB3A-F8AC43373A94}"/>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7" name="Line 142">
                    <a:extLst>
                      <a:ext uri="{FF2B5EF4-FFF2-40B4-BE49-F238E27FC236}">
                        <a16:creationId xmlns:a16="http://schemas.microsoft.com/office/drawing/2014/main" id="{3DD6D43C-6A0B-4A81-AFFE-B0D6E925354F}"/>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8" name="Line 143">
                    <a:extLst>
                      <a:ext uri="{FF2B5EF4-FFF2-40B4-BE49-F238E27FC236}">
                        <a16:creationId xmlns:a16="http://schemas.microsoft.com/office/drawing/2014/main" id="{EA9F74F1-C003-4773-B87E-12E13BF3E63A}"/>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9" name="Line 144">
                    <a:extLst>
                      <a:ext uri="{FF2B5EF4-FFF2-40B4-BE49-F238E27FC236}">
                        <a16:creationId xmlns:a16="http://schemas.microsoft.com/office/drawing/2014/main" id="{0AD563E7-D1A4-4F07-BF03-0FBBE34988A2}"/>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 name="Line 145">
                    <a:extLst>
                      <a:ext uri="{FF2B5EF4-FFF2-40B4-BE49-F238E27FC236}">
                        <a16:creationId xmlns:a16="http://schemas.microsoft.com/office/drawing/2014/main" id="{A367E580-768D-425D-8554-984D75A6CEE7}"/>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 name="Rectangle 146">
                    <a:extLst>
                      <a:ext uri="{FF2B5EF4-FFF2-40B4-BE49-F238E27FC236}">
                        <a16:creationId xmlns:a16="http://schemas.microsoft.com/office/drawing/2014/main" id="{60FA8E08-3275-4CCD-B002-0A0AFA66A080}"/>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62" name="Freeform 147">
                    <a:extLst>
                      <a:ext uri="{FF2B5EF4-FFF2-40B4-BE49-F238E27FC236}">
                        <a16:creationId xmlns:a16="http://schemas.microsoft.com/office/drawing/2014/main" id="{CF27C904-A671-43FD-987C-DB3155CFA524}"/>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63" name="Freeform 148">
                    <a:extLst>
                      <a:ext uri="{FF2B5EF4-FFF2-40B4-BE49-F238E27FC236}">
                        <a16:creationId xmlns:a16="http://schemas.microsoft.com/office/drawing/2014/main" id="{427B8E8C-EAE0-4121-914F-DA40DA1A66DE}"/>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464" name="Line 149">
                    <a:extLst>
                      <a:ext uri="{FF2B5EF4-FFF2-40B4-BE49-F238E27FC236}">
                        <a16:creationId xmlns:a16="http://schemas.microsoft.com/office/drawing/2014/main" id="{27DFD77F-69B2-4122-9A89-FE8EBC5DAB8F}"/>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5" name="Line 150">
                    <a:extLst>
                      <a:ext uri="{FF2B5EF4-FFF2-40B4-BE49-F238E27FC236}">
                        <a16:creationId xmlns:a16="http://schemas.microsoft.com/office/drawing/2014/main" id="{26BB0C5A-7E76-4CFF-A6D9-5B165E5F1B62}"/>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6" name="Line 151">
                    <a:extLst>
                      <a:ext uri="{FF2B5EF4-FFF2-40B4-BE49-F238E27FC236}">
                        <a16:creationId xmlns:a16="http://schemas.microsoft.com/office/drawing/2014/main" id="{4F3167DD-82B6-4143-B79F-4F70F13F1424}"/>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7" name="Line 152">
                    <a:extLst>
                      <a:ext uri="{FF2B5EF4-FFF2-40B4-BE49-F238E27FC236}">
                        <a16:creationId xmlns:a16="http://schemas.microsoft.com/office/drawing/2014/main" id="{4E483EDE-E81C-4001-A815-8F48043D628E}"/>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8" name="Line 153">
                    <a:extLst>
                      <a:ext uri="{FF2B5EF4-FFF2-40B4-BE49-F238E27FC236}">
                        <a16:creationId xmlns:a16="http://schemas.microsoft.com/office/drawing/2014/main" id="{CD2A8939-B5DA-46D3-9F0E-91047507A82D}"/>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9" name="Line 154">
                    <a:extLst>
                      <a:ext uri="{FF2B5EF4-FFF2-40B4-BE49-F238E27FC236}">
                        <a16:creationId xmlns:a16="http://schemas.microsoft.com/office/drawing/2014/main" id="{57D5E1AD-08CB-4B90-9DA5-58732B56C79C}"/>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0" name="Line 155">
                    <a:extLst>
                      <a:ext uri="{FF2B5EF4-FFF2-40B4-BE49-F238E27FC236}">
                        <a16:creationId xmlns:a16="http://schemas.microsoft.com/office/drawing/2014/main" id="{1250AA92-F819-470B-9B9D-09391919F85F}"/>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 name="Rectangle 156">
                    <a:extLst>
                      <a:ext uri="{FF2B5EF4-FFF2-40B4-BE49-F238E27FC236}">
                        <a16:creationId xmlns:a16="http://schemas.microsoft.com/office/drawing/2014/main" id="{AEE269A0-D893-4C89-ADEC-D3C42F6ECA97}"/>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72" name="Freeform 157">
                    <a:extLst>
                      <a:ext uri="{FF2B5EF4-FFF2-40B4-BE49-F238E27FC236}">
                        <a16:creationId xmlns:a16="http://schemas.microsoft.com/office/drawing/2014/main" id="{E4BA7E0C-9BCF-4C14-B20A-F73F6610EA2F}"/>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73" name="Line 158">
                    <a:extLst>
                      <a:ext uri="{FF2B5EF4-FFF2-40B4-BE49-F238E27FC236}">
                        <a16:creationId xmlns:a16="http://schemas.microsoft.com/office/drawing/2014/main" id="{D8F78895-4048-4ABE-A9FB-067AA90BD386}"/>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4" name="Line 159">
                    <a:extLst>
                      <a:ext uri="{FF2B5EF4-FFF2-40B4-BE49-F238E27FC236}">
                        <a16:creationId xmlns:a16="http://schemas.microsoft.com/office/drawing/2014/main" id="{9FA2A33D-1CF2-4553-99B3-42F815F9B666}"/>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5" name="Line 160">
                    <a:extLst>
                      <a:ext uri="{FF2B5EF4-FFF2-40B4-BE49-F238E27FC236}">
                        <a16:creationId xmlns:a16="http://schemas.microsoft.com/office/drawing/2014/main" id="{07250E8E-45A9-4BC1-9E0C-2431BA82CD5B}"/>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6" name="Line 161">
                    <a:extLst>
                      <a:ext uri="{FF2B5EF4-FFF2-40B4-BE49-F238E27FC236}">
                        <a16:creationId xmlns:a16="http://schemas.microsoft.com/office/drawing/2014/main" id="{1D128517-CECB-4044-8F56-091DB406D377}"/>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7" name="Line 162">
                    <a:extLst>
                      <a:ext uri="{FF2B5EF4-FFF2-40B4-BE49-F238E27FC236}">
                        <a16:creationId xmlns:a16="http://schemas.microsoft.com/office/drawing/2014/main" id="{52F49058-5A8A-4E21-ABE7-CAB4DEF7EE3C}"/>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8" name="Line 163">
                    <a:extLst>
                      <a:ext uri="{FF2B5EF4-FFF2-40B4-BE49-F238E27FC236}">
                        <a16:creationId xmlns:a16="http://schemas.microsoft.com/office/drawing/2014/main" id="{6C8E75D8-884B-4952-B1C4-404503CB1C99}"/>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9" name="Line 164">
                    <a:extLst>
                      <a:ext uri="{FF2B5EF4-FFF2-40B4-BE49-F238E27FC236}">
                        <a16:creationId xmlns:a16="http://schemas.microsoft.com/office/drawing/2014/main" id="{B16F5AEA-2D99-4189-B8AF-86A196465EA4}"/>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0" name="Freeform 165">
                    <a:extLst>
                      <a:ext uri="{FF2B5EF4-FFF2-40B4-BE49-F238E27FC236}">
                        <a16:creationId xmlns:a16="http://schemas.microsoft.com/office/drawing/2014/main" id="{7650CFA1-148C-4122-96AC-3A3180EBF101}"/>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481" name="Freeform 166">
                    <a:extLst>
                      <a:ext uri="{FF2B5EF4-FFF2-40B4-BE49-F238E27FC236}">
                        <a16:creationId xmlns:a16="http://schemas.microsoft.com/office/drawing/2014/main" id="{67D5559F-3179-4168-AA93-DD93A018BBB7}"/>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482" name="Line 167">
                    <a:extLst>
                      <a:ext uri="{FF2B5EF4-FFF2-40B4-BE49-F238E27FC236}">
                        <a16:creationId xmlns:a16="http://schemas.microsoft.com/office/drawing/2014/main" id="{0B5CC0C6-76A1-430D-9B40-52C019267854}"/>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 name="Line 168">
                    <a:extLst>
                      <a:ext uri="{FF2B5EF4-FFF2-40B4-BE49-F238E27FC236}">
                        <a16:creationId xmlns:a16="http://schemas.microsoft.com/office/drawing/2014/main" id="{8D74B076-9AB9-42E9-961F-85A2B7644532}"/>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169">
                    <a:extLst>
                      <a:ext uri="{FF2B5EF4-FFF2-40B4-BE49-F238E27FC236}">
                        <a16:creationId xmlns:a16="http://schemas.microsoft.com/office/drawing/2014/main" id="{27CCD3C9-C603-4B38-93B5-7B436F8D6525}"/>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5" name="Line 170">
                    <a:extLst>
                      <a:ext uri="{FF2B5EF4-FFF2-40B4-BE49-F238E27FC236}">
                        <a16:creationId xmlns:a16="http://schemas.microsoft.com/office/drawing/2014/main" id="{8D0493F7-0886-41B8-851E-A59F217BC2F4}"/>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6" name="Line 171">
                    <a:extLst>
                      <a:ext uri="{FF2B5EF4-FFF2-40B4-BE49-F238E27FC236}">
                        <a16:creationId xmlns:a16="http://schemas.microsoft.com/office/drawing/2014/main" id="{42FF5250-36BE-45D0-B159-BAE5869A0924}"/>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7" name="Line 172">
                    <a:extLst>
                      <a:ext uri="{FF2B5EF4-FFF2-40B4-BE49-F238E27FC236}">
                        <a16:creationId xmlns:a16="http://schemas.microsoft.com/office/drawing/2014/main" id="{36BE3835-4957-439E-92E3-7379F224EA65}"/>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8" name="Freeform 173">
                    <a:extLst>
                      <a:ext uri="{FF2B5EF4-FFF2-40B4-BE49-F238E27FC236}">
                        <a16:creationId xmlns:a16="http://schemas.microsoft.com/office/drawing/2014/main" id="{94CD9FBA-F7F0-4B36-AC44-4320524EE868}"/>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489" name="Line 174">
                    <a:extLst>
                      <a:ext uri="{FF2B5EF4-FFF2-40B4-BE49-F238E27FC236}">
                        <a16:creationId xmlns:a16="http://schemas.microsoft.com/office/drawing/2014/main" id="{56320F5C-F381-4597-BD28-93DD64A55DF5}"/>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0" name="Line 175">
                    <a:extLst>
                      <a:ext uri="{FF2B5EF4-FFF2-40B4-BE49-F238E27FC236}">
                        <a16:creationId xmlns:a16="http://schemas.microsoft.com/office/drawing/2014/main" id="{8B69329E-804E-4829-93C1-072C2B67F899}"/>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 name="Line 176">
                    <a:extLst>
                      <a:ext uri="{FF2B5EF4-FFF2-40B4-BE49-F238E27FC236}">
                        <a16:creationId xmlns:a16="http://schemas.microsoft.com/office/drawing/2014/main" id="{E0A45235-F97E-421C-832F-B7BFF081BEA8}"/>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Line 177">
                    <a:extLst>
                      <a:ext uri="{FF2B5EF4-FFF2-40B4-BE49-F238E27FC236}">
                        <a16:creationId xmlns:a16="http://schemas.microsoft.com/office/drawing/2014/main" id="{7EAE1A2A-CFFB-4DC2-908E-4413F60E4818}"/>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 name="Line 178">
                    <a:extLst>
                      <a:ext uri="{FF2B5EF4-FFF2-40B4-BE49-F238E27FC236}">
                        <a16:creationId xmlns:a16="http://schemas.microsoft.com/office/drawing/2014/main" id="{C7DCFED3-47B9-4046-9A5D-BEAF0E414858}"/>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4" name="Line 179">
                    <a:extLst>
                      <a:ext uri="{FF2B5EF4-FFF2-40B4-BE49-F238E27FC236}">
                        <a16:creationId xmlns:a16="http://schemas.microsoft.com/office/drawing/2014/main" id="{867F903F-7F6C-4188-8F5D-970A314F4393}"/>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5" name="Line 180">
                    <a:extLst>
                      <a:ext uri="{FF2B5EF4-FFF2-40B4-BE49-F238E27FC236}">
                        <a16:creationId xmlns:a16="http://schemas.microsoft.com/office/drawing/2014/main" id="{D308C5AC-7448-4C92-A932-508D28172AC5}"/>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6" name="Freeform 181">
                    <a:extLst>
                      <a:ext uri="{FF2B5EF4-FFF2-40B4-BE49-F238E27FC236}">
                        <a16:creationId xmlns:a16="http://schemas.microsoft.com/office/drawing/2014/main" id="{51FCAAC2-3ADC-4898-89BF-67C52349E110}"/>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497" name="Line 182">
                    <a:extLst>
                      <a:ext uri="{FF2B5EF4-FFF2-40B4-BE49-F238E27FC236}">
                        <a16:creationId xmlns:a16="http://schemas.microsoft.com/office/drawing/2014/main" id="{35E458BB-903B-4173-83EB-333D0D1FD3D6}"/>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8" name="Line 183">
                    <a:extLst>
                      <a:ext uri="{FF2B5EF4-FFF2-40B4-BE49-F238E27FC236}">
                        <a16:creationId xmlns:a16="http://schemas.microsoft.com/office/drawing/2014/main" id="{1BFC7641-31F9-476A-BC33-B87F3391E688}"/>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9" name="Line 184">
                    <a:extLst>
                      <a:ext uri="{FF2B5EF4-FFF2-40B4-BE49-F238E27FC236}">
                        <a16:creationId xmlns:a16="http://schemas.microsoft.com/office/drawing/2014/main" id="{73A8E715-E7DA-436A-8F0C-89E372E5C71A}"/>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0" name="Line 185">
                    <a:extLst>
                      <a:ext uri="{FF2B5EF4-FFF2-40B4-BE49-F238E27FC236}">
                        <a16:creationId xmlns:a16="http://schemas.microsoft.com/office/drawing/2014/main" id="{15DCCEA1-3F0E-41F2-901E-24C72DFF82C4}"/>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 name="Line 186">
                    <a:extLst>
                      <a:ext uri="{FF2B5EF4-FFF2-40B4-BE49-F238E27FC236}">
                        <a16:creationId xmlns:a16="http://schemas.microsoft.com/office/drawing/2014/main" id="{909C5DDF-D9C5-474C-BB67-35AA4580CDC1}"/>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 name="Line 187">
                    <a:extLst>
                      <a:ext uri="{FF2B5EF4-FFF2-40B4-BE49-F238E27FC236}">
                        <a16:creationId xmlns:a16="http://schemas.microsoft.com/office/drawing/2014/main" id="{279005C8-D7B0-45F3-92B3-C9AA6403FFF4}"/>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 name="Line 188">
                    <a:extLst>
                      <a:ext uri="{FF2B5EF4-FFF2-40B4-BE49-F238E27FC236}">
                        <a16:creationId xmlns:a16="http://schemas.microsoft.com/office/drawing/2014/main" id="{13CD3598-0CCC-45D7-B2CC-B764F848936C}"/>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6" name="Group 189">
                  <a:extLst>
                    <a:ext uri="{FF2B5EF4-FFF2-40B4-BE49-F238E27FC236}">
                      <a16:creationId xmlns:a16="http://schemas.microsoft.com/office/drawing/2014/main" id="{98EF6E69-2087-483C-A882-07D2B9C79CB7}"/>
                    </a:ext>
                  </a:extLst>
                </p:cNvPr>
                <p:cNvGrpSpPr>
                  <a:grpSpLocks/>
                </p:cNvGrpSpPr>
                <p:nvPr/>
              </p:nvGrpSpPr>
              <p:grpSpPr bwMode="auto">
                <a:xfrm>
                  <a:off x="1824" y="1152"/>
                  <a:ext cx="288" cy="288"/>
                  <a:chOff x="2173" y="1751"/>
                  <a:chExt cx="706" cy="644"/>
                </a:xfrm>
              </p:grpSpPr>
              <p:sp>
                <p:nvSpPr>
                  <p:cNvPr id="218" name="Rectangle 190">
                    <a:extLst>
                      <a:ext uri="{FF2B5EF4-FFF2-40B4-BE49-F238E27FC236}">
                        <a16:creationId xmlns:a16="http://schemas.microsoft.com/office/drawing/2014/main" id="{F5670571-5376-466A-B51E-9645B56E1436}"/>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19" name="Rectangle 191">
                    <a:extLst>
                      <a:ext uri="{FF2B5EF4-FFF2-40B4-BE49-F238E27FC236}">
                        <a16:creationId xmlns:a16="http://schemas.microsoft.com/office/drawing/2014/main" id="{313C9A1B-5423-4D46-B3CA-E5FB0306F57A}"/>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20" name="Rectangle 192">
                    <a:extLst>
                      <a:ext uri="{FF2B5EF4-FFF2-40B4-BE49-F238E27FC236}">
                        <a16:creationId xmlns:a16="http://schemas.microsoft.com/office/drawing/2014/main" id="{259D10D8-8215-42F0-94D0-270B79572E19}"/>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21" name="Freeform 193">
                    <a:extLst>
                      <a:ext uri="{FF2B5EF4-FFF2-40B4-BE49-F238E27FC236}">
                        <a16:creationId xmlns:a16="http://schemas.microsoft.com/office/drawing/2014/main" id="{E2E82847-D68E-40BF-8B0F-0AB44399C642}"/>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22" name="Freeform 194">
                    <a:extLst>
                      <a:ext uri="{FF2B5EF4-FFF2-40B4-BE49-F238E27FC236}">
                        <a16:creationId xmlns:a16="http://schemas.microsoft.com/office/drawing/2014/main" id="{38BD5FDD-32E3-4012-B7A0-9D6E8CD3792D}"/>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23" name="Freeform 195">
                    <a:extLst>
                      <a:ext uri="{FF2B5EF4-FFF2-40B4-BE49-F238E27FC236}">
                        <a16:creationId xmlns:a16="http://schemas.microsoft.com/office/drawing/2014/main" id="{95D53636-BFAB-4960-A768-E388248AD62C}"/>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a:p>
                </p:txBody>
              </p:sp>
              <p:sp>
                <p:nvSpPr>
                  <p:cNvPr id="224" name="Freeform 196">
                    <a:extLst>
                      <a:ext uri="{FF2B5EF4-FFF2-40B4-BE49-F238E27FC236}">
                        <a16:creationId xmlns:a16="http://schemas.microsoft.com/office/drawing/2014/main" id="{419C7128-B1A4-4458-9816-E331CD7930C6}"/>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a:p>
                </p:txBody>
              </p:sp>
              <p:sp>
                <p:nvSpPr>
                  <p:cNvPr id="225" name="Freeform 197">
                    <a:extLst>
                      <a:ext uri="{FF2B5EF4-FFF2-40B4-BE49-F238E27FC236}">
                        <a16:creationId xmlns:a16="http://schemas.microsoft.com/office/drawing/2014/main" id="{3C87A898-A9D9-44CC-8807-5AC89848C471}"/>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226" name="Freeform 198">
                    <a:extLst>
                      <a:ext uri="{FF2B5EF4-FFF2-40B4-BE49-F238E27FC236}">
                        <a16:creationId xmlns:a16="http://schemas.microsoft.com/office/drawing/2014/main" id="{D29A864B-79F3-464C-8C90-7A78A61061D3}"/>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a:p>
                </p:txBody>
              </p:sp>
              <p:sp>
                <p:nvSpPr>
                  <p:cNvPr id="227" name="Line 199">
                    <a:extLst>
                      <a:ext uri="{FF2B5EF4-FFF2-40B4-BE49-F238E27FC236}">
                        <a16:creationId xmlns:a16="http://schemas.microsoft.com/office/drawing/2014/main" id="{C111B12A-7483-44EE-98EF-2971E24639F8}"/>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 name="Line 200">
                    <a:extLst>
                      <a:ext uri="{FF2B5EF4-FFF2-40B4-BE49-F238E27FC236}">
                        <a16:creationId xmlns:a16="http://schemas.microsoft.com/office/drawing/2014/main" id="{31DE2F61-20DC-4B9E-9B37-BE55A83B7ACA}"/>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9" name="Line 201">
                    <a:extLst>
                      <a:ext uri="{FF2B5EF4-FFF2-40B4-BE49-F238E27FC236}">
                        <a16:creationId xmlns:a16="http://schemas.microsoft.com/office/drawing/2014/main" id="{AD0622FA-9550-4F88-992D-1A96E12454DB}"/>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0" name="Line 202">
                    <a:extLst>
                      <a:ext uri="{FF2B5EF4-FFF2-40B4-BE49-F238E27FC236}">
                        <a16:creationId xmlns:a16="http://schemas.microsoft.com/office/drawing/2014/main" id="{B848B3E9-F451-46E9-A34B-05BD1FE87146}"/>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203">
                    <a:extLst>
                      <a:ext uri="{FF2B5EF4-FFF2-40B4-BE49-F238E27FC236}">
                        <a16:creationId xmlns:a16="http://schemas.microsoft.com/office/drawing/2014/main" id="{544E4683-AE13-425A-93F8-9644ABB1B88D}"/>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2" name="Line 204">
                    <a:extLst>
                      <a:ext uri="{FF2B5EF4-FFF2-40B4-BE49-F238E27FC236}">
                        <a16:creationId xmlns:a16="http://schemas.microsoft.com/office/drawing/2014/main" id="{6718B7A3-077C-4897-8815-D377AE7C15BE}"/>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Line 205">
                    <a:extLst>
                      <a:ext uri="{FF2B5EF4-FFF2-40B4-BE49-F238E27FC236}">
                        <a16:creationId xmlns:a16="http://schemas.microsoft.com/office/drawing/2014/main" id="{0069F55B-580A-46EB-AB40-B2048A2400F9}"/>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 name="Line 206">
                    <a:extLst>
                      <a:ext uri="{FF2B5EF4-FFF2-40B4-BE49-F238E27FC236}">
                        <a16:creationId xmlns:a16="http://schemas.microsoft.com/office/drawing/2014/main" id="{5736EB4D-5854-41B5-B7D7-18728AAAF11D}"/>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 name="Line 207">
                    <a:extLst>
                      <a:ext uri="{FF2B5EF4-FFF2-40B4-BE49-F238E27FC236}">
                        <a16:creationId xmlns:a16="http://schemas.microsoft.com/office/drawing/2014/main" id="{FB5331B0-C80B-42CD-A997-11DF24E128A0}"/>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 name="Line 208">
                    <a:extLst>
                      <a:ext uri="{FF2B5EF4-FFF2-40B4-BE49-F238E27FC236}">
                        <a16:creationId xmlns:a16="http://schemas.microsoft.com/office/drawing/2014/main" id="{4482201D-78B9-49F3-B41C-BBFAB90B29B5}"/>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209">
                    <a:extLst>
                      <a:ext uri="{FF2B5EF4-FFF2-40B4-BE49-F238E27FC236}">
                        <a16:creationId xmlns:a16="http://schemas.microsoft.com/office/drawing/2014/main" id="{EAFE3F20-282C-4F34-A020-5EC0D0E01931}"/>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210">
                    <a:extLst>
                      <a:ext uri="{FF2B5EF4-FFF2-40B4-BE49-F238E27FC236}">
                        <a16:creationId xmlns:a16="http://schemas.microsoft.com/office/drawing/2014/main" id="{70DFBA17-F4D8-43A2-B733-7B3DEBEEFAA3}"/>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211">
                    <a:extLst>
                      <a:ext uri="{FF2B5EF4-FFF2-40B4-BE49-F238E27FC236}">
                        <a16:creationId xmlns:a16="http://schemas.microsoft.com/office/drawing/2014/main" id="{048BE339-5A47-4D4B-8275-01432AD507E8}"/>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212">
                    <a:extLst>
                      <a:ext uri="{FF2B5EF4-FFF2-40B4-BE49-F238E27FC236}">
                        <a16:creationId xmlns:a16="http://schemas.microsoft.com/office/drawing/2014/main" id="{DF15A6CB-275F-4BA1-A0DB-699233F074E1}"/>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213">
                    <a:extLst>
                      <a:ext uri="{FF2B5EF4-FFF2-40B4-BE49-F238E27FC236}">
                        <a16:creationId xmlns:a16="http://schemas.microsoft.com/office/drawing/2014/main" id="{A8B814E0-9B38-4A35-ADC3-78EE41F8D244}"/>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214">
                    <a:extLst>
                      <a:ext uri="{FF2B5EF4-FFF2-40B4-BE49-F238E27FC236}">
                        <a16:creationId xmlns:a16="http://schemas.microsoft.com/office/drawing/2014/main" id="{9BB1B0D2-209B-4565-8EC6-4F6AF9CF6F0D}"/>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215">
                    <a:extLst>
                      <a:ext uri="{FF2B5EF4-FFF2-40B4-BE49-F238E27FC236}">
                        <a16:creationId xmlns:a16="http://schemas.microsoft.com/office/drawing/2014/main" id="{DFEB737C-D2E3-4B38-B281-41B261E94F79}"/>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216">
                    <a:extLst>
                      <a:ext uri="{FF2B5EF4-FFF2-40B4-BE49-F238E27FC236}">
                        <a16:creationId xmlns:a16="http://schemas.microsoft.com/office/drawing/2014/main" id="{B822E443-F7AE-425C-B84A-2B842B42F9AF}"/>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217">
                    <a:extLst>
                      <a:ext uri="{FF2B5EF4-FFF2-40B4-BE49-F238E27FC236}">
                        <a16:creationId xmlns:a16="http://schemas.microsoft.com/office/drawing/2014/main" id="{C12FBE2F-33B4-4B22-AA98-6575F4D6F13E}"/>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 name="Rectangle 218">
                    <a:extLst>
                      <a:ext uri="{FF2B5EF4-FFF2-40B4-BE49-F238E27FC236}">
                        <a16:creationId xmlns:a16="http://schemas.microsoft.com/office/drawing/2014/main" id="{D23B8884-93E9-420D-8E4C-3ED2FEA676A5}"/>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47" name="Rectangle 219">
                    <a:extLst>
                      <a:ext uri="{FF2B5EF4-FFF2-40B4-BE49-F238E27FC236}">
                        <a16:creationId xmlns:a16="http://schemas.microsoft.com/office/drawing/2014/main" id="{250CC1F2-8403-4C19-BF14-28E8310F0FAE}"/>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48" name="Rectangle 220">
                    <a:extLst>
                      <a:ext uri="{FF2B5EF4-FFF2-40B4-BE49-F238E27FC236}">
                        <a16:creationId xmlns:a16="http://schemas.microsoft.com/office/drawing/2014/main" id="{74163E60-CD05-4B8D-B729-1565952BEDEC}"/>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49" name="Freeform 221">
                    <a:extLst>
                      <a:ext uri="{FF2B5EF4-FFF2-40B4-BE49-F238E27FC236}">
                        <a16:creationId xmlns:a16="http://schemas.microsoft.com/office/drawing/2014/main" id="{AD76CC64-06BB-4171-82F7-D79BC0D3C2CB}"/>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a:p>
                </p:txBody>
              </p:sp>
              <p:sp>
                <p:nvSpPr>
                  <p:cNvPr id="250" name="Freeform 222">
                    <a:extLst>
                      <a:ext uri="{FF2B5EF4-FFF2-40B4-BE49-F238E27FC236}">
                        <a16:creationId xmlns:a16="http://schemas.microsoft.com/office/drawing/2014/main" id="{0413E505-6711-4FF2-8B74-0893F02A831E}"/>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a:p>
                </p:txBody>
              </p:sp>
              <p:sp>
                <p:nvSpPr>
                  <p:cNvPr id="251" name="Line 223">
                    <a:extLst>
                      <a:ext uri="{FF2B5EF4-FFF2-40B4-BE49-F238E27FC236}">
                        <a16:creationId xmlns:a16="http://schemas.microsoft.com/office/drawing/2014/main" id="{72B6E485-34A3-46CC-A229-647F1479A1DA}"/>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224">
                    <a:extLst>
                      <a:ext uri="{FF2B5EF4-FFF2-40B4-BE49-F238E27FC236}">
                        <a16:creationId xmlns:a16="http://schemas.microsoft.com/office/drawing/2014/main" id="{777929CD-DB9B-4949-ABB5-66BA6829D256}"/>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Freeform 225">
                    <a:extLst>
                      <a:ext uri="{FF2B5EF4-FFF2-40B4-BE49-F238E27FC236}">
                        <a16:creationId xmlns:a16="http://schemas.microsoft.com/office/drawing/2014/main" id="{61605ED9-294B-46FA-849E-94F3ADA26DCD}"/>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a:p>
                </p:txBody>
              </p:sp>
              <p:sp>
                <p:nvSpPr>
                  <p:cNvPr id="254" name="Line 226">
                    <a:extLst>
                      <a:ext uri="{FF2B5EF4-FFF2-40B4-BE49-F238E27FC236}">
                        <a16:creationId xmlns:a16="http://schemas.microsoft.com/office/drawing/2014/main" id="{A349C410-E2F3-4CE6-85BC-4451359F145D}"/>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227">
                    <a:extLst>
                      <a:ext uri="{FF2B5EF4-FFF2-40B4-BE49-F238E27FC236}">
                        <a16:creationId xmlns:a16="http://schemas.microsoft.com/office/drawing/2014/main" id="{7FC38101-19A0-4BF8-BCD3-2234CEDACF0B}"/>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Rectangle 228">
                    <a:extLst>
                      <a:ext uri="{FF2B5EF4-FFF2-40B4-BE49-F238E27FC236}">
                        <a16:creationId xmlns:a16="http://schemas.microsoft.com/office/drawing/2014/main" id="{6B77BFD1-FF53-467B-B1CD-3AD9EADB9C29}"/>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57" name="Freeform 229">
                    <a:extLst>
                      <a:ext uri="{FF2B5EF4-FFF2-40B4-BE49-F238E27FC236}">
                        <a16:creationId xmlns:a16="http://schemas.microsoft.com/office/drawing/2014/main" id="{7E7B9E0F-3E9C-4E08-A851-74FB5DB00AD8}"/>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58" name="Freeform 230">
                    <a:extLst>
                      <a:ext uri="{FF2B5EF4-FFF2-40B4-BE49-F238E27FC236}">
                        <a16:creationId xmlns:a16="http://schemas.microsoft.com/office/drawing/2014/main" id="{CD41D31F-B1DC-449E-AC65-966BC35CD25A}"/>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259" name="Line 231">
                    <a:extLst>
                      <a:ext uri="{FF2B5EF4-FFF2-40B4-BE49-F238E27FC236}">
                        <a16:creationId xmlns:a16="http://schemas.microsoft.com/office/drawing/2014/main" id="{9229CBF6-C837-455A-B0BC-882344FD6A0B}"/>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232">
                    <a:extLst>
                      <a:ext uri="{FF2B5EF4-FFF2-40B4-BE49-F238E27FC236}">
                        <a16:creationId xmlns:a16="http://schemas.microsoft.com/office/drawing/2014/main" id="{D2FEAAF2-A016-438A-8D45-DE1E1168D722}"/>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233">
                    <a:extLst>
                      <a:ext uri="{FF2B5EF4-FFF2-40B4-BE49-F238E27FC236}">
                        <a16:creationId xmlns:a16="http://schemas.microsoft.com/office/drawing/2014/main" id="{049CA34B-0B46-4193-A1A6-6FDF551BFBE7}"/>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234">
                    <a:extLst>
                      <a:ext uri="{FF2B5EF4-FFF2-40B4-BE49-F238E27FC236}">
                        <a16:creationId xmlns:a16="http://schemas.microsoft.com/office/drawing/2014/main" id="{6FCD6ECA-B708-491D-928B-B461A34AB6B7}"/>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235">
                    <a:extLst>
                      <a:ext uri="{FF2B5EF4-FFF2-40B4-BE49-F238E27FC236}">
                        <a16:creationId xmlns:a16="http://schemas.microsoft.com/office/drawing/2014/main" id="{2C1C0F5E-E841-4528-8AAD-F68B2C0A9241}"/>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236">
                    <a:extLst>
                      <a:ext uri="{FF2B5EF4-FFF2-40B4-BE49-F238E27FC236}">
                        <a16:creationId xmlns:a16="http://schemas.microsoft.com/office/drawing/2014/main" id="{08BF0413-6C1D-4B61-9FB7-CCF3B1FC520F}"/>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237">
                    <a:extLst>
                      <a:ext uri="{FF2B5EF4-FFF2-40B4-BE49-F238E27FC236}">
                        <a16:creationId xmlns:a16="http://schemas.microsoft.com/office/drawing/2014/main" id="{973A5905-1AD5-4C8E-A231-8F276C0545F5}"/>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Rectangle 238">
                    <a:extLst>
                      <a:ext uri="{FF2B5EF4-FFF2-40B4-BE49-F238E27FC236}">
                        <a16:creationId xmlns:a16="http://schemas.microsoft.com/office/drawing/2014/main" id="{0DDB15C9-4432-4B26-B5C4-FB4999D4FCFD}"/>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67" name="Freeform 239">
                    <a:extLst>
                      <a:ext uri="{FF2B5EF4-FFF2-40B4-BE49-F238E27FC236}">
                        <a16:creationId xmlns:a16="http://schemas.microsoft.com/office/drawing/2014/main" id="{B39313D2-F459-40A8-9255-F94B7233E4A8}"/>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68" name="Freeform 240">
                    <a:extLst>
                      <a:ext uri="{FF2B5EF4-FFF2-40B4-BE49-F238E27FC236}">
                        <a16:creationId xmlns:a16="http://schemas.microsoft.com/office/drawing/2014/main" id="{A61C1C8D-E925-4918-A4D1-FD3C55965154}"/>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269" name="Line 241">
                    <a:extLst>
                      <a:ext uri="{FF2B5EF4-FFF2-40B4-BE49-F238E27FC236}">
                        <a16:creationId xmlns:a16="http://schemas.microsoft.com/office/drawing/2014/main" id="{DD96F1A4-F8A1-45CC-ABC4-18A8583FD4DA}"/>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242">
                    <a:extLst>
                      <a:ext uri="{FF2B5EF4-FFF2-40B4-BE49-F238E27FC236}">
                        <a16:creationId xmlns:a16="http://schemas.microsoft.com/office/drawing/2014/main" id="{2ABBB37A-EF78-40EE-A0C4-EF6585CCE851}"/>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243">
                    <a:extLst>
                      <a:ext uri="{FF2B5EF4-FFF2-40B4-BE49-F238E27FC236}">
                        <a16:creationId xmlns:a16="http://schemas.microsoft.com/office/drawing/2014/main" id="{172DEA9F-E18F-4A41-ACEC-DAF6795CC3E0}"/>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244">
                    <a:extLst>
                      <a:ext uri="{FF2B5EF4-FFF2-40B4-BE49-F238E27FC236}">
                        <a16:creationId xmlns:a16="http://schemas.microsoft.com/office/drawing/2014/main" id="{CCC8C7C7-F97A-44EB-9A09-98B841CC2F05}"/>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245">
                    <a:extLst>
                      <a:ext uri="{FF2B5EF4-FFF2-40B4-BE49-F238E27FC236}">
                        <a16:creationId xmlns:a16="http://schemas.microsoft.com/office/drawing/2014/main" id="{0F18B332-71CF-4320-9DA3-693B20A75D65}"/>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246">
                    <a:extLst>
                      <a:ext uri="{FF2B5EF4-FFF2-40B4-BE49-F238E27FC236}">
                        <a16:creationId xmlns:a16="http://schemas.microsoft.com/office/drawing/2014/main" id="{FD22F11A-9385-41FB-9B8C-B9D14B946666}"/>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247">
                    <a:extLst>
                      <a:ext uri="{FF2B5EF4-FFF2-40B4-BE49-F238E27FC236}">
                        <a16:creationId xmlns:a16="http://schemas.microsoft.com/office/drawing/2014/main" id="{11C1144A-EBA7-4E92-A53C-366DF75BE48C}"/>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 name="Freeform 248">
                    <a:extLst>
                      <a:ext uri="{FF2B5EF4-FFF2-40B4-BE49-F238E27FC236}">
                        <a16:creationId xmlns:a16="http://schemas.microsoft.com/office/drawing/2014/main" id="{7BCC1292-E4EF-4C4C-A743-AD8FC073081E}"/>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277" name="Rectangle 249">
                    <a:extLst>
                      <a:ext uri="{FF2B5EF4-FFF2-40B4-BE49-F238E27FC236}">
                        <a16:creationId xmlns:a16="http://schemas.microsoft.com/office/drawing/2014/main" id="{D400BC0C-29BD-46EE-B6A5-3637E3696707}"/>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78" name="Freeform 250">
                    <a:extLst>
                      <a:ext uri="{FF2B5EF4-FFF2-40B4-BE49-F238E27FC236}">
                        <a16:creationId xmlns:a16="http://schemas.microsoft.com/office/drawing/2014/main" id="{5776BD11-F0D9-4AB9-80DA-14DE0E18F3F7}"/>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79" name="Line 251">
                    <a:extLst>
                      <a:ext uri="{FF2B5EF4-FFF2-40B4-BE49-F238E27FC236}">
                        <a16:creationId xmlns:a16="http://schemas.microsoft.com/office/drawing/2014/main" id="{4FEFE988-8BBC-459E-9D00-156C6B558090}"/>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252">
                    <a:extLst>
                      <a:ext uri="{FF2B5EF4-FFF2-40B4-BE49-F238E27FC236}">
                        <a16:creationId xmlns:a16="http://schemas.microsoft.com/office/drawing/2014/main" id="{C0BE7F2E-C612-4081-B77F-2C17AFA5BBE0}"/>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253">
                    <a:extLst>
                      <a:ext uri="{FF2B5EF4-FFF2-40B4-BE49-F238E27FC236}">
                        <a16:creationId xmlns:a16="http://schemas.microsoft.com/office/drawing/2014/main" id="{0FD51E7F-3A16-44B8-8777-7055F75D3D10}"/>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254">
                    <a:extLst>
                      <a:ext uri="{FF2B5EF4-FFF2-40B4-BE49-F238E27FC236}">
                        <a16:creationId xmlns:a16="http://schemas.microsoft.com/office/drawing/2014/main" id="{0AF6A81B-9C1C-411F-8B1D-77EDA96CC4BA}"/>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255">
                    <a:extLst>
                      <a:ext uri="{FF2B5EF4-FFF2-40B4-BE49-F238E27FC236}">
                        <a16:creationId xmlns:a16="http://schemas.microsoft.com/office/drawing/2014/main" id="{6A41E58D-1567-4111-9A67-7706C9B2653B}"/>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256">
                    <a:extLst>
                      <a:ext uri="{FF2B5EF4-FFF2-40B4-BE49-F238E27FC236}">
                        <a16:creationId xmlns:a16="http://schemas.microsoft.com/office/drawing/2014/main" id="{D4383BE5-736A-4457-B8C7-2C6181302011}"/>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257">
                    <a:extLst>
                      <a:ext uri="{FF2B5EF4-FFF2-40B4-BE49-F238E27FC236}">
                        <a16:creationId xmlns:a16="http://schemas.microsoft.com/office/drawing/2014/main" id="{3A8F97DB-A558-46CE-8269-A4CF24EB1618}"/>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Freeform 258">
                    <a:extLst>
                      <a:ext uri="{FF2B5EF4-FFF2-40B4-BE49-F238E27FC236}">
                        <a16:creationId xmlns:a16="http://schemas.microsoft.com/office/drawing/2014/main" id="{3676672A-6DEB-4D26-8CBE-79C0B25AEECB}"/>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87" name="Freeform 259">
                    <a:extLst>
                      <a:ext uri="{FF2B5EF4-FFF2-40B4-BE49-F238E27FC236}">
                        <a16:creationId xmlns:a16="http://schemas.microsoft.com/office/drawing/2014/main" id="{9CAB6E0B-C82D-43FF-8994-00F4477011AF}"/>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88" name="Freeform 260">
                    <a:extLst>
                      <a:ext uri="{FF2B5EF4-FFF2-40B4-BE49-F238E27FC236}">
                        <a16:creationId xmlns:a16="http://schemas.microsoft.com/office/drawing/2014/main" id="{969212F5-3026-49E7-BC5E-C7E2F666C9E0}"/>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a:p>
                </p:txBody>
              </p:sp>
              <p:sp>
                <p:nvSpPr>
                  <p:cNvPr id="289" name="Line 261">
                    <a:extLst>
                      <a:ext uri="{FF2B5EF4-FFF2-40B4-BE49-F238E27FC236}">
                        <a16:creationId xmlns:a16="http://schemas.microsoft.com/office/drawing/2014/main" id="{0723106D-03FD-4435-B578-E93AAD5DD59D}"/>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262">
                    <a:extLst>
                      <a:ext uri="{FF2B5EF4-FFF2-40B4-BE49-F238E27FC236}">
                        <a16:creationId xmlns:a16="http://schemas.microsoft.com/office/drawing/2014/main" id="{F3601128-C347-4327-AD0D-2AB0E5688071}"/>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263">
                    <a:extLst>
                      <a:ext uri="{FF2B5EF4-FFF2-40B4-BE49-F238E27FC236}">
                        <a16:creationId xmlns:a16="http://schemas.microsoft.com/office/drawing/2014/main" id="{921C4E64-6CEC-4E88-B08E-37CBCE448ACD}"/>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264">
                    <a:extLst>
                      <a:ext uri="{FF2B5EF4-FFF2-40B4-BE49-F238E27FC236}">
                        <a16:creationId xmlns:a16="http://schemas.microsoft.com/office/drawing/2014/main" id="{A451DAAC-D7D0-4AB1-A38D-8DD1999FEED8}"/>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265">
                    <a:extLst>
                      <a:ext uri="{FF2B5EF4-FFF2-40B4-BE49-F238E27FC236}">
                        <a16:creationId xmlns:a16="http://schemas.microsoft.com/office/drawing/2014/main" id="{3F734AF9-DE0A-47B4-8A40-8902D3833A6E}"/>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266">
                    <a:extLst>
                      <a:ext uri="{FF2B5EF4-FFF2-40B4-BE49-F238E27FC236}">
                        <a16:creationId xmlns:a16="http://schemas.microsoft.com/office/drawing/2014/main" id="{5535B263-BD76-4FF2-9A76-5DC859467457}"/>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267">
                    <a:extLst>
                      <a:ext uri="{FF2B5EF4-FFF2-40B4-BE49-F238E27FC236}">
                        <a16:creationId xmlns:a16="http://schemas.microsoft.com/office/drawing/2014/main" id="{4148E020-9EAF-4F7A-B45B-D5D74185D6E3}"/>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268">
                    <a:extLst>
                      <a:ext uri="{FF2B5EF4-FFF2-40B4-BE49-F238E27FC236}">
                        <a16:creationId xmlns:a16="http://schemas.microsoft.com/office/drawing/2014/main" id="{02344D36-8E55-420B-86D5-19CDE299323C}"/>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269">
                    <a:extLst>
                      <a:ext uri="{FF2B5EF4-FFF2-40B4-BE49-F238E27FC236}">
                        <a16:creationId xmlns:a16="http://schemas.microsoft.com/office/drawing/2014/main" id="{2B6A402F-FC66-4381-9C71-64374FE2A829}"/>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8" name="Line 270">
                    <a:extLst>
                      <a:ext uri="{FF2B5EF4-FFF2-40B4-BE49-F238E27FC236}">
                        <a16:creationId xmlns:a16="http://schemas.microsoft.com/office/drawing/2014/main" id="{2039D550-AF42-41E8-B84A-307539084727}"/>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9" name="Line 271">
                    <a:extLst>
                      <a:ext uri="{FF2B5EF4-FFF2-40B4-BE49-F238E27FC236}">
                        <a16:creationId xmlns:a16="http://schemas.microsoft.com/office/drawing/2014/main" id="{1BB557F8-216B-440E-A33C-429A125709F8}"/>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0" name="Line 272">
                    <a:extLst>
                      <a:ext uri="{FF2B5EF4-FFF2-40B4-BE49-F238E27FC236}">
                        <a16:creationId xmlns:a16="http://schemas.microsoft.com/office/drawing/2014/main" id="{4D335241-B166-4175-8E38-74AD16A71B8F}"/>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Line 273">
                    <a:extLst>
                      <a:ext uri="{FF2B5EF4-FFF2-40B4-BE49-F238E27FC236}">
                        <a16:creationId xmlns:a16="http://schemas.microsoft.com/office/drawing/2014/main" id="{5BAB5C51-F2AC-4D32-BD19-54DABF872CEA}"/>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2" name="Line 274">
                    <a:extLst>
                      <a:ext uri="{FF2B5EF4-FFF2-40B4-BE49-F238E27FC236}">
                        <a16:creationId xmlns:a16="http://schemas.microsoft.com/office/drawing/2014/main" id="{08D14954-F587-4E8E-922C-75EDE257101B}"/>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275">
                    <a:extLst>
                      <a:ext uri="{FF2B5EF4-FFF2-40B4-BE49-F238E27FC236}">
                        <a16:creationId xmlns:a16="http://schemas.microsoft.com/office/drawing/2014/main" id="{C8820DBC-D7F0-4645-912C-355B3912E431}"/>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276">
                    <a:extLst>
                      <a:ext uri="{FF2B5EF4-FFF2-40B4-BE49-F238E27FC236}">
                        <a16:creationId xmlns:a16="http://schemas.microsoft.com/office/drawing/2014/main" id="{384AC1BE-5D62-406E-AEA1-62346AD6A2FD}"/>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Line 277">
                    <a:extLst>
                      <a:ext uri="{FF2B5EF4-FFF2-40B4-BE49-F238E27FC236}">
                        <a16:creationId xmlns:a16="http://schemas.microsoft.com/office/drawing/2014/main" id="{3FAA867D-A0A6-49A8-8CCF-37C3D8BAAE42}"/>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6" name="Line 278">
                    <a:extLst>
                      <a:ext uri="{FF2B5EF4-FFF2-40B4-BE49-F238E27FC236}">
                        <a16:creationId xmlns:a16="http://schemas.microsoft.com/office/drawing/2014/main" id="{23AA8118-BD42-47AB-A9BE-DAB624922E54}"/>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Line 279">
                    <a:extLst>
                      <a:ext uri="{FF2B5EF4-FFF2-40B4-BE49-F238E27FC236}">
                        <a16:creationId xmlns:a16="http://schemas.microsoft.com/office/drawing/2014/main" id="{3FC74EEC-A8FB-4981-A732-12A4097A0FBB}"/>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 name="Rectangle 280">
                    <a:extLst>
                      <a:ext uri="{FF2B5EF4-FFF2-40B4-BE49-F238E27FC236}">
                        <a16:creationId xmlns:a16="http://schemas.microsoft.com/office/drawing/2014/main" id="{B3738880-B154-4512-BE0C-C6C44E40DDB4}"/>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09" name="Freeform 281">
                    <a:extLst>
                      <a:ext uri="{FF2B5EF4-FFF2-40B4-BE49-F238E27FC236}">
                        <a16:creationId xmlns:a16="http://schemas.microsoft.com/office/drawing/2014/main" id="{246D00AB-CB10-4CEF-B35A-E9B4C69C962F}"/>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10" name="Freeform 282">
                    <a:extLst>
                      <a:ext uri="{FF2B5EF4-FFF2-40B4-BE49-F238E27FC236}">
                        <a16:creationId xmlns:a16="http://schemas.microsoft.com/office/drawing/2014/main" id="{16A52652-984E-4D1B-88E4-EE0C916D066F}"/>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311" name="Line 283">
                    <a:extLst>
                      <a:ext uri="{FF2B5EF4-FFF2-40B4-BE49-F238E27FC236}">
                        <a16:creationId xmlns:a16="http://schemas.microsoft.com/office/drawing/2014/main" id="{D3E16B81-8E3C-47E0-B2F2-8A930D52F83D}"/>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2" name="Line 284">
                    <a:extLst>
                      <a:ext uri="{FF2B5EF4-FFF2-40B4-BE49-F238E27FC236}">
                        <a16:creationId xmlns:a16="http://schemas.microsoft.com/office/drawing/2014/main" id="{2115F61E-3494-44A3-9FA4-B7E834E6D65C}"/>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 name="Line 285">
                    <a:extLst>
                      <a:ext uri="{FF2B5EF4-FFF2-40B4-BE49-F238E27FC236}">
                        <a16:creationId xmlns:a16="http://schemas.microsoft.com/office/drawing/2014/main" id="{B5612CDD-58DA-4517-B10E-8F8C269FC60F}"/>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 name="Line 286">
                    <a:extLst>
                      <a:ext uri="{FF2B5EF4-FFF2-40B4-BE49-F238E27FC236}">
                        <a16:creationId xmlns:a16="http://schemas.microsoft.com/office/drawing/2014/main" id="{3C7DD171-450C-4D1F-9671-AA14F6A1CAB3}"/>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5" name="Line 287">
                    <a:extLst>
                      <a:ext uri="{FF2B5EF4-FFF2-40B4-BE49-F238E27FC236}">
                        <a16:creationId xmlns:a16="http://schemas.microsoft.com/office/drawing/2014/main" id="{56BF55B8-AD34-4EB2-84D9-9ED446B7D867}"/>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288">
                    <a:extLst>
                      <a:ext uri="{FF2B5EF4-FFF2-40B4-BE49-F238E27FC236}">
                        <a16:creationId xmlns:a16="http://schemas.microsoft.com/office/drawing/2014/main" id="{4E498997-6068-4D9D-B6AD-483B033DED23}"/>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 name="Line 289">
                    <a:extLst>
                      <a:ext uri="{FF2B5EF4-FFF2-40B4-BE49-F238E27FC236}">
                        <a16:creationId xmlns:a16="http://schemas.microsoft.com/office/drawing/2014/main" id="{FEEB6DB9-03E7-4078-B1E8-C5A4C942F58E}"/>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 name="Rectangle 290">
                    <a:extLst>
                      <a:ext uri="{FF2B5EF4-FFF2-40B4-BE49-F238E27FC236}">
                        <a16:creationId xmlns:a16="http://schemas.microsoft.com/office/drawing/2014/main" id="{83B83A50-2025-4EC7-AB19-8755FCE9B56E}"/>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19" name="Freeform 291">
                    <a:extLst>
                      <a:ext uri="{FF2B5EF4-FFF2-40B4-BE49-F238E27FC236}">
                        <a16:creationId xmlns:a16="http://schemas.microsoft.com/office/drawing/2014/main" id="{3683963D-28F0-41F7-AD93-9927E976C239}"/>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20" name="Freeform 292">
                    <a:extLst>
                      <a:ext uri="{FF2B5EF4-FFF2-40B4-BE49-F238E27FC236}">
                        <a16:creationId xmlns:a16="http://schemas.microsoft.com/office/drawing/2014/main" id="{2639C5BB-A12D-4D77-85AC-0C635137F1DD}"/>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321" name="Line 293">
                    <a:extLst>
                      <a:ext uri="{FF2B5EF4-FFF2-40B4-BE49-F238E27FC236}">
                        <a16:creationId xmlns:a16="http://schemas.microsoft.com/office/drawing/2014/main" id="{ED71E14A-9142-4DA0-BE3A-F1607849AB26}"/>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2" name="Line 294">
                    <a:extLst>
                      <a:ext uri="{FF2B5EF4-FFF2-40B4-BE49-F238E27FC236}">
                        <a16:creationId xmlns:a16="http://schemas.microsoft.com/office/drawing/2014/main" id="{93D2EC65-FDEE-4B02-B717-9829648418A2}"/>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3" name="Line 295">
                    <a:extLst>
                      <a:ext uri="{FF2B5EF4-FFF2-40B4-BE49-F238E27FC236}">
                        <a16:creationId xmlns:a16="http://schemas.microsoft.com/office/drawing/2014/main" id="{EFC2A50A-DD47-4825-A4FF-2B5AF45D5627}"/>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4" name="Line 296">
                    <a:extLst>
                      <a:ext uri="{FF2B5EF4-FFF2-40B4-BE49-F238E27FC236}">
                        <a16:creationId xmlns:a16="http://schemas.microsoft.com/office/drawing/2014/main" id="{751A668F-194C-4C28-917F-B46CCA038861}"/>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5" name="Line 297">
                    <a:extLst>
                      <a:ext uri="{FF2B5EF4-FFF2-40B4-BE49-F238E27FC236}">
                        <a16:creationId xmlns:a16="http://schemas.microsoft.com/office/drawing/2014/main" id="{9C254A8F-3267-469F-85BA-573250EC55AD}"/>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6" name="Line 298">
                    <a:extLst>
                      <a:ext uri="{FF2B5EF4-FFF2-40B4-BE49-F238E27FC236}">
                        <a16:creationId xmlns:a16="http://schemas.microsoft.com/office/drawing/2014/main" id="{C28F97E1-8915-481D-BE39-65476BB81901}"/>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299">
                    <a:extLst>
                      <a:ext uri="{FF2B5EF4-FFF2-40B4-BE49-F238E27FC236}">
                        <a16:creationId xmlns:a16="http://schemas.microsoft.com/office/drawing/2014/main" id="{5598EEB7-1ECA-43D3-9014-22D302124952}"/>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Rectangle 300">
                    <a:extLst>
                      <a:ext uri="{FF2B5EF4-FFF2-40B4-BE49-F238E27FC236}">
                        <a16:creationId xmlns:a16="http://schemas.microsoft.com/office/drawing/2014/main" id="{B6EB01BE-7368-42EA-8AA0-71C872A8AE75}"/>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29" name="Freeform 301">
                    <a:extLst>
                      <a:ext uri="{FF2B5EF4-FFF2-40B4-BE49-F238E27FC236}">
                        <a16:creationId xmlns:a16="http://schemas.microsoft.com/office/drawing/2014/main" id="{7D13E7E4-9F4A-4876-9869-03EFBD572A9E}"/>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30" name="Line 302">
                    <a:extLst>
                      <a:ext uri="{FF2B5EF4-FFF2-40B4-BE49-F238E27FC236}">
                        <a16:creationId xmlns:a16="http://schemas.microsoft.com/office/drawing/2014/main" id="{8CF11F23-88F5-4DBB-801C-07E8DB4027FE}"/>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1" name="Line 303">
                    <a:extLst>
                      <a:ext uri="{FF2B5EF4-FFF2-40B4-BE49-F238E27FC236}">
                        <a16:creationId xmlns:a16="http://schemas.microsoft.com/office/drawing/2014/main" id="{0E8B65E1-6A21-4541-A23E-D821E5E83AAC}"/>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2" name="Line 304">
                    <a:extLst>
                      <a:ext uri="{FF2B5EF4-FFF2-40B4-BE49-F238E27FC236}">
                        <a16:creationId xmlns:a16="http://schemas.microsoft.com/office/drawing/2014/main" id="{B4D2782E-8547-448F-9C81-2FB13BE03DAE}"/>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3" name="Line 305">
                    <a:extLst>
                      <a:ext uri="{FF2B5EF4-FFF2-40B4-BE49-F238E27FC236}">
                        <a16:creationId xmlns:a16="http://schemas.microsoft.com/office/drawing/2014/main" id="{1EAE76CA-44F6-4A65-9DEC-8DB9442C920B}"/>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4" name="Line 306">
                    <a:extLst>
                      <a:ext uri="{FF2B5EF4-FFF2-40B4-BE49-F238E27FC236}">
                        <a16:creationId xmlns:a16="http://schemas.microsoft.com/office/drawing/2014/main" id="{575B513E-F64F-42BA-9934-06FAAC59EF24}"/>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5" name="Line 307">
                    <a:extLst>
                      <a:ext uri="{FF2B5EF4-FFF2-40B4-BE49-F238E27FC236}">
                        <a16:creationId xmlns:a16="http://schemas.microsoft.com/office/drawing/2014/main" id="{95E04153-AFC9-443A-B0FC-5EBE8DF9AA7D}"/>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6" name="Line 308">
                    <a:extLst>
                      <a:ext uri="{FF2B5EF4-FFF2-40B4-BE49-F238E27FC236}">
                        <a16:creationId xmlns:a16="http://schemas.microsoft.com/office/drawing/2014/main" id="{013449FE-D84F-44C0-ADFC-C99F669F7FE9}"/>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 name="Freeform 309">
                    <a:extLst>
                      <a:ext uri="{FF2B5EF4-FFF2-40B4-BE49-F238E27FC236}">
                        <a16:creationId xmlns:a16="http://schemas.microsoft.com/office/drawing/2014/main" id="{1067A610-2080-49EE-BAA0-96A9BEEB8159}"/>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338" name="Freeform 310">
                    <a:extLst>
                      <a:ext uri="{FF2B5EF4-FFF2-40B4-BE49-F238E27FC236}">
                        <a16:creationId xmlns:a16="http://schemas.microsoft.com/office/drawing/2014/main" id="{5999AA83-1830-4362-B3D3-BB323C1E4446}"/>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339" name="Line 311">
                    <a:extLst>
                      <a:ext uri="{FF2B5EF4-FFF2-40B4-BE49-F238E27FC236}">
                        <a16:creationId xmlns:a16="http://schemas.microsoft.com/office/drawing/2014/main" id="{3B516ABE-36B5-4333-B60D-A6E06A42D265}"/>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0" name="Line 312">
                    <a:extLst>
                      <a:ext uri="{FF2B5EF4-FFF2-40B4-BE49-F238E27FC236}">
                        <a16:creationId xmlns:a16="http://schemas.microsoft.com/office/drawing/2014/main" id="{5F17A257-5224-450B-AB97-7F448558E27B}"/>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1" name="Line 313">
                    <a:extLst>
                      <a:ext uri="{FF2B5EF4-FFF2-40B4-BE49-F238E27FC236}">
                        <a16:creationId xmlns:a16="http://schemas.microsoft.com/office/drawing/2014/main" id="{C3B679BF-F72F-42FA-92A2-161B85337058}"/>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2" name="Line 314">
                    <a:extLst>
                      <a:ext uri="{FF2B5EF4-FFF2-40B4-BE49-F238E27FC236}">
                        <a16:creationId xmlns:a16="http://schemas.microsoft.com/office/drawing/2014/main" id="{ED7DDE7E-BCAE-4DAF-A491-7C0B0526B251}"/>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3" name="Line 315">
                    <a:extLst>
                      <a:ext uri="{FF2B5EF4-FFF2-40B4-BE49-F238E27FC236}">
                        <a16:creationId xmlns:a16="http://schemas.microsoft.com/office/drawing/2014/main" id="{8B3565F8-456C-4273-ADF9-7C8051A9153A}"/>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 name="Line 316">
                    <a:extLst>
                      <a:ext uri="{FF2B5EF4-FFF2-40B4-BE49-F238E27FC236}">
                        <a16:creationId xmlns:a16="http://schemas.microsoft.com/office/drawing/2014/main" id="{9EA3970A-4803-45C7-B6F7-AFEF2BDA9A2A}"/>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 name="Freeform 317">
                    <a:extLst>
                      <a:ext uri="{FF2B5EF4-FFF2-40B4-BE49-F238E27FC236}">
                        <a16:creationId xmlns:a16="http://schemas.microsoft.com/office/drawing/2014/main" id="{9E03C2AA-EB70-43A9-957A-227A53037857}"/>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346" name="Line 318">
                    <a:extLst>
                      <a:ext uri="{FF2B5EF4-FFF2-40B4-BE49-F238E27FC236}">
                        <a16:creationId xmlns:a16="http://schemas.microsoft.com/office/drawing/2014/main" id="{22625719-4939-4B79-ABC6-CCDF4422DD23}"/>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7" name="Line 319">
                    <a:extLst>
                      <a:ext uri="{FF2B5EF4-FFF2-40B4-BE49-F238E27FC236}">
                        <a16:creationId xmlns:a16="http://schemas.microsoft.com/office/drawing/2014/main" id="{CE0BDFA2-E4F4-43FB-B3A3-D7F3AAC4A502}"/>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 name="Line 320">
                    <a:extLst>
                      <a:ext uri="{FF2B5EF4-FFF2-40B4-BE49-F238E27FC236}">
                        <a16:creationId xmlns:a16="http://schemas.microsoft.com/office/drawing/2014/main" id="{EE1084DF-7147-48E6-A401-A112839FEFC0}"/>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 name="Line 321">
                    <a:extLst>
                      <a:ext uri="{FF2B5EF4-FFF2-40B4-BE49-F238E27FC236}">
                        <a16:creationId xmlns:a16="http://schemas.microsoft.com/office/drawing/2014/main" id="{AE2D9E20-1B3E-40D8-8C4C-D1F5C01E8C05}"/>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 name="Line 322">
                    <a:extLst>
                      <a:ext uri="{FF2B5EF4-FFF2-40B4-BE49-F238E27FC236}">
                        <a16:creationId xmlns:a16="http://schemas.microsoft.com/office/drawing/2014/main" id="{251CEC79-CFF4-4310-ACCE-53257F4E8A66}"/>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1" name="Line 323">
                    <a:extLst>
                      <a:ext uri="{FF2B5EF4-FFF2-40B4-BE49-F238E27FC236}">
                        <a16:creationId xmlns:a16="http://schemas.microsoft.com/office/drawing/2014/main" id="{6D3A7272-6F9C-4FD0-AD9B-7E677E6BE962}"/>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2" name="Line 324">
                    <a:extLst>
                      <a:ext uri="{FF2B5EF4-FFF2-40B4-BE49-F238E27FC236}">
                        <a16:creationId xmlns:a16="http://schemas.microsoft.com/office/drawing/2014/main" id="{D00EC7EF-CF97-481C-90E4-C160D7765729}"/>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3" name="Freeform 325">
                    <a:extLst>
                      <a:ext uri="{FF2B5EF4-FFF2-40B4-BE49-F238E27FC236}">
                        <a16:creationId xmlns:a16="http://schemas.microsoft.com/office/drawing/2014/main" id="{E496A34E-EA27-4819-A73B-A2E97504A6CD}"/>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354" name="Line 326">
                    <a:extLst>
                      <a:ext uri="{FF2B5EF4-FFF2-40B4-BE49-F238E27FC236}">
                        <a16:creationId xmlns:a16="http://schemas.microsoft.com/office/drawing/2014/main" id="{F7A01276-5DD2-40DE-A9B5-58074574D5C6}"/>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5" name="Line 327">
                    <a:extLst>
                      <a:ext uri="{FF2B5EF4-FFF2-40B4-BE49-F238E27FC236}">
                        <a16:creationId xmlns:a16="http://schemas.microsoft.com/office/drawing/2014/main" id="{AECF6D5B-840A-4753-9C88-A7B9CBCEB27A}"/>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6" name="Line 328">
                    <a:extLst>
                      <a:ext uri="{FF2B5EF4-FFF2-40B4-BE49-F238E27FC236}">
                        <a16:creationId xmlns:a16="http://schemas.microsoft.com/office/drawing/2014/main" id="{4F1FDD1F-8DDD-4B73-A051-C99E31CCF270}"/>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7" name="Line 329">
                    <a:extLst>
                      <a:ext uri="{FF2B5EF4-FFF2-40B4-BE49-F238E27FC236}">
                        <a16:creationId xmlns:a16="http://schemas.microsoft.com/office/drawing/2014/main" id="{EB2CA5BF-4044-41AE-BCC6-88E2DF71608A}"/>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 name="Line 330">
                    <a:extLst>
                      <a:ext uri="{FF2B5EF4-FFF2-40B4-BE49-F238E27FC236}">
                        <a16:creationId xmlns:a16="http://schemas.microsoft.com/office/drawing/2014/main" id="{04D3D42B-40FD-4E27-A67C-2BFCED0F0954}"/>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 name="Line 331">
                    <a:extLst>
                      <a:ext uri="{FF2B5EF4-FFF2-40B4-BE49-F238E27FC236}">
                        <a16:creationId xmlns:a16="http://schemas.microsoft.com/office/drawing/2014/main" id="{5D1C4197-8CDD-4FFF-894B-B29B9142A3C9}"/>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 name="Line 332">
                    <a:extLst>
                      <a:ext uri="{FF2B5EF4-FFF2-40B4-BE49-F238E27FC236}">
                        <a16:creationId xmlns:a16="http://schemas.microsoft.com/office/drawing/2014/main" id="{03EEF9CF-3A53-43AC-8955-FCBF8F3DD6FD}"/>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7" name="Text Box 333">
                  <a:extLst>
                    <a:ext uri="{FF2B5EF4-FFF2-40B4-BE49-F238E27FC236}">
                      <a16:creationId xmlns:a16="http://schemas.microsoft.com/office/drawing/2014/main" id="{502F4A33-074B-47BD-8BDA-723A1E21E539}"/>
                    </a:ext>
                  </a:extLst>
                </p:cNvPr>
                <p:cNvSpPr txBox="1">
                  <a:spLocks noChangeArrowheads="1"/>
                </p:cNvSpPr>
                <p:nvPr/>
              </p:nvSpPr>
              <p:spPr bwMode="auto">
                <a:xfrm>
                  <a:off x="1493" y="149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200" b="1"/>
                    <a:t>收货</a:t>
                  </a:r>
                </a:p>
              </p:txBody>
            </p:sp>
          </p:grpSp>
          <p:sp>
            <p:nvSpPr>
              <p:cNvPr id="214" name="Line 334">
                <a:extLst>
                  <a:ext uri="{FF2B5EF4-FFF2-40B4-BE49-F238E27FC236}">
                    <a16:creationId xmlns:a16="http://schemas.microsoft.com/office/drawing/2014/main" id="{336AB3A7-3AC5-4B62-B6E7-CAA0BCB40DAF}"/>
                  </a:ext>
                </a:extLst>
              </p:cNvPr>
              <p:cNvSpPr>
                <a:spLocks noChangeShapeType="1"/>
              </p:cNvSpPr>
              <p:nvPr/>
            </p:nvSpPr>
            <p:spPr bwMode="auto">
              <a:xfrm>
                <a:off x="1152" y="1296"/>
                <a:ext cx="1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335">
              <a:extLst>
                <a:ext uri="{FF2B5EF4-FFF2-40B4-BE49-F238E27FC236}">
                  <a16:creationId xmlns:a16="http://schemas.microsoft.com/office/drawing/2014/main" id="{8563B0A5-37DF-45BA-A43C-A62B619FA859}"/>
                </a:ext>
              </a:extLst>
            </p:cNvPr>
            <p:cNvGrpSpPr>
              <a:grpSpLocks/>
            </p:cNvGrpSpPr>
            <p:nvPr/>
          </p:nvGrpSpPr>
          <p:grpSpPr bwMode="auto">
            <a:xfrm>
              <a:off x="3775076" y="3276600"/>
              <a:ext cx="1285875" cy="1174750"/>
              <a:chOff x="1248" y="1872"/>
              <a:chExt cx="912" cy="943"/>
            </a:xfrm>
          </p:grpSpPr>
          <p:grpSp>
            <p:nvGrpSpPr>
              <p:cNvPr id="19" name="Group 336">
                <a:extLst>
                  <a:ext uri="{FF2B5EF4-FFF2-40B4-BE49-F238E27FC236}">
                    <a16:creationId xmlns:a16="http://schemas.microsoft.com/office/drawing/2014/main" id="{E380F5A6-7CEA-47D3-9EEF-86D54CBEF4FB}"/>
                  </a:ext>
                </a:extLst>
              </p:cNvPr>
              <p:cNvGrpSpPr>
                <a:grpSpLocks/>
              </p:cNvGrpSpPr>
              <p:nvPr/>
            </p:nvGrpSpPr>
            <p:grpSpPr bwMode="auto">
              <a:xfrm>
                <a:off x="1248" y="1872"/>
                <a:ext cx="912" cy="741"/>
                <a:chOff x="2678" y="1200"/>
                <a:chExt cx="1199" cy="969"/>
              </a:xfrm>
            </p:grpSpPr>
            <p:sp>
              <p:nvSpPr>
                <p:cNvPr id="21" name="Freeform 337">
                  <a:extLst>
                    <a:ext uri="{FF2B5EF4-FFF2-40B4-BE49-F238E27FC236}">
                      <a16:creationId xmlns:a16="http://schemas.microsoft.com/office/drawing/2014/main" id="{31232EEC-5078-4902-9324-B3627CC389E1}"/>
                    </a:ext>
                  </a:extLst>
                </p:cNvPr>
                <p:cNvSpPr>
                  <a:spLocks/>
                </p:cNvSpPr>
                <p:nvPr/>
              </p:nvSpPr>
              <p:spPr bwMode="auto">
                <a:xfrm>
                  <a:off x="3147" y="1459"/>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338">
                  <a:extLst>
                    <a:ext uri="{FF2B5EF4-FFF2-40B4-BE49-F238E27FC236}">
                      <a16:creationId xmlns:a16="http://schemas.microsoft.com/office/drawing/2014/main" id="{D8A20F13-E7E4-45DB-99D4-F2F890134094}"/>
                    </a:ext>
                  </a:extLst>
                </p:cNvPr>
                <p:cNvSpPr>
                  <a:spLocks/>
                </p:cNvSpPr>
                <p:nvPr/>
              </p:nvSpPr>
              <p:spPr bwMode="auto">
                <a:xfrm>
                  <a:off x="3147" y="1459"/>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path>
                  </a:pathLst>
                </a:custGeom>
                <a:solidFill>
                  <a:schemeClr val="folHlink"/>
                </a:solidFill>
                <a:ln w="0">
                  <a:solidFill>
                    <a:srgbClr val="000000"/>
                  </a:solidFill>
                  <a:round/>
                  <a:headEnd/>
                  <a:tailEnd/>
                </a:ln>
              </p:spPr>
              <p:txBody>
                <a:bodyPr/>
                <a:lstStyle/>
                <a:p>
                  <a:endParaRPr lang="zh-CN" altLang="en-US"/>
                </a:p>
              </p:txBody>
            </p:sp>
            <p:sp>
              <p:nvSpPr>
                <p:cNvPr id="23" name="Freeform 339">
                  <a:extLst>
                    <a:ext uri="{FF2B5EF4-FFF2-40B4-BE49-F238E27FC236}">
                      <a16:creationId xmlns:a16="http://schemas.microsoft.com/office/drawing/2014/main" id="{061A371E-02AF-4796-8EBF-6044538902CF}"/>
                    </a:ext>
                  </a:extLst>
                </p:cNvPr>
                <p:cNvSpPr>
                  <a:spLocks/>
                </p:cNvSpPr>
                <p:nvPr/>
              </p:nvSpPr>
              <p:spPr bwMode="auto">
                <a:xfrm>
                  <a:off x="3144" y="1322"/>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340">
                  <a:extLst>
                    <a:ext uri="{FF2B5EF4-FFF2-40B4-BE49-F238E27FC236}">
                      <a16:creationId xmlns:a16="http://schemas.microsoft.com/office/drawing/2014/main" id="{5E267775-F6AE-4995-8889-13E222C6DF6D}"/>
                    </a:ext>
                  </a:extLst>
                </p:cNvPr>
                <p:cNvSpPr>
                  <a:spLocks/>
                </p:cNvSpPr>
                <p:nvPr/>
              </p:nvSpPr>
              <p:spPr bwMode="auto">
                <a:xfrm>
                  <a:off x="3144" y="1322"/>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25" name="Freeform 341">
                  <a:extLst>
                    <a:ext uri="{FF2B5EF4-FFF2-40B4-BE49-F238E27FC236}">
                      <a16:creationId xmlns:a16="http://schemas.microsoft.com/office/drawing/2014/main" id="{F36E2897-9BFB-4073-AC24-FEC4B7AB877A}"/>
                    </a:ext>
                  </a:extLst>
                </p:cNvPr>
                <p:cNvSpPr>
                  <a:spLocks/>
                </p:cNvSpPr>
                <p:nvPr/>
              </p:nvSpPr>
              <p:spPr bwMode="auto">
                <a:xfrm>
                  <a:off x="3147" y="1287"/>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42">
                  <a:extLst>
                    <a:ext uri="{FF2B5EF4-FFF2-40B4-BE49-F238E27FC236}">
                      <a16:creationId xmlns:a16="http://schemas.microsoft.com/office/drawing/2014/main" id="{5270A98D-68D2-4541-928F-1C5493457060}"/>
                    </a:ext>
                  </a:extLst>
                </p:cNvPr>
                <p:cNvSpPr>
                  <a:spLocks/>
                </p:cNvSpPr>
                <p:nvPr/>
              </p:nvSpPr>
              <p:spPr bwMode="auto">
                <a:xfrm>
                  <a:off x="3147" y="1287"/>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path>
                  </a:pathLst>
                </a:custGeom>
                <a:solidFill>
                  <a:schemeClr val="folHlink"/>
                </a:solidFill>
                <a:ln w="0">
                  <a:solidFill>
                    <a:srgbClr val="000000"/>
                  </a:solidFill>
                  <a:round/>
                  <a:headEnd/>
                  <a:tailEnd/>
                </a:ln>
              </p:spPr>
              <p:txBody>
                <a:bodyPr/>
                <a:lstStyle/>
                <a:p>
                  <a:endParaRPr lang="zh-CN" altLang="en-US"/>
                </a:p>
              </p:txBody>
            </p:sp>
            <p:sp>
              <p:nvSpPr>
                <p:cNvPr id="27" name="Freeform 343">
                  <a:extLst>
                    <a:ext uri="{FF2B5EF4-FFF2-40B4-BE49-F238E27FC236}">
                      <a16:creationId xmlns:a16="http://schemas.microsoft.com/office/drawing/2014/main" id="{921A733F-EA48-424D-8830-EB831EB36231}"/>
                    </a:ext>
                  </a:extLst>
                </p:cNvPr>
                <p:cNvSpPr>
                  <a:spLocks/>
                </p:cNvSpPr>
                <p:nvPr/>
              </p:nvSpPr>
              <p:spPr bwMode="auto">
                <a:xfrm>
                  <a:off x="3138" y="1663"/>
                  <a:ext cx="733" cy="259"/>
                </a:xfrm>
                <a:custGeom>
                  <a:avLst/>
                  <a:gdLst>
                    <a:gd name="T0" fmla="*/ 0 w 1512"/>
                    <a:gd name="T1" fmla="*/ 6 h 534"/>
                    <a:gd name="T2" fmla="*/ 538 w 1512"/>
                    <a:gd name="T3" fmla="*/ 259 h 534"/>
                    <a:gd name="T4" fmla="*/ 733 w 1512"/>
                    <a:gd name="T5" fmla="*/ 143 h 534"/>
                    <a:gd name="T6" fmla="*/ 733 w 1512"/>
                    <a:gd name="T7" fmla="*/ 137 h 534"/>
                    <a:gd name="T8" fmla="*/ 0 w 1512"/>
                    <a:gd name="T9" fmla="*/ 0 h 534"/>
                    <a:gd name="T10" fmla="*/ 0 w 1512"/>
                    <a:gd name="T11" fmla="*/ 6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2"/>
                      </a:moveTo>
                      <a:lnTo>
                        <a:pt x="1110" y="534"/>
                      </a:lnTo>
                      <a:lnTo>
                        <a:pt x="1512" y="294"/>
                      </a:lnTo>
                      <a:lnTo>
                        <a:pt x="1512" y="282"/>
                      </a:lnTo>
                      <a:lnTo>
                        <a:pt x="0" y="0"/>
                      </a:lnTo>
                      <a:lnTo>
                        <a:pt x="0" y="1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44">
                  <a:extLst>
                    <a:ext uri="{FF2B5EF4-FFF2-40B4-BE49-F238E27FC236}">
                      <a16:creationId xmlns:a16="http://schemas.microsoft.com/office/drawing/2014/main" id="{7B663B17-D820-409A-B902-2850CC1EBB72}"/>
                    </a:ext>
                  </a:extLst>
                </p:cNvPr>
                <p:cNvSpPr>
                  <a:spLocks/>
                </p:cNvSpPr>
                <p:nvPr/>
              </p:nvSpPr>
              <p:spPr bwMode="auto">
                <a:xfrm>
                  <a:off x="3138" y="1663"/>
                  <a:ext cx="733" cy="259"/>
                </a:xfrm>
                <a:custGeom>
                  <a:avLst/>
                  <a:gdLst>
                    <a:gd name="T0" fmla="*/ 0 w 1512"/>
                    <a:gd name="T1" fmla="*/ 6 h 534"/>
                    <a:gd name="T2" fmla="*/ 538 w 1512"/>
                    <a:gd name="T3" fmla="*/ 259 h 534"/>
                    <a:gd name="T4" fmla="*/ 733 w 1512"/>
                    <a:gd name="T5" fmla="*/ 143 h 534"/>
                    <a:gd name="T6" fmla="*/ 733 w 1512"/>
                    <a:gd name="T7" fmla="*/ 137 h 534"/>
                    <a:gd name="T8" fmla="*/ 0 w 1512"/>
                    <a:gd name="T9" fmla="*/ 0 h 534"/>
                    <a:gd name="T10" fmla="*/ 0 w 1512"/>
                    <a:gd name="T11" fmla="*/ 6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2"/>
                      </a:moveTo>
                      <a:lnTo>
                        <a:pt x="1110" y="534"/>
                      </a:lnTo>
                      <a:lnTo>
                        <a:pt x="1512" y="294"/>
                      </a:lnTo>
                      <a:lnTo>
                        <a:pt x="1512" y="282"/>
                      </a:lnTo>
                      <a:lnTo>
                        <a:pt x="0" y="0"/>
                      </a:lnTo>
                      <a:lnTo>
                        <a:pt x="0" y="12"/>
                      </a:lnTo>
                    </a:path>
                  </a:pathLst>
                </a:custGeom>
                <a:solidFill>
                  <a:schemeClr val="folHlink"/>
                </a:solidFill>
                <a:ln w="0">
                  <a:solidFill>
                    <a:srgbClr val="000000"/>
                  </a:solidFill>
                  <a:round/>
                  <a:headEnd/>
                  <a:tailEnd/>
                </a:ln>
              </p:spPr>
              <p:txBody>
                <a:bodyPr/>
                <a:lstStyle/>
                <a:p>
                  <a:endParaRPr lang="zh-CN" altLang="en-US"/>
                </a:p>
              </p:txBody>
            </p:sp>
            <p:sp>
              <p:nvSpPr>
                <p:cNvPr id="29" name="Freeform 345">
                  <a:extLst>
                    <a:ext uri="{FF2B5EF4-FFF2-40B4-BE49-F238E27FC236}">
                      <a16:creationId xmlns:a16="http://schemas.microsoft.com/office/drawing/2014/main" id="{C358DDF0-2845-4137-9EFC-C3729DC462BB}"/>
                    </a:ext>
                  </a:extLst>
                </p:cNvPr>
                <p:cNvSpPr>
                  <a:spLocks/>
                </p:cNvSpPr>
                <p:nvPr/>
              </p:nvSpPr>
              <p:spPr bwMode="auto">
                <a:xfrm>
                  <a:off x="3138" y="1578"/>
                  <a:ext cx="733" cy="335"/>
                </a:xfrm>
                <a:custGeom>
                  <a:avLst/>
                  <a:gdLst>
                    <a:gd name="T0" fmla="*/ 0 w 1512"/>
                    <a:gd name="T1" fmla="*/ 84 h 690"/>
                    <a:gd name="T2" fmla="*/ 195 w 1512"/>
                    <a:gd name="T3" fmla="*/ 0 h 690"/>
                    <a:gd name="T4" fmla="*/ 733 w 1512"/>
                    <a:gd name="T5" fmla="*/ 221 h 690"/>
                    <a:gd name="T6" fmla="*/ 538 w 1512"/>
                    <a:gd name="T7" fmla="*/ 335 h 690"/>
                    <a:gd name="T8" fmla="*/ 0 w 1512"/>
                    <a:gd name="T9" fmla="*/ 84 h 690"/>
                    <a:gd name="T10" fmla="*/ 0 60000 65536"/>
                    <a:gd name="T11" fmla="*/ 0 60000 65536"/>
                    <a:gd name="T12" fmla="*/ 0 60000 65536"/>
                    <a:gd name="T13" fmla="*/ 0 60000 65536"/>
                    <a:gd name="T14" fmla="*/ 0 60000 65536"/>
                    <a:gd name="T15" fmla="*/ 0 w 1512"/>
                    <a:gd name="T16" fmla="*/ 0 h 690"/>
                    <a:gd name="T17" fmla="*/ 1512 w 1512"/>
                    <a:gd name="T18" fmla="*/ 690 h 690"/>
                  </a:gdLst>
                  <a:ahLst/>
                  <a:cxnLst>
                    <a:cxn ang="T10">
                      <a:pos x="T0" y="T1"/>
                    </a:cxn>
                    <a:cxn ang="T11">
                      <a:pos x="T2" y="T3"/>
                    </a:cxn>
                    <a:cxn ang="T12">
                      <a:pos x="T4" y="T5"/>
                    </a:cxn>
                    <a:cxn ang="T13">
                      <a:pos x="T6" y="T7"/>
                    </a:cxn>
                    <a:cxn ang="T14">
                      <a:pos x="T8" y="T9"/>
                    </a:cxn>
                  </a:cxnLst>
                  <a:rect l="T15" t="T16" r="T17" b="T18"/>
                  <a:pathLst>
                    <a:path w="1512" h="690">
                      <a:moveTo>
                        <a:pt x="0" y="174"/>
                      </a:moveTo>
                      <a:lnTo>
                        <a:pt x="402" y="0"/>
                      </a:lnTo>
                      <a:lnTo>
                        <a:pt x="1512" y="456"/>
                      </a:lnTo>
                      <a:lnTo>
                        <a:pt x="1110" y="690"/>
                      </a:lnTo>
                      <a:lnTo>
                        <a:pt x="0" y="17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346">
                  <a:extLst>
                    <a:ext uri="{FF2B5EF4-FFF2-40B4-BE49-F238E27FC236}">
                      <a16:creationId xmlns:a16="http://schemas.microsoft.com/office/drawing/2014/main" id="{3146A7A6-A958-4324-934E-E76864363F00}"/>
                    </a:ext>
                  </a:extLst>
                </p:cNvPr>
                <p:cNvSpPr>
                  <a:spLocks/>
                </p:cNvSpPr>
                <p:nvPr/>
              </p:nvSpPr>
              <p:spPr bwMode="auto">
                <a:xfrm>
                  <a:off x="3138" y="1578"/>
                  <a:ext cx="733" cy="335"/>
                </a:xfrm>
                <a:custGeom>
                  <a:avLst/>
                  <a:gdLst>
                    <a:gd name="T0" fmla="*/ 0 w 1512"/>
                    <a:gd name="T1" fmla="*/ 84 h 690"/>
                    <a:gd name="T2" fmla="*/ 195 w 1512"/>
                    <a:gd name="T3" fmla="*/ 0 h 690"/>
                    <a:gd name="T4" fmla="*/ 733 w 1512"/>
                    <a:gd name="T5" fmla="*/ 221 h 690"/>
                    <a:gd name="T6" fmla="*/ 538 w 1512"/>
                    <a:gd name="T7" fmla="*/ 335 h 690"/>
                    <a:gd name="T8" fmla="*/ 0 w 1512"/>
                    <a:gd name="T9" fmla="*/ 84 h 690"/>
                    <a:gd name="T10" fmla="*/ 0 60000 65536"/>
                    <a:gd name="T11" fmla="*/ 0 60000 65536"/>
                    <a:gd name="T12" fmla="*/ 0 60000 65536"/>
                    <a:gd name="T13" fmla="*/ 0 60000 65536"/>
                    <a:gd name="T14" fmla="*/ 0 60000 65536"/>
                    <a:gd name="T15" fmla="*/ 0 w 1512"/>
                    <a:gd name="T16" fmla="*/ 0 h 690"/>
                    <a:gd name="T17" fmla="*/ 1512 w 1512"/>
                    <a:gd name="T18" fmla="*/ 690 h 690"/>
                  </a:gdLst>
                  <a:ahLst/>
                  <a:cxnLst>
                    <a:cxn ang="T10">
                      <a:pos x="T0" y="T1"/>
                    </a:cxn>
                    <a:cxn ang="T11">
                      <a:pos x="T2" y="T3"/>
                    </a:cxn>
                    <a:cxn ang="T12">
                      <a:pos x="T4" y="T5"/>
                    </a:cxn>
                    <a:cxn ang="T13">
                      <a:pos x="T6" y="T7"/>
                    </a:cxn>
                    <a:cxn ang="T14">
                      <a:pos x="T8" y="T9"/>
                    </a:cxn>
                  </a:cxnLst>
                  <a:rect l="T15" t="T16" r="T17" b="T18"/>
                  <a:pathLst>
                    <a:path w="1512" h="690">
                      <a:moveTo>
                        <a:pt x="0" y="174"/>
                      </a:moveTo>
                      <a:lnTo>
                        <a:pt x="402" y="0"/>
                      </a:lnTo>
                      <a:lnTo>
                        <a:pt x="1512" y="456"/>
                      </a:lnTo>
                      <a:lnTo>
                        <a:pt x="1110" y="690"/>
                      </a:lnTo>
                      <a:lnTo>
                        <a:pt x="0" y="174"/>
                      </a:lnTo>
                    </a:path>
                  </a:pathLst>
                </a:custGeom>
                <a:solidFill>
                  <a:schemeClr val="folHlink"/>
                </a:solidFill>
                <a:ln w="0">
                  <a:solidFill>
                    <a:srgbClr val="000000"/>
                  </a:solidFill>
                  <a:round/>
                  <a:headEnd/>
                  <a:tailEnd/>
                </a:ln>
              </p:spPr>
              <p:txBody>
                <a:bodyPr/>
                <a:lstStyle/>
                <a:p>
                  <a:endParaRPr lang="zh-CN" altLang="en-US"/>
                </a:p>
              </p:txBody>
            </p:sp>
            <p:sp>
              <p:nvSpPr>
                <p:cNvPr id="31" name="Line 347">
                  <a:extLst>
                    <a:ext uri="{FF2B5EF4-FFF2-40B4-BE49-F238E27FC236}">
                      <a16:creationId xmlns:a16="http://schemas.microsoft.com/office/drawing/2014/main" id="{5F817004-7F8D-4007-A17B-164203C7E118}"/>
                    </a:ext>
                  </a:extLst>
                </p:cNvPr>
                <p:cNvSpPr>
                  <a:spLocks noChangeShapeType="1"/>
                </p:cNvSpPr>
                <p:nvPr/>
              </p:nvSpPr>
              <p:spPr bwMode="auto">
                <a:xfrm flipV="1">
                  <a:off x="3295" y="1645"/>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48">
                  <a:extLst>
                    <a:ext uri="{FF2B5EF4-FFF2-40B4-BE49-F238E27FC236}">
                      <a16:creationId xmlns:a16="http://schemas.microsoft.com/office/drawing/2014/main" id="{C2F5FD04-8E5D-4779-9E75-AB7E2AC5E318}"/>
                    </a:ext>
                  </a:extLst>
                </p:cNvPr>
                <p:cNvSpPr>
                  <a:spLocks noChangeShapeType="1"/>
                </p:cNvSpPr>
                <p:nvPr/>
              </p:nvSpPr>
              <p:spPr bwMode="auto">
                <a:xfrm flipV="1">
                  <a:off x="3484" y="1718"/>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49">
                  <a:extLst>
                    <a:ext uri="{FF2B5EF4-FFF2-40B4-BE49-F238E27FC236}">
                      <a16:creationId xmlns:a16="http://schemas.microsoft.com/office/drawing/2014/main" id="{54113E13-B945-4DF1-9CAA-FB1DEB4D0DE1}"/>
                    </a:ext>
                  </a:extLst>
                </p:cNvPr>
                <p:cNvSpPr>
                  <a:spLocks noChangeShapeType="1"/>
                </p:cNvSpPr>
                <p:nvPr/>
              </p:nvSpPr>
              <p:spPr bwMode="auto">
                <a:xfrm flipH="1" flipV="1">
                  <a:off x="3237" y="1619"/>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350">
                  <a:extLst>
                    <a:ext uri="{FF2B5EF4-FFF2-40B4-BE49-F238E27FC236}">
                      <a16:creationId xmlns:a16="http://schemas.microsoft.com/office/drawing/2014/main" id="{F4B6698B-3F95-42AA-A261-EC24D28FDC48}"/>
                    </a:ext>
                  </a:extLst>
                </p:cNvPr>
                <p:cNvSpPr>
                  <a:spLocks/>
                </p:cNvSpPr>
                <p:nvPr/>
              </p:nvSpPr>
              <p:spPr bwMode="auto">
                <a:xfrm>
                  <a:off x="3138" y="158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51">
                  <a:extLst>
                    <a:ext uri="{FF2B5EF4-FFF2-40B4-BE49-F238E27FC236}">
                      <a16:creationId xmlns:a16="http://schemas.microsoft.com/office/drawing/2014/main" id="{6149E6D5-6C97-4BCB-850C-2968451A74F7}"/>
                    </a:ext>
                  </a:extLst>
                </p:cNvPr>
                <p:cNvSpPr>
                  <a:spLocks/>
                </p:cNvSpPr>
                <p:nvPr/>
              </p:nvSpPr>
              <p:spPr bwMode="auto">
                <a:xfrm>
                  <a:off x="3138" y="158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36" name="Freeform 352">
                  <a:extLst>
                    <a:ext uri="{FF2B5EF4-FFF2-40B4-BE49-F238E27FC236}">
                      <a16:creationId xmlns:a16="http://schemas.microsoft.com/office/drawing/2014/main" id="{65BDD2D8-7A53-4536-B57D-14554C95ABDD}"/>
                    </a:ext>
                  </a:extLst>
                </p:cNvPr>
                <p:cNvSpPr>
                  <a:spLocks/>
                </p:cNvSpPr>
                <p:nvPr/>
              </p:nvSpPr>
              <p:spPr bwMode="auto">
                <a:xfrm>
                  <a:off x="3138" y="150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353">
                  <a:extLst>
                    <a:ext uri="{FF2B5EF4-FFF2-40B4-BE49-F238E27FC236}">
                      <a16:creationId xmlns:a16="http://schemas.microsoft.com/office/drawing/2014/main" id="{BA0C3211-2B6F-424E-B16D-3A60A8460036}"/>
                    </a:ext>
                  </a:extLst>
                </p:cNvPr>
                <p:cNvSpPr>
                  <a:spLocks/>
                </p:cNvSpPr>
                <p:nvPr/>
              </p:nvSpPr>
              <p:spPr bwMode="auto">
                <a:xfrm>
                  <a:off x="3138" y="150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38" name="Line 354">
                  <a:extLst>
                    <a:ext uri="{FF2B5EF4-FFF2-40B4-BE49-F238E27FC236}">
                      <a16:creationId xmlns:a16="http://schemas.microsoft.com/office/drawing/2014/main" id="{BB26860E-DBC2-4022-A366-F9A6A6579E42}"/>
                    </a:ext>
                  </a:extLst>
                </p:cNvPr>
                <p:cNvSpPr>
                  <a:spLocks noChangeShapeType="1"/>
                </p:cNvSpPr>
                <p:nvPr/>
              </p:nvSpPr>
              <p:spPr bwMode="auto">
                <a:xfrm flipV="1">
                  <a:off x="3295" y="1570"/>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55">
                  <a:extLst>
                    <a:ext uri="{FF2B5EF4-FFF2-40B4-BE49-F238E27FC236}">
                      <a16:creationId xmlns:a16="http://schemas.microsoft.com/office/drawing/2014/main" id="{8FC2A131-F656-4299-9FB4-A686C59059E5}"/>
                    </a:ext>
                  </a:extLst>
                </p:cNvPr>
                <p:cNvSpPr>
                  <a:spLocks noChangeShapeType="1"/>
                </p:cNvSpPr>
                <p:nvPr/>
              </p:nvSpPr>
              <p:spPr bwMode="auto">
                <a:xfrm flipV="1">
                  <a:off x="3484" y="1642"/>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56">
                  <a:extLst>
                    <a:ext uri="{FF2B5EF4-FFF2-40B4-BE49-F238E27FC236}">
                      <a16:creationId xmlns:a16="http://schemas.microsoft.com/office/drawing/2014/main" id="{ABAB33B4-3D8F-430A-AD12-918705100D73}"/>
                    </a:ext>
                  </a:extLst>
                </p:cNvPr>
                <p:cNvSpPr>
                  <a:spLocks noChangeShapeType="1"/>
                </p:cNvSpPr>
                <p:nvPr/>
              </p:nvSpPr>
              <p:spPr bwMode="auto">
                <a:xfrm flipH="1" flipV="1">
                  <a:off x="3237" y="1543"/>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Freeform 357">
                  <a:extLst>
                    <a:ext uri="{FF2B5EF4-FFF2-40B4-BE49-F238E27FC236}">
                      <a16:creationId xmlns:a16="http://schemas.microsoft.com/office/drawing/2014/main" id="{8025FE03-1FE7-49F1-90BB-926BC2C0B53F}"/>
                    </a:ext>
                  </a:extLst>
                </p:cNvPr>
                <p:cNvSpPr>
                  <a:spLocks/>
                </p:cNvSpPr>
                <p:nvPr/>
              </p:nvSpPr>
              <p:spPr bwMode="auto">
                <a:xfrm>
                  <a:off x="3138" y="1508"/>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358">
                  <a:extLst>
                    <a:ext uri="{FF2B5EF4-FFF2-40B4-BE49-F238E27FC236}">
                      <a16:creationId xmlns:a16="http://schemas.microsoft.com/office/drawing/2014/main" id="{6D9A9DB4-570C-43FD-A7EE-CBF10AC14F18}"/>
                    </a:ext>
                  </a:extLst>
                </p:cNvPr>
                <p:cNvSpPr>
                  <a:spLocks/>
                </p:cNvSpPr>
                <p:nvPr/>
              </p:nvSpPr>
              <p:spPr bwMode="auto">
                <a:xfrm>
                  <a:off x="3138" y="1508"/>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43" name="Freeform 359">
                  <a:extLst>
                    <a:ext uri="{FF2B5EF4-FFF2-40B4-BE49-F238E27FC236}">
                      <a16:creationId xmlns:a16="http://schemas.microsoft.com/office/drawing/2014/main" id="{B9E2E449-9EDD-45AB-9C37-8224ED7EFC65}"/>
                    </a:ext>
                  </a:extLst>
                </p:cNvPr>
                <p:cNvSpPr>
                  <a:spLocks/>
                </p:cNvSpPr>
                <p:nvPr/>
              </p:nvSpPr>
              <p:spPr bwMode="auto">
                <a:xfrm>
                  <a:off x="3138" y="142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360">
                  <a:extLst>
                    <a:ext uri="{FF2B5EF4-FFF2-40B4-BE49-F238E27FC236}">
                      <a16:creationId xmlns:a16="http://schemas.microsoft.com/office/drawing/2014/main" id="{E8B611E0-B231-417F-8EB4-9C1E7DCCF1D6}"/>
                    </a:ext>
                  </a:extLst>
                </p:cNvPr>
                <p:cNvSpPr>
                  <a:spLocks/>
                </p:cNvSpPr>
                <p:nvPr/>
              </p:nvSpPr>
              <p:spPr bwMode="auto">
                <a:xfrm>
                  <a:off x="3138" y="142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45" name="Line 361">
                  <a:extLst>
                    <a:ext uri="{FF2B5EF4-FFF2-40B4-BE49-F238E27FC236}">
                      <a16:creationId xmlns:a16="http://schemas.microsoft.com/office/drawing/2014/main" id="{6BD6D8B6-A745-43BF-92A0-4BACF34FD1B0}"/>
                    </a:ext>
                  </a:extLst>
                </p:cNvPr>
                <p:cNvSpPr>
                  <a:spLocks noChangeShapeType="1"/>
                </p:cNvSpPr>
                <p:nvPr/>
              </p:nvSpPr>
              <p:spPr bwMode="auto">
                <a:xfrm flipV="1">
                  <a:off x="3295" y="1494"/>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362">
                  <a:extLst>
                    <a:ext uri="{FF2B5EF4-FFF2-40B4-BE49-F238E27FC236}">
                      <a16:creationId xmlns:a16="http://schemas.microsoft.com/office/drawing/2014/main" id="{226107EC-791C-489D-BD2E-FEA23E241FC7}"/>
                    </a:ext>
                  </a:extLst>
                </p:cNvPr>
                <p:cNvSpPr>
                  <a:spLocks noChangeShapeType="1"/>
                </p:cNvSpPr>
                <p:nvPr/>
              </p:nvSpPr>
              <p:spPr bwMode="auto">
                <a:xfrm flipV="1">
                  <a:off x="3484" y="1567"/>
                  <a:ext cx="187" cy="10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363">
                  <a:extLst>
                    <a:ext uri="{FF2B5EF4-FFF2-40B4-BE49-F238E27FC236}">
                      <a16:creationId xmlns:a16="http://schemas.microsoft.com/office/drawing/2014/main" id="{7ADB010E-11A7-42CD-B9C2-DD8E6E6C35E4}"/>
                    </a:ext>
                  </a:extLst>
                </p:cNvPr>
                <p:cNvSpPr>
                  <a:spLocks noChangeShapeType="1"/>
                </p:cNvSpPr>
                <p:nvPr/>
              </p:nvSpPr>
              <p:spPr bwMode="auto">
                <a:xfrm flipH="1" flipV="1">
                  <a:off x="3237" y="1468"/>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Freeform 364">
                  <a:extLst>
                    <a:ext uri="{FF2B5EF4-FFF2-40B4-BE49-F238E27FC236}">
                      <a16:creationId xmlns:a16="http://schemas.microsoft.com/office/drawing/2014/main" id="{E05F035E-4E8B-4560-BB70-FEE8ED455190}"/>
                    </a:ext>
                  </a:extLst>
                </p:cNvPr>
                <p:cNvSpPr>
                  <a:spLocks/>
                </p:cNvSpPr>
                <p:nvPr/>
              </p:nvSpPr>
              <p:spPr bwMode="auto">
                <a:xfrm>
                  <a:off x="3138" y="143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365">
                  <a:extLst>
                    <a:ext uri="{FF2B5EF4-FFF2-40B4-BE49-F238E27FC236}">
                      <a16:creationId xmlns:a16="http://schemas.microsoft.com/office/drawing/2014/main" id="{F216EB88-3C74-40B3-B8AA-F69A974299E7}"/>
                    </a:ext>
                  </a:extLst>
                </p:cNvPr>
                <p:cNvSpPr>
                  <a:spLocks/>
                </p:cNvSpPr>
                <p:nvPr/>
              </p:nvSpPr>
              <p:spPr bwMode="auto">
                <a:xfrm>
                  <a:off x="3138" y="143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50" name="Freeform 366">
                  <a:extLst>
                    <a:ext uri="{FF2B5EF4-FFF2-40B4-BE49-F238E27FC236}">
                      <a16:creationId xmlns:a16="http://schemas.microsoft.com/office/drawing/2014/main" id="{CB9E5057-DABA-4E01-9786-DE6DEF2D23BC}"/>
                    </a:ext>
                  </a:extLst>
                </p:cNvPr>
                <p:cNvSpPr>
                  <a:spLocks/>
                </p:cNvSpPr>
                <p:nvPr/>
              </p:nvSpPr>
              <p:spPr bwMode="auto">
                <a:xfrm>
                  <a:off x="3138" y="135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367">
                  <a:extLst>
                    <a:ext uri="{FF2B5EF4-FFF2-40B4-BE49-F238E27FC236}">
                      <a16:creationId xmlns:a16="http://schemas.microsoft.com/office/drawing/2014/main" id="{2B67C60E-FFE9-4F28-AB40-4F786EF87099}"/>
                    </a:ext>
                  </a:extLst>
                </p:cNvPr>
                <p:cNvSpPr>
                  <a:spLocks/>
                </p:cNvSpPr>
                <p:nvPr/>
              </p:nvSpPr>
              <p:spPr bwMode="auto">
                <a:xfrm>
                  <a:off x="3138" y="135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52" name="Line 368">
                  <a:extLst>
                    <a:ext uri="{FF2B5EF4-FFF2-40B4-BE49-F238E27FC236}">
                      <a16:creationId xmlns:a16="http://schemas.microsoft.com/office/drawing/2014/main" id="{C1413541-1402-4F2F-BC71-DE250158C34C}"/>
                    </a:ext>
                  </a:extLst>
                </p:cNvPr>
                <p:cNvSpPr>
                  <a:spLocks noChangeShapeType="1"/>
                </p:cNvSpPr>
                <p:nvPr/>
              </p:nvSpPr>
              <p:spPr bwMode="auto">
                <a:xfrm flipV="1">
                  <a:off x="3295" y="1418"/>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369">
                  <a:extLst>
                    <a:ext uri="{FF2B5EF4-FFF2-40B4-BE49-F238E27FC236}">
                      <a16:creationId xmlns:a16="http://schemas.microsoft.com/office/drawing/2014/main" id="{CD78857F-FAA3-4046-9837-363F30C63516}"/>
                    </a:ext>
                  </a:extLst>
                </p:cNvPr>
                <p:cNvSpPr>
                  <a:spLocks noChangeShapeType="1"/>
                </p:cNvSpPr>
                <p:nvPr/>
              </p:nvSpPr>
              <p:spPr bwMode="auto">
                <a:xfrm flipV="1">
                  <a:off x="3484" y="1491"/>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370">
                  <a:extLst>
                    <a:ext uri="{FF2B5EF4-FFF2-40B4-BE49-F238E27FC236}">
                      <a16:creationId xmlns:a16="http://schemas.microsoft.com/office/drawing/2014/main" id="{2B54C017-0802-4749-B5C3-2FE637888ED4}"/>
                    </a:ext>
                  </a:extLst>
                </p:cNvPr>
                <p:cNvSpPr>
                  <a:spLocks noChangeShapeType="1"/>
                </p:cNvSpPr>
                <p:nvPr/>
              </p:nvSpPr>
              <p:spPr bwMode="auto">
                <a:xfrm flipH="1" flipV="1">
                  <a:off x="3237" y="1392"/>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Freeform 371">
                  <a:extLst>
                    <a:ext uri="{FF2B5EF4-FFF2-40B4-BE49-F238E27FC236}">
                      <a16:creationId xmlns:a16="http://schemas.microsoft.com/office/drawing/2014/main" id="{962E147D-C580-4095-A8D4-F7235E45046F}"/>
                    </a:ext>
                  </a:extLst>
                </p:cNvPr>
                <p:cNvSpPr>
                  <a:spLocks/>
                </p:cNvSpPr>
                <p:nvPr/>
              </p:nvSpPr>
              <p:spPr bwMode="auto">
                <a:xfrm>
                  <a:off x="3138" y="1357"/>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372">
                  <a:extLst>
                    <a:ext uri="{FF2B5EF4-FFF2-40B4-BE49-F238E27FC236}">
                      <a16:creationId xmlns:a16="http://schemas.microsoft.com/office/drawing/2014/main" id="{57D08658-D4D9-48B8-A56D-1B5A35C03316}"/>
                    </a:ext>
                  </a:extLst>
                </p:cNvPr>
                <p:cNvSpPr>
                  <a:spLocks/>
                </p:cNvSpPr>
                <p:nvPr/>
              </p:nvSpPr>
              <p:spPr bwMode="auto">
                <a:xfrm>
                  <a:off x="3138" y="1357"/>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57" name="Freeform 373">
                  <a:extLst>
                    <a:ext uri="{FF2B5EF4-FFF2-40B4-BE49-F238E27FC236}">
                      <a16:creationId xmlns:a16="http://schemas.microsoft.com/office/drawing/2014/main" id="{FEE4AD58-4EB2-46E4-8F9C-22CC62EE8234}"/>
                    </a:ext>
                  </a:extLst>
                </p:cNvPr>
                <p:cNvSpPr>
                  <a:spLocks/>
                </p:cNvSpPr>
                <p:nvPr/>
              </p:nvSpPr>
              <p:spPr bwMode="auto">
                <a:xfrm>
                  <a:off x="3138" y="127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374">
                  <a:extLst>
                    <a:ext uri="{FF2B5EF4-FFF2-40B4-BE49-F238E27FC236}">
                      <a16:creationId xmlns:a16="http://schemas.microsoft.com/office/drawing/2014/main" id="{EF944C8C-9864-477F-B7E8-86946F9B2D23}"/>
                    </a:ext>
                  </a:extLst>
                </p:cNvPr>
                <p:cNvSpPr>
                  <a:spLocks/>
                </p:cNvSpPr>
                <p:nvPr/>
              </p:nvSpPr>
              <p:spPr bwMode="auto">
                <a:xfrm>
                  <a:off x="3138" y="127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59" name="Line 375">
                  <a:extLst>
                    <a:ext uri="{FF2B5EF4-FFF2-40B4-BE49-F238E27FC236}">
                      <a16:creationId xmlns:a16="http://schemas.microsoft.com/office/drawing/2014/main" id="{87D93BDD-68FB-4EDC-9847-4F4BAEDD0B55}"/>
                    </a:ext>
                  </a:extLst>
                </p:cNvPr>
                <p:cNvSpPr>
                  <a:spLocks noChangeShapeType="1"/>
                </p:cNvSpPr>
                <p:nvPr/>
              </p:nvSpPr>
              <p:spPr bwMode="auto">
                <a:xfrm flipV="1">
                  <a:off x="3295" y="1343"/>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376">
                  <a:extLst>
                    <a:ext uri="{FF2B5EF4-FFF2-40B4-BE49-F238E27FC236}">
                      <a16:creationId xmlns:a16="http://schemas.microsoft.com/office/drawing/2014/main" id="{43E5EAD9-32BD-4048-B2D3-FEF6097FB9E7}"/>
                    </a:ext>
                  </a:extLst>
                </p:cNvPr>
                <p:cNvSpPr>
                  <a:spLocks noChangeShapeType="1"/>
                </p:cNvSpPr>
                <p:nvPr/>
              </p:nvSpPr>
              <p:spPr bwMode="auto">
                <a:xfrm flipV="1">
                  <a:off x="3484" y="1415"/>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377">
                  <a:extLst>
                    <a:ext uri="{FF2B5EF4-FFF2-40B4-BE49-F238E27FC236}">
                      <a16:creationId xmlns:a16="http://schemas.microsoft.com/office/drawing/2014/main" id="{AE58FB9C-4AEF-4F43-B7F3-7BDA6DCB10A1}"/>
                    </a:ext>
                  </a:extLst>
                </p:cNvPr>
                <p:cNvSpPr>
                  <a:spLocks noChangeShapeType="1"/>
                </p:cNvSpPr>
                <p:nvPr/>
              </p:nvSpPr>
              <p:spPr bwMode="auto">
                <a:xfrm flipH="1" flipV="1">
                  <a:off x="3237" y="1316"/>
                  <a:ext cx="538" cy="23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Freeform 378">
                  <a:extLst>
                    <a:ext uri="{FF2B5EF4-FFF2-40B4-BE49-F238E27FC236}">
                      <a16:creationId xmlns:a16="http://schemas.microsoft.com/office/drawing/2014/main" id="{75BD4BCF-2893-400E-AA4F-C901CACFE63D}"/>
                    </a:ext>
                  </a:extLst>
                </p:cNvPr>
                <p:cNvSpPr>
                  <a:spLocks/>
                </p:cNvSpPr>
                <p:nvPr/>
              </p:nvSpPr>
              <p:spPr bwMode="auto">
                <a:xfrm>
                  <a:off x="3138" y="1281"/>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379">
                  <a:extLst>
                    <a:ext uri="{FF2B5EF4-FFF2-40B4-BE49-F238E27FC236}">
                      <a16:creationId xmlns:a16="http://schemas.microsoft.com/office/drawing/2014/main" id="{D1D9BC4B-B8CD-4891-B6C9-1E6160BE15AF}"/>
                    </a:ext>
                  </a:extLst>
                </p:cNvPr>
                <p:cNvSpPr>
                  <a:spLocks/>
                </p:cNvSpPr>
                <p:nvPr/>
              </p:nvSpPr>
              <p:spPr bwMode="auto">
                <a:xfrm>
                  <a:off x="3138" y="1281"/>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64" name="Freeform 380">
                  <a:extLst>
                    <a:ext uri="{FF2B5EF4-FFF2-40B4-BE49-F238E27FC236}">
                      <a16:creationId xmlns:a16="http://schemas.microsoft.com/office/drawing/2014/main" id="{CC8DB32C-1CF7-427D-A83B-E25178483B0A}"/>
                    </a:ext>
                  </a:extLst>
                </p:cNvPr>
                <p:cNvSpPr>
                  <a:spLocks/>
                </p:cNvSpPr>
                <p:nvPr/>
              </p:nvSpPr>
              <p:spPr bwMode="auto">
                <a:xfrm>
                  <a:off x="3138" y="1200"/>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381">
                  <a:extLst>
                    <a:ext uri="{FF2B5EF4-FFF2-40B4-BE49-F238E27FC236}">
                      <a16:creationId xmlns:a16="http://schemas.microsoft.com/office/drawing/2014/main" id="{1D4A5320-FCD3-40FA-892A-33D885DDD5DF}"/>
                    </a:ext>
                  </a:extLst>
                </p:cNvPr>
                <p:cNvSpPr>
                  <a:spLocks/>
                </p:cNvSpPr>
                <p:nvPr/>
              </p:nvSpPr>
              <p:spPr bwMode="auto">
                <a:xfrm>
                  <a:off x="3138" y="1200"/>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66" name="Line 382">
                  <a:extLst>
                    <a:ext uri="{FF2B5EF4-FFF2-40B4-BE49-F238E27FC236}">
                      <a16:creationId xmlns:a16="http://schemas.microsoft.com/office/drawing/2014/main" id="{3D1A9111-D716-4E2C-AB0F-2541165E6D34}"/>
                    </a:ext>
                  </a:extLst>
                </p:cNvPr>
                <p:cNvSpPr>
                  <a:spLocks noChangeShapeType="1"/>
                </p:cNvSpPr>
                <p:nvPr/>
              </p:nvSpPr>
              <p:spPr bwMode="auto">
                <a:xfrm flipV="1">
                  <a:off x="3295" y="1267"/>
                  <a:ext cx="198" cy="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383">
                  <a:extLst>
                    <a:ext uri="{FF2B5EF4-FFF2-40B4-BE49-F238E27FC236}">
                      <a16:creationId xmlns:a16="http://schemas.microsoft.com/office/drawing/2014/main" id="{F6C1B7D4-C621-4F41-A07A-3BA342993858}"/>
                    </a:ext>
                  </a:extLst>
                </p:cNvPr>
                <p:cNvSpPr>
                  <a:spLocks noChangeShapeType="1"/>
                </p:cNvSpPr>
                <p:nvPr/>
              </p:nvSpPr>
              <p:spPr bwMode="auto">
                <a:xfrm flipV="1">
                  <a:off x="3484" y="1337"/>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384">
                  <a:extLst>
                    <a:ext uri="{FF2B5EF4-FFF2-40B4-BE49-F238E27FC236}">
                      <a16:creationId xmlns:a16="http://schemas.microsoft.com/office/drawing/2014/main" id="{E81D2FB9-5B97-4106-9419-E6FC6476ED38}"/>
                    </a:ext>
                  </a:extLst>
                </p:cNvPr>
                <p:cNvSpPr>
                  <a:spLocks noChangeShapeType="1"/>
                </p:cNvSpPr>
                <p:nvPr/>
              </p:nvSpPr>
              <p:spPr bwMode="auto">
                <a:xfrm flipH="1" flipV="1">
                  <a:off x="3237" y="1241"/>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Freeform 385">
                  <a:extLst>
                    <a:ext uri="{FF2B5EF4-FFF2-40B4-BE49-F238E27FC236}">
                      <a16:creationId xmlns:a16="http://schemas.microsoft.com/office/drawing/2014/main" id="{C16883E7-74E3-4FF6-8FE4-36B588500F43}"/>
                    </a:ext>
                  </a:extLst>
                </p:cNvPr>
                <p:cNvSpPr>
                  <a:spLocks/>
                </p:cNvSpPr>
                <p:nvPr/>
              </p:nvSpPr>
              <p:spPr bwMode="auto">
                <a:xfrm>
                  <a:off x="3135" y="1281"/>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86">
                  <a:extLst>
                    <a:ext uri="{FF2B5EF4-FFF2-40B4-BE49-F238E27FC236}">
                      <a16:creationId xmlns:a16="http://schemas.microsoft.com/office/drawing/2014/main" id="{7FC45588-63C8-40FE-A736-C73CDB3A1543}"/>
                    </a:ext>
                  </a:extLst>
                </p:cNvPr>
                <p:cNvSpPr>
                  <a:spLocks/>
                </p:cNvSpPr>
                <p:nvPr/>
              </p:nvSpPr>
              <p:spPr bwMode="auto">
                <a:xfrm>
                  <a:off x="3135" y="1281"/>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71" name="Freeform 387">
                  <a:extLst>
                    <a:ext uri="{FF2B5EF4-FFF2-40B4-BE49-F238E27FC236}">
                      <a16:creationId xmlns:a16="http://schemas.microsoft.com/office/drawing/2014/main" id="{7AF24CE4-5390-4AF5-9298-26CF08A94506}"/>
                    </a:ext>
                  </a:extLst>
                </p:cNvPr>
                <p:cNvSpPr>
                  <a:spLocks/>
                </p:cNvSpPr>
                <p:nvPr/>
              </p:nvSpPr>
              <p:spPr bwMode="auto">
                <a:xfrm>
                  <a:off x="3141" y="1281"/>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88">
                  <a:extLst>
                    <a:ext uri="{FF2B5EF4-FFF2-40B4-BE49-F238E27FC236}">
                      <a16:creationId xmlns:a16="http://schemas.microsoft.com/office/drawing/2014/main" id="{020552D6-7CDE-4447-9A4A-94C4C20632F1}"/>
                    </a:ext>
                  </a:extLst>
                </p:cNvPr>
                <p:cNvSpPr>
                  <a:spLocks/>
                </p:cNvSpPr>
                <p:nvPr/>
              </p:nvSpPr>
              <p:spPr bwMode="auto">
                <a:xfrm>
                  <a:off x="3141" y="1281"/>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73" name="Freeform 389">
                  <a:extLst>
                    <a:ext uri="{FF2B5EF4-FFF2-40B4-BE49-F238E27FC236}">
                      <a16:creationId xmlns:a16="http://schemas.microsoft.com/office/drawing/2014/main" id="{DE6C4DED-0BB2-4F84-BE36-9C22C9B63A24}"/>
                    </a:ext>
                  </a:extLst>
                </p:cNvPr>
                <p:cNvSpPr>
                  <a:spLocks/>
                </p:cNvSpPr>
                <p:nvPr/>
              </p:nvSpPr>
              <p:spPr bwMode="auto">
                <a:xfrm>
                  <a:off x="3135" y="1279"/>
                  <a:ext cx="14" cy="8"/>
                </a:xfrm>
                <a:custGeom>
                  <a:avLst/>
                  <a:gdLst>
                    <a:gd name="T0" fmla="*/ 14 w 30"/>
                    <a:gd name="T1" fmla="*/ 3 h 18"/>
                    <a:gd name="T2" fmla="*/ 6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90">
                  <a:extLst>
                    <a:ext uri="{FF2B5EF4-FFF2-40B4-BE49-F238E27FC236}">
                      <a16:creationId xmlns:a16="http://schemas.microsoft.com/office/drawing/2014/main" id="{F02CBE72-D817-45EC-904C-079CA45C44D8}"/>
                    </a:ext>
                  </a:extLst>
                </p:cNvPr>
                <p:cNvSpPr>
                  <a:spLocks/>
                </p:cNvSpPr>
                <p:nvPr/>
              </p:nvSpPr>
              <p:spPr bwMode="auto">
                <a:xfrm>
                  <a:off x="3135" y="1279"/>
                  <a:ext cx="14" cy="8"/>
                </a:xfrm>
                <a:custGeom>
                  <a:avLst/>
                  <a:gdLst>
                    <a:gd name="T0" fmla="*/ 14 w 30"/>
                    <a:gd name="T1" fmla="*/ 3 h 18"/>
                    <a:gd name="T2" fmla="*/ 6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75" name="Freeform 391">
                  <a:extLst>
                    <a:ext uri="{FF2B5EF4-FFF2-40B4-BE49-F238E27FC236}">
                      <a16:creationId xmlns:a16="http://schemas.microsoft.com/office/drawing/2014/main" id="{537FAA4D-3735-4286-81BB-E980FEE30761}"/>
                    </a:ext>
                  </a:extLst>
                </p:cNvPr>
                <p:cNvSpPr>
                  <a:spLocks/>
                </p:cNvSpPr>
                <p:nvPr/>
              </p:nvSpPr>
              <p:spPr bwMode="auto">
                <a:xfrm>
                  <a:off x="3286" y="1354"/>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92">
                  <a:extLst>
                    <a:ext uri="{FF2B5EF4-FFF2-40B4-BE49-F238E27FC236}">
                      <a16:creationId xmlns:a16="http://schemas.microsoft.com/office/drawing/2014/main" id="{82EF6B66-78F0-42DA-9DD7-02DD6FCBBC5F}"/>
                    </a:ext>
                  </a:extLst>
                </p:cNvPr>
                <p:cNvSpPr>
                  <a:spLocks/>
                </p:cNvSpPr>
                <p:nvPr/>
              </p:nvSpPr>
              <p:spPr bwMode="auto">
                <a:xfrm>
                  <a:off x="3286" y="1354"/>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77" name="Freeform 393">
                  <a:extLst>
                    <a:ext uri="{FF2B5EF4-FFF2-40B4-BE49-F238E27FC236}">
                      <a16:creationId xmlns:a16="http://schemas.microsoft.com/office/drawing/2014/main" id="{F646AB13-E7E7-460F-8488-7C245A1907C1}"/>
                    </a:ext>
                  </a:extLst>
                </p:cNvPr>
                <p:cNvSpPr>
                  <a:spLocks/>
                </p:cNvSpPr>
                <p:nvPr/>
              </p:nvSpPr>
              <p:spPr bwMode="auto">
                <a:xfrm>
                  <a:off x="3295" y="1354"/>
                  <a:ext cx="9" cy="396"/>
                </a:xfrm>
                <a:custGeom>
                  <a:avLst/>
                  <a:gdLst>
                    <a:gd name="T0" fmla="*/ 0 w 18"/>
                    <a:gd name="T1" fmla="*/ 396 h 816"/>
                    <a:gd name="T2" fmla="*/ 9 w 18"/>
                    <a:gd name="T3" fmla="*/ 393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4">
                  <a:extLst>
                    <a:ext uri="{FF2B5EF4-FFF2-40B4-BE49-F238E27FC236}">
                      <a16:creationId xmlns:a16="http://schemas.microsoft.com/office/drawing/2014/main" id="{EA4D7DB9-28CE-4FCB-8AA0-BE62CCDCF553}"/>
                    </a:ext>
                  </a:extLst>
                </p:cNvPr>
                <p:cNvSpPr>
                  <a:spLocks/>
                </p:cNvSpPr>
                <p:nvPr/>
              </p:nvSpPr>
              <p:spPr bwMode="auto">
                <a:xfrm>
                  <a:off x="3295" y="1354"/>
                  <a:ext cx="9" cy="396"/>
                </a:xfrm>
                <a:custGeom>
                  <a:avLst/>
                  <a:gdLst>
                    <a:gd name="T0" fmla="*/ 0 w 18"/>
                    <a:gd name="T1" fmla="*/ 396 h 816"/>
                    <a:gd name="T2" fmla="*/ 9 w 18"/>
                    <a:gd name="T3" fmla="*/ 393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79" name="Freeform 395">
                  <a:extLst>
                    <a:ext uri="{FF2B5EF4-FFF2-40B4-BE49-F238E27FC236}">
                      <a16:creationId xmlns:a16="http://schemas.microsoft.com/office/drawing/2014/main" id="{2709EE82-18EE-4A2C-9F59-FED803F17572}"/>
                    </a:ext>
                  </a:extLst>
                </p:cNvPr>
                <p:cNvSpPr>
                  <a:spLocks/>
                </p:cNvSpPr>
                <p:nvPr/>
              </p:nvSpPr>
              <p:spPr bwMode="auto">
                <a:xfrm>
                  <a:off x="3286" y="1351"/>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96">
                  <a:extLst>
                    <a:ext uri="{FF2B5EF4-FFF2-40B4-BE49-F238E27FC236}">
                      <a16:creationId xmlns:a16="http://schemas.microsoft.com/office/drawing/2014/main" id="{ABC6E33E-5857-4554-BEAE-8791E418A05D}"/>
                    </a:ext>
                  </a:extLst>
                </p:cNvPr>
                <p:cNvSpPr>
                  <a:spLocks/>
                </p:cNvSpPr>
                <p:nvPr/>
              </p:nvSpPr>
              <p:spPr bwMode="auto">
                <a:xfrm>
                  <a:off x="3286" y="1351"/>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path>
                  </a:pathLst>
                </a:custGeom>
                <a:solidFill>
                  <a:schemeClr val="folHlink"/>
                </a:solidFill>
                <a:ln w="0">
                  <a:solidFill>
                    <a:srgbClr val="000000"/>
                  </a:solidFill>
                  <a:round/>
                  <a:headEnd/>
                  <a:tailEnd/>
                </a:ln>
              </p:spPr>
              <p:txBody>
                <a:bodyPr/>
                <a:lstStyle/>
                <a:p>
                  <a:endParaRPr lang="zh-CN" altLang="en-US"/>
                </a:p>
              </p:txBody>
            </p:sp>
            <p:sp>
              <p:nvSpPr>
                <p:cNvPr id="81" name="Freeform 397">
                  <a:extLst>
                    <a:ext uri="{FF2B5EF4-FFF2-40B4-BE49-F238E27FC236}">
                      <a16:creationId xmlns:a16="http://schemas.microsoft.com/office/drawing/2014/main" id="{69EA21B4-65C8-4842-9C6F-A00D24B6AAA5}"/>
                    </a:ext>
                  </a:extLst>
                </p:cNvPr>
                <p:cNvSpPr>
                  <a:spLocks/>
                </p:cNvSpPr>
                <p:nvPr/>
              </p:nvSpPr>
              <p:spPr bwMode="auto">
                <a:xfrm>
                  <a:off x="3473" y="1442"/>
                  <a:ext cx="8" cy="395"/>
                </a:xfrm>
                <a:custGeom>
                  <a:avLst/>
                  <a:gdLst>
                    <a:gd name="T0" fmla="*/ 0 w 18"/>
                    <a:gd name="T1" fmla="*/ 0 h 816"/>
                    <a:gd name="T2" fmla="*/ 0 w 18"/>
                    <a:gd name="T3" fmla="*/ 389 h 816"/>
                    <a:gd name="T4" fmla="*/ 8 w 18"/>
                    <a:gd name="T5" fmla="*/ 395 h 816"/>
                    <a:gd name="T6" fmla="*/ 8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04"/>
                      </a:lnTo>
                      <a:lnTo>
                        <a:pt x="18" y="816"/>
                      </a:lnTo>
                      <a:lnTo>
                        <a:pt x="18"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98">
                  <a:extLst>
                    <a:ext uri="{FF2B5EF4-FFF2-40B4-BE49-F238E27FC236}">
                      <a16:creationId xmlns:a16="http://schemas.microsoft.com/office/drawing/2014/main" id="{EB26F571-8183-48D5-8775-2A9E9EED75AB}"/>
                    </a:ext>
                  </a:extLst>
                </p:cNvPr>
                <p:cNvSpPr>
                  <a:spLocks/>
                </p:cNvSpPr>
                <p:nvPr/>
              </p:nvSpPr>
              <p:spPr bwMode="auto">
                <a:xfrm>
                  <a:off x="3473" y="1442"/>
                  <a:ext cx="8" cy="395"/>
                </a:xfrm>
                <a:custGeom>
                  <a:avLst/>
                  <a:gdLst>
                    <a:gd name="T0" fmla="*/ 0 w 18"/>
                    <a:gd name="T1" fmla="*/ 0 h 816"/>
                    <a:gd name="T2" fmla="*/ 0 w 18"/>
                    <a:gd name="T3" fmla="*/ 389 h 816"/>
                    <a:gd name="T4" fmla="*/ 8 w 18"/>
                    <a:gd name="T5" fmla="*/ 395 h 816"/>
                    <a:gd name="T6" fmla="*/ 8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04"/>
                      </a:lnTo>
                      <a:lnTo>
                        <a:pt x="18" y="816"/>
                      </a:lnTo>
                      <a:lnTo>
                        <a:pt x="18"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83" name="Freeform 399">
                  <a:extLst>
                    <a:ext uri="{FF2B5EF4-FFF2-40B4-BE49-F238E27FC236}">
                      <a16:creationId xmlns:a16="http://schemas.microsoft.com/office/drawing/2014/main" id="{1122AB24-4B13-4D5E-B2D6-2280032ECB4E}"/>
                    </a:ext>
                  </a:extLst>
                </p:cNvPr>
                <p:cNvSpPr>
                  <a:spLocks/>
                </p:cNvSpPr>
                <p:nvPr/>
              </p:nvSpPr>
              <p:spPr bwMode="auto">
                <a:xfrm>
                  <a:off x="3481" y="1442"/>
                  <a:ext cx="6" cy="395"/>
                </a:xfrm>
                <a:custGeom>
                  <a:avLst/>
                  <a:gdLst>
                    <a:gd name="T0" fmla="*/ 0 w 12"/>
                    <a:gd name="T1" fmla="*/ 395 h 816"/>
                    <a:gd name="T2" fmla="*/ 6 w 12"/>
                    <a:gd name="T3" fmla="*/ 389 h 816"/>
                    <a:gd name="T4" fmla="*/ 6 w 12"/>
                    <a:gd name="T5" fmla="*/ 0 h 816"/>
                    <a:gd name="T6" fmla="*/ 0 w 12"/>
                    <a:gd name="T7" fmla="*/ 3 h 816"/>
                    <a:gd name="T8" fmla="*/ 0 w 12"/>
                    <a:gd name="T9" fmla="*/ 395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816"/>
                      </a:moveTo>
                      <a:lnTo>
                        <a:pt x="12" y="804"/>
                      </a:lnTo>
                      <a:lnTo>
                        <a:pt x="12"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00">
                  <a:extLst>
                    <a:ext uri="{FF2B5EF4-FFF2-40B4-BE49-F238E27FC236}">
                      <a16:creationId xmlns:a16="http://schemas.microsoft.com/office/drawing/2014/main" id="{D9149BF3-F4A9-44B4-8564-ED4B86691EA7}"/>
                    </a:ext>
                  </a:extLst>
                </p:cNvPr>
                <p:cNvSpPr>
                  <a:spLocks/>
                </p:cNvSpPr>
                <p:nvPr/>
              </p:nvSpPr>
              <p:spPr bwMode="auto">
                <a:xfrm>
                  <a:off x="3481" y="1442"/>
                  <a:ext cx="6" cy="395"/>
                </a:xfrm>
                <a:custGeom>
                  <a:avLst/>
                  <a:gdLst>
                    <a:gd name="T0" fmla="*/ 0 w 12"/>
                    <a:gd name="T1" fmla="*/ 395 h 816"/>
                    <a:gd name="T2" fmla="*/ 6 w 12"/>
                    <a:gd name="T3" fmla="*/ 389 h 816"/>
                    <a:gd name="T4" fmla="*/ 6 w 12"/>
                    <a:gd name="T5" fmla="*/ 0 h 816"/>
                    <a:gd name="T6" fmla="*/ 0 w 12"/>
                    <a:gd name="T7" fmla="*/ 3 h 816"/>
                    <a:gd name="T8" fmla="*/ 0 w 12"/>
                    <a:gd name="T9" fmla="*/ 395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816"/>
                      </a:moveTo>
                      <a:lnTo>
                        <a:pt x="12" y="804"/>
                      </a:lnTo>
                      <a:lnTo>
                        <a:pt x="12"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85" name="Freeform 401">
                  <a:extLst>
                    <a:ext uri="{FF2B5EF4-FFF2-40B4-BE49-F238E27FC236}">
                      <a16:creationId xmlns:a16="http://schemas.microsoft.com/office/drawing/2014/main" id="{3A4322F0-09B1-41F5-BF90-95A14666C417}"/>
                    </a:ext>
                  </a:extLst>
                </p:cNvPr>
                <p:cNvSpPr>
                  <a:spLocks/>
                </p:cNvSpPr>
                <p:nvPr/>
              </p:nvSpPr>
              <p:spPr bwMode="auto">
                <a:xfrm>
                  <a:off x="3473" y="1439"/>
                  <a:ext cx="14" cy="5"/>
                </a:xfrm>
                <a:custGeom>
                  <a:avLst/>
                  <a:gdLst>
                    <a:gd name="T0" fmla="*/ 14 w 30"/>
                    <a:gd name="T1" fmla="*/ 3 h 12"/>
                    <a:gd name="T2" fmla="*/ 8 w 30"/>
                    <a:gd name="T3" fmla="*/ 0 h 12"/>
                    <a:gd name="T4" fmla="*/ 0 w 30"/>
                    <a:gd name="T5" fmla="*/ 3 h 12"/>
                    <a:gd name="T6" fmla="*/ 8 w 30"/>
                    <a:gd name="T7" fmla="*/ 5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8"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402">
                  <a:extLst>
                    <a:ext uri="{FF2B5EF4-FFF2-40B4-BE49-F238E27FC236}">
                      <a16:creationId xmlns:a16="http://schemas.microsoft.com/office/drawing/2014/main" id="{924178FF-AACA-4007-922A-0DAA2248C1DB}"/>
                    </a:ext>
                  </a:extLst>
                </p:cNvPr>
                <p:cNvSpPr>
                  <a:spLocks/>
                </p:cNvSpPr>
                <p:nvPr/>
              </p:nvSpPr>
              <p:spPr bwMode="auto">
                <a:xfrm>
                  <a:off x="3473" y="1439"/>
                  <a:ext cx="14" cy="5"/>
                </a:xfrm>
                <a:custGeom>
                  <a:avLst/>
                  <a:gdLst>
                    <a:gd name="T0" fmla="*/ 14 w 30"/>
                    <a:gd name="T1" fmla="*/ 3 h 12"/>
                    <a:gd name="T2" fmla="*/ 8 w 30"/>
                    <a:gd name="T3" fmla="*/ 0 h 12"/>
                    <a:gd name="T4" fmla="*/ 0 w 30"/>
                    <a:gd name="T5" fmla="*/ 3 h 12"/>
                    <a:gd name="T6" fmla="*/ 8 w 30"/>
                    <a:gd name="T7" fmla="*/ 5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8" y="12"/>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87" name="Freeform 403">
                  <a:extLst>
                    <a:ext uri="{FF2B5EF4-FFF2-40B4-BE49-F238E27FC236}">
                      <a16:creationId xmlns:a16="http://schemas.microsoft.com/office/drawing/2014/main" id="{DAB0BB74-C895-4FB2-975B-2F795C722985}"/>
                    </a:ext>
                  </a:extLst>
                </p:cNvPr>
                <p:cNvSpPr>
                  <a:spLocks/>
                </p:cNvSpPr>
                <p:nvPr/>
              </p:nvSpPr>
              <p:spPr bwMode="auto">
                <a:xfrm>
                  <a:off x="3676" y="1450"/>
                  <a:ext cx="190" cy="457"/>
                </a:xfrm>
                <a:custGeom>
                  <a:avLst/>
                  <a:gdLst>
                    <a:gd name="T0" fmla="*/ 190 w 390"/>
                    <a:gd name="T1" fmla="*/ 0 h 942"/>
                    <a:gd name="T2" fmla="*/ 0 w 390"/>
                    <a:gd name="T3" fmla="*/ 445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8"/>
                      </a:lnTo>
                      <a:lnTo>
                        <a:pt x="0" y="942"/>
                      </a:lnTo>
                      <a:lnTo>
                        <a:pt x="390" y="30"/>
                      </a:lnTo>
                      <a:lnTo>
                        <a:pt x="39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404">
                  <a:extLst>
                    <a:ext uri="{FF2B5EF4-FFF2-40B4-BE49-F238E27FC236}">
                      <a16:creationId xmlns:a16="http://schemas.microsoft.com/office/drawing/2014/main" id="{E6F4775D-7E7F-4FEF-84DB-B3A1FA655558}"/>
                    </a:ext>
                  </a:extLst>
                </p:cNvPr>
                <p:cNvSpPr>
                  <a:spLocks/>
                </p:cNvSpPr>
                <p:nvPr/>
              </p:nvSpPr>
              <p:spPr bwMode="auto">
                <a:xfrm>
                  <a:off x="3676" y="1450"/>
                  <a:ext cx="190" cy="457"/>
                </a:xfrm>
                <a:custGeom>
                  <a:avLst/>
                  <a:gdLst>
                    <a:gd name="T0" fmla="*/ 190 w 390"/>
                    <a:gd name="T1" fmla="*/ 0 h 942"/>
                    <a:gd name="T2" fmla="*/ 0 w 390"/>
                    <a:gd name="T3" fmla="*/ 445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8"/>
                      </a:lnTo>
                      <a:lnTo>
                        <a:pt x="0" y="942"/>
                      </a:lnTo>
                      <a:lnTo>
                        <a:pt x="390" y="30"/>
                      </a:lnTo>
                      <a:lnTo>
                        <a:pt x="390" y="0"/>
                      </a:lnTo>
                    </a:path>
                  </a:pathLst>
                </a:custGeom>
                <a:solidFill>
                  <a:schemeClr val="folHlink"/>
                </a:solidFill>
                <a:ln w="0">
                  <a:solidFill>
                    <a:srgbClr val="000000"/>
                  </a:solidFill>
                  <a:round/>
                  <a:headEnd/>
                  <a:tailEnd/>
                </a:ln>
              </p:spPr>
              <p:txBody>
                <a:bodyPr/>
                <a:lstStyle/>
                <a:p>
                  <a:endParaRPr lang="zh-CN" altLang="en-US"/>
                </a:p>
              </p:txBody>
            </p:sp>
            <p:sp>
              <p:nvSpPr>
                <p:cNvPr id="89" name="Freeform 405">
                  <a:extLst>
                    <a:ext uri="{FF2B5EF4-FFF2-40B4-BE49-F238E27FC236}">
                      <a16:creationId xmlns:a16="http://schemas.microsoft.com/office/drawing/2014/main" id="{7CE38DB2-55D1-4693-BB7E-C8A3C517DFE9}"/>
                    </a:ext>
                  </a:extLst>
                </p:cNvPr>
                <p:cNvSpPr>
                  <a:spLocks/>
                </p:cNvSpPr>
                <p:nvPr/>
              </p:nvSpPr>
              <p:spPr bwMode="auto">
                <a:xfrm>
                  <a:off x="3673" y="1572"/>
                  <a:ext cx="195" cy="213"/>
                </a:xfrm>
                <a:custGeom>
                  <a:avLst/>
                  <a:gdLst>
                    <a:gd name="T0" fmla="*/ 195 w 402"/>
                    <a:gd name="T1" fmla="*/ 213 h 438"/>
                    <a:gd name="T2" fmla="*/ 114 w 402"/>
                    <a:gd name="T3" fmla="*/ 114 h 438"/>
                    <a:gd name="T4" fmla="*/ 111 w 402"/>
                    <a:gd name="T5" fmla="*/ 99 h 438"/>
                    <a:gd name="T6" fmla="*/ 0 w 402"/>
                    <a:gd name="T7" fmla="*/ 9 h 438"/>
                    <a:gd name="T8" fmla="*/ 0 w 402"/>
                    <a:gd name="T9" fmla="*/ 0 h 438"/>
                    <a:gd name="T10" fmla="*/ 105 w 402"/>
                    <a:gd name="T11" fmla="*/ 88 h 438"/>
                    <a:gd name="T12" fmla="*/ 116 w 402"/>
                    <a:gd name="T13" fmla="*/ 105 h 438"/>
                    <a:gd name="T14" fmla="*/ 195 w 402"/>
                    <a:gd name="T15" fmla="*/ 204 h 438"/>
                    <a:gd name="T16" fmla="*/ 195 w 402"/>
                    <a:gd name="T17" fmla="*/ 213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438"/>
                    <a:gd name="T29" fmla="*/ 402 w 402"/>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438">
                      <a:moveTo>
                        <a:pt x="402" y="438"/>
                      </a:moveTo>
                      <a:lnTo>
                        <a:pt x="234" y="234"/>
                      </a:lnTo>
                      <a:lnTo>
                        <a:pt x="228" y="204"/>
                      </a:lnTo>
                      <a:lnTo>
                        <a:pt x="0" y="18"/>
                      </a:lnTo>
                      <a:lnTo>
                        <a:pt x="0" y="0"/>
                      </a:lnTo>
                      <a:lnTo>
                        <a:pt x="216" y="180"/>
                      </a:lnTo>
                      <a:lnTo>
                        <a:pt x="240" y="216"/>
                      </a:lnTo>
                      <a:lnTo>
                        <a:pt x="402" y="420"/>
                      </a:lnTo>
                      <a:lnTo>
                        <a:pt x="402" y="43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406">
                  <a:extLst>
                    <a:ext uri="{FF2B5EF4-FFF2-40B4-BE49-F238E27FC236}">
                      <a16:creationId xmlns:a16="http://schemas.microsoft.com/office/drawing/2014/main" id="{372022B7-3F00-4083-99D1-32B839AC1ABB}"/>
                    </a:ext>
                  </a:extLst>
                </p:cNvPr>
                <p:cNvSpPr>
                  <a:spLocks/>
                </p:cNvSpPr>
                <p:nvPr/>
              </p:nvSpPr>
              <p:spPr bwMode="auto">
                <a:xfrm>
                  <a:off x="3673" y="1572"/>
                  <a:ext cx="195" cy="213"/>
                </a:xfrm>
                <a:custGeom>
                  <a:avLst/>
                  <a:gdLst>
                    <a:gd name="T0" fmla="*/ 195 w 402"/>
                    <a:gd name="T1" fmla="*/ 213 h 438"/>
                    <a:gd name="T2" fmla="*/ 114 w 402"/>
                    <a:gd name="T3" fmla="*/ 114 h 438"/>
                    <a:gd name="T4" fmla="*/ 111 w 402"/>
                    <a:gd name="T5" fmla="*/ 99 h 438"/>
                    <a:gd name="T6" fmla="*/ 0 w 402"/>
                    <a:gd name="T7" fmla="*/ 9 h 438"/>
                    <a:gd name="T8" fmla="*/ 0 w 402"/>
                    <a:gd name="T9" fmla="*/ 0 h 438"/>
                    <a:gd name="T10" fmla="*/ 105 w 402"/>
                    <a:gd name="T11" fmla="*/ 88 h 438"/>
                    <a:gd name="T12" fmla="*/ 116 w 402"/>
                    <a:gd name="T13" fmla="*/ 105 h 438"/>
                    <a:gd name="T14" fmla="*/ 195 w 402"/>
                    <a:gd name="T15" fmla="*/ 204 h 438"/>
                    <a:gd name="T16" fmla="*/ 195 w 402"/>
                    <a:gd name="T17" fmla="*/ 213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438"/>
                    <a:gd name="T29" fmla="*/ 402 w 402"/>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438">
                      <a:moveTo>
                        <a:pt x="402" y="438"/>
                      </a:moveTo>
                      <a:lnTo>
                        <a:pt x="234" y="234"/>
                      </a:lnTo>
                      <a:lnTo>
                        <a:pt x="228" y="204"/>
                      </a:lnTo>
                      <a:lnTo>
                        <a:pt x="0" y="18"/>
                      </a:lnTo>
                      <a:lnTo>
                        <a:pt x="0" y="0"/>
                      </a:lnTo>
                      <a:lnTo>
                        <a:pt x="216" y="180"/>
                      </a:lnTo>
                      <a:lnTo>
                        <a:pt x="240" y="216"/>
                      </a:lnTo>
                      <a:lnTo>
                        <a:pt x="402" y="420"/>
                      </a:lnTo>
                      <a:lnTo>
                        <a:pt x="402" y="438"/>
                      </a:lnTo>
                    </a:path>
                  </a:pathLst>
                </a:custGeom>
                <a:solidFill>
                  <a:schemeClr val="folHlink"/>
                </a:solidFill>
                <a:ln w="0">
                  <a:solidFill>
                    <a:srgbClr val="000000"/>
                  </a:solidFill>
                  <a:round/>
                  <a:headEnd/>
                  <a:tailEnd/>
                </a:ln>
              </p:spPr>
              <p:txBody>
                <a:bodyPr/>
                <a:lstStyle/>
                <a:p>
                  <a:endParaRPr lang="zh-CN" altLang="en-US"/>
                </a:p>
              </p:txBody>
            </p:sp>
            <p:sp>
              <p:nvSpPr>
                <p:cNvPr id="91" name="Freeform 407">
                  <a:extLst>
                    <a:ext uri="{FF2B5EF4-FFF2-40B4-BE49-F238E27FC236}">
                      <a16:creationId xmlns:a16="http://schemas.microsoft.com/office/drawing/2014/main" id="{7AE6C36B-9A4B-411A-9942-214F6F3C2BE7}"/>
                    </a:ext>
                  </a:extLst>
                </p:cNvPr>
                <p:cNvSpPr>
                  <a:spLocks/>
                </p:cNvSpPr>
                <p:nvPr/>
              </p:nvSpPr>
              <p:spPr bwMode="auto">
                <a:xfrm>
                  <a:off x="3676" y="1517"/>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408">
                  <a:extLst>
                    <a:ext uri="{FF2B5EF4-FFF2-40B4-BE49-F238E27FC236}">
                      <a16:creationId xmlns:a16="http://schemas.microsoft.com/office/drawing/2014/main" id="{702D4504-F485-4580-BF2A-9C5F105B7702}"/>
                    </a:ext>
                  </a:extLst>
                </p:cNvPr>
                <p:cNvSpPr>
                  <a:spLocks/>
                </p:cNvSpPr>
                <p:nvPr/>
              </p:nvSpPr>
              <p:spPr bwMode="auto">
                <a:xfrm>
                  <a:off x="3676" y="1517"/>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path>
                  </a:pathLst>
                </a:custGeom>
                <a:solidFill>
                  <a:schemeClr val="folHlink"/>
                </a:solidFill>
                <a:ln w="0">
                  <a:solidFill>
                    <a:srgbClr val="000000"/>
                  </a:solidFill>
                  <a:round/>
                  <a:headEnd/>
                  <a:tailEnd/>
                </a:ln>
              </p:spPr>
              <p:txBody>
                <a:bodyPr/>
                <a:lstStyle/>
                <a:p>
                  <a:endParaRPr lang="zh-CN" altLang="en-US"/>
                </a:p>
              </p:txBody>
            </p:sp>
            <p:sp>
              <p:nvSpPr>
                <p:cNvPr id="93" name="Freeform 409">
                  <a:extLst>
                    <a:ext uri="{FF2B5EF4-FFF2-40B4-BE49-F238E27FC236}">
                      <a16:creationId xmlns:a16="http://schemas.microsoft.com/office/drawing/2014/main" id="{8502D677-9B80-4161-8F5F-3DD8179E421B}"/>
                    </a:ext>
                  </a:extLst>
                </p:cNvPr>
                <p:cNvSpPr>
                  <a:spLocks/>
                </p:cNvSpPr>
                <p:nvPr/>
              </p:nvSpPr>
              <p:spPr bwMode="auto">
                <a:xfrm>
                  <a:off x="3784" y="1514"/>
                  <a:ext cx="84" cy="108"/>
                </a:xfrm>
                <a:custGeom>
                  <a:avLst/>
                  <a:gdLst>
                    <a:gd name="T0" fmla="*/ 0 w 174"/>
                    <a:gd name="T1" fmla="*/ 0 h 222"/>
                    <a:gd name="T2" fmla="*/ 84 w 174"/>
                    <a:gd name="T3" fmla="*/ 99 h 222"/>
                    <a:gd name="T4" fmla="*/ 84 w 174"/>
                    <a:gd name="T5" fmla="*/ 108 h 222"/>
                    <a:gd name="T6" fmla="*/ 0 w 174"/>
                    <a:gd name="T7" fmla="*/ 12 h 222"/>
                    <a:gd name="T8" fmla="*/ 0 w 174"/>
                    <a:gd name="T9" fmla="*/ 0 h 222"/>
                    <a:gd name="T10" fmla="*/ 0 60000 65536"/>
                    <a:gd name="T11" fmla="*/ 0 60000 65536"/>
                    <a:gd name="T12" fmla="*/ 0 60000 65536"/>
                    <a:gd name="T13" fmla="*/ 0 60000 65536"/>
                    <a:gd name="T14" fmla="*/ 0 60000 65536"/>
                    <a:gd name="T15" fmla="*/ 0 w 174"/>
                    <a:gd name="T16" fmla="*/ 0 h 222"/>
                    <a:gd name="T17" fmla="*/ 174 w 174"/>
                    <a:gd name="T18" fmla="*/ 222 h 222"/>
                  </a:gdLst>
                  <a:ahLst/>
                  <a:cxnLst>
                    <a:cxn ang="T10">
                      <a:pos x="T0" y="T1"/>
                    </a:cxn>
                    <a:cxn ang="T11">
                      <a:pos x="T2" y="T3"/>
                    </a:cxn>
                    <a:cxn ang="T12">
                      <a:pos x="T4" y="T5"/>
                    </a:cxn>
                    <a:cxn ang="T13">
                      <a:pos x="T6" y="T7"/>
                    </a:cxn>
                    <a:cxn ang="T14">
                      <a:pos x="T8" y="T9"/>
                    </a:cxn>
                  </a:cxnLst>
                  <a:rect l="T15" t="T16" r="T17" b="T18"/>
                  <a:pathLst>
                    <a:path w="174" h="222">
                      <a:moveTo>
                        <a:pt x="0" y="0"/>
                      </a:moveTo>
                      <a:lnTo>
                        <a:pt x="174" y="204"/>
                      </a:lnTo>
                      <a:lnTo>
                        <a:pt x="174" y="222"/>
                      </a:lnTo>
                      <a:lnTo>
                        <a:pt x="0" y="2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410">
                  <a:extLst>
                    <a:ext uri="{FF2B5EF4-FFF2-40B4-BE49-F238E27FC236}">
                      <a16:creationId xmlns:a16="http://schemas.microsoft.com/office/drawing/2014/main" id="{E5817473-6DEF-41FF-B73B-E6345C1DCE71}"/>
                    </a:ext>
                  </a:extLst>
                </p:cNvPr>
                <p:cNvSpPr>
                  <a:spLocks/>
                </p:cNvSpPr>
                <p:nvPr/>
              </p:nvSpPr>
              <p:spPr bwMode="auto">
                <a:xfrm>
                  <a:off x="3784" y="1514"/>
                  <a:ext cx="84" cy="108"/>
                </a:xfrm>
                <a:custGeom>
                  <a:avLst/>
                  <a:gdLst>
                    <a:gd name="T0" fmla="*/ 0 w 174"/>
                    <a:gd name="T1" fmla="*/ 0 h 222"/>
                    <a:gd name="T2" fmla="*/ 84 w 174"/>
                    <a:gd name="T3" fmla="*/ 99 h 222"/>
                    <a:gd name="T4" fmla="*/ 84 w 174"/>
                    <a:gd name="T5" fmla="*/ 108 h 222"/>
                    <a:gd name="T6" fmla="*/ 0 w 174"/>
                    <a:gd name="T7" fmla="*/ 12 h 222"/>
                    <a:gd name="T8" fmla="*/ 0 w 174"/>
                    <a:gd name="T9" fmla="*/ 0 h 222"/>
                    <a:gd name="T10" fmla="*/ 0 60000 65536"/>
                    <a:gd name="T11" fmla="*/ 0 60000 65536"/>
                    <a:gd name="T12" fmla="*/ 0 60000 65536"/>
                    <a:gd name="T13" fmla="*/ 0 60000 65536"/>
                    <a:gd name="T14" fmla="*/ 0 60000 65536"/>
                    <a:gd name="T15" fmla="*/ 0 w 174"/>
                    <a:gd name="T16" fmla="*/ 0 h 222"/>
                    <a:gd name="T17" fmla="*/ 174 w 174"/>
                    <a:gd name="T18" fmla="*/ 222 h 222"/>
                  </a:gdLst>
                  <a:ahLst/>
                  <a:cxnLst>
                    <a:cxn ang="T10">
                      <a:pos x="T0" y="T1"/>
                    </a:cxn>
                    <a:cxn ang="T11">
                      <a:pos x="T2" y="T3"/>
                    </a:cxn>
                    <a:cxn ang="T12">
                      <a:pos x="T4" y="T5"/>
                    </a:cxn>
                    <a:cxn ang="T13">
                      <a:pos x="T6" y="T7"/>
                    </a:cxn>
                    <a:cxn ang="T14">
                      <a:pos x="T8" y="T9"/>
                    </a:cxn>
                  </a:cxnLst>
                  <a:rect l="T15" t="T16" r="T17" b="T18"/>
                  <a:pathLst>
                    <a:path w="174" h="222">
                      <a:moveTo>
                        <a:pt x="0" y="0"/>
                      </a:moveTo>
                      <a:lnTo>
                        <a:pt x="174" y="204"/>
                      </a:lnTo>
                      <a:lnTo>
                        <a:pt x="174" y="222"/>
                      </a:lnTo>
                      <a:lnTo>
                        <a:pt x="0" y="24"/>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95" name="Freeform 411">
                  <a:extLst>
                    <a:ext uri="{FF2B5EF4-FFF2-40B4-BE49-F238E27FC236}">
                      <a16:creationId xmlns:a16="http://schemas.microsoft.com/office/drawing/2014/main" id="{FFF3FBFD-8354-4F3C-9E1C-2E9B60D0E6FB}"/>
                    </a:ext>
                  </a:extLst>
                </p:cNvPr>
                <p:cNvSpPr>
                  <a:spLocks/>
                </p:cNvSpPr>
                <p:nvPr/>
              </p:nvSpPr>
              <p:spPr bwMode="auto">
                <a:xfrm>
                  <a:off x="3784" y="1628"/>
                  <a:ext cx="84" cy="209"/>
                </a:xfrm>
                <a:custGeom>
                  <a:avLst/>
                  <a:gdLst>
                    <a:gd name="T0" fmla="*/ 81 w 174"/>
                    <a:gd name="T1" fmla="*/ 0 h 432"/>
                    <a:gd name="T2" fmla="*/ 0 w 174"/>
                    <a:gd name="T3" fmla="*/ 197 h 432"/>
                    <a:gd name="T4" fmla="*/ 3 w 174"/>
                    <a:gd name="T5" fmla="*/ 209 h 432"/>
                    <a:gd name="T6" fmla="*/ 84 w 174"/>
                    <a:gd name="T7" fmla="*/ 9 h 432"/>
                    <a:gd name="T8" fmla="*/ 81 w 174"/>
                    <a:gd name="T9" fmla="*/ 0 h 432"/>
                    <a:gd name="T10" fmla="*/ 0 60000 65536"/>
                    <a:gd name="T11" fmla="*/ 0 60000 65536"/>
                    <a:gd name="T12" fmla="*/ 0 60000 65536"/>
                    <a:gd name="T13" fmla="*/ 0 60000 65536"/>
                    <a:gd name="T14" fmla="*/ 0 60000 65536"/>
                    <a:gd name="T15" fmla="*/ 0 w 174"/>
                    <a:gd name="T16" fmla="*/ 0 h 432"/>
                    <a:gd name="T17" fmla="*/ 174 w 174"/>
                    <a:gd name="T18" fmla="*/ 432 h 432"/>
                  </a:gdLst>
                  <a:ahLst/>
                  <a:cxnLst>
                    <a:cxn ang="T10">
                      <a:pos x="T0" y="T1"/>
                    </a:cxn>
                    <a:cxn ang="T11">
                      <a:pos x="T2" y="T3"/>
                    </a:cxn>
                    <a:cxn ang="T12">
                      <a:pos x="T4" y="T5"/>
                    </a:cxn>
                    <a:cxn ang="T13">
                      <a:pos x="T6" y="T7"/>
                    </a:cxn>
                    <a:cxn ang="T14">
                      <a:pos x="T8" y="T9"/>
                    </a:cxn>
                  </a:cxnLst>
                  <a:rect l="T15" t="T16" r="T17" b="T18"/>
                  <a:pathLst>
                    <a:path w="174" h="432">
                      <a:moveTo>
                        <a:pt x="168" y="0"/>
                      </a:moveTo>
                      <a:lnTo>
                        <a:pt x="0" y="408"/>
                      </a:lnTo>
                      <a:lnTo>
                        <a:pt x="6" y="432"/>
                      </a:lnTo>
                      <a:lnTo>
                        <a:pt x="174" y="18"/>
                      </a:lnTo>
                      <a:lnTo>
                        <a:pt x="168"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412">
                  <a:extLst>
                    <a:ext uri="{FF2B5EF4-FFF2-40B4-BE49-F238E27FC236}">
                      <a16:creationId xmlns:a16="http://schemas.microsoft.com/office/drawing/2014/main" id="{98FCC113-7B8C-4444-82FB-3FFC50E9A1DF}"/>
                    </a:ext>
                  </a:extLst>
                </p:cNvPr>
                <p:cNvSpPr>
                  <a:spLocks/>
                </p:cNvSpPr>
                <p:nvPr/>
              </p:nvSpPr>
              <p:spPr bwMode="auto">
                <a:xfrm>
                  <a:off x="3784" y="1628"/>
                  <a:ext cx="84" cy="209"/>
                </a:xfrm>
                <a:custGeom>
                  <a:avLst/>
                  <a:gdLst>
                    <a:gd name="T0" fmla="*/ 81 w 174"/>
                    <a:gd name="T1" fmla="*/ 0 h 432"/>
                    <a:gd name="T2" fmla="*/ 0 w 174"/>
                    <a:gd name="T3" fmla="*/ 197 h 432"/>
                    <a:gd name="T4" fmla="*/ 3 w 174"/>
                    <a:gd name="T5" fmla="*/ 209 h 432"/>
                    <a:gd name="T6" fmla="*/ 84 w 174"/>
                    <a:gd name="T7" fmla="*/ 9 h 432"/>
                    <a:gd name="T8" fmla="*/ 81 w 174"/>
                    <a:gd name="T9" fmla="*/ 0 h 432"/>
                    <a:gd name="T10" fmla="*/ 0 60000 65536"/>
                    <a:gd name="T11" fmla="*/ 0 60000 65536"/>
                    <a:gd name="T12" fmla="*/ 0 60000 65536"/>
                    <a:gd name="T13" fmla="*/ 0 60000 65536"/>
                    <a:gd name="T14" fmla="*/ 0 60000 65536"/>
                    <a:gd name="T15" fmla="*/ 0 w 174"/>
                    <a:gd name="T16" fmla="*/ 0 h 432"/>
                    <a:gd name="T17" fmla="*/ 174 w 174"/>
                    <a:gd name="T18" fmla="*/ 432 h 432"/>
                  </a:gdLst>
                  <a:ahLst/>
                  <a:cxnLst>
                    <a:cxn ang="T10">
                      <a:pos x="T0" y="T1"/>
                    </a:cxn>
                    <a:cxn ang="T11">
                      <a:pos x="T2" y="T3"/>
                    </a:cxn>
                    <a:cxn ang="T12">
                      <a:pos x="T4" y="T5"/>
                    </a:cxn>
                    <a:cxn ang="T13">
                      <a:pos x="T6" y="T7"/>
                    </a:cxn>
                    <a:cxn ang="T14">
                      <a:pos x="T8" y="T9"/>
                    </a:cxn>
                  </a:cxnLst>
                  <a:rect l="T15" t="T16" r="T17" b="T18"/>
                  <a:pathLst>
                    <a:path w="174" h="432">
                      <a:moveTo>
                        <a:pt x="168" y="0"/>
                      </a:moveTo>
                      <a:lnTo>
                        <a:pt x="0" y="408"/>
                      </a:lnTo>
                      <a:lnTo>
                        <a:pt x="6" y="432"/>
                      </a:lnTo>
                      <a:lnTo>
                        <a:pt x="174" y="18"/>
                      </a:lnTo>
                      <a:lnTo>
                        <a:pt x="168" y="0"/>
                      </a:lnTo>
                    </a:path>
                  </a:pathLst>
                </a:custGeom>
                <a:solidFill>
                  <a:schemeClr val="folHlink"/>
                </a:solidFill>
                <a:ln w="0">
                  <a:solidFill>
                    <a:srgbClr val="000000"/>
                  </a:solidFill>
                  <a:round/>
                  <a:headEnd/>
                  <a:tailEnd/>
                </a:ln>
              </p:spPr>
              <p:txBody>
                <a:bodyPr/>
                <a:lstStyle/>
                <a:p>
                  <a:endParaRPr lang="zh-CN" altLang="en-US"/>
                </a:p>
              </p:txBody>
            </p:sp>
            <p:sp>
              <p:nvSpPr>
                <p:cNvPr id="97" name="Freeform 413">
                  <a:extLst>
                    <a:ext uri="{FF2B5EF4-FFF2-40B4-BE49-F238E27FC236}">
                      <a16:creationId xmlns:a16="http://schemas.microsoft.com/office/drawing/2014/main" id="{F080A705-4EEB-422A-B055-E6A70338401B}"/>
                    </a:ext>
                  </a:extLst>
                </p:cNvPr>
                <p:cNvSpPr>
                  <a:spLocks/>
                </p:cNvSpPr>
                <p:nvPr/>
              </p:nvSpPr>
              <p:spPr bwMode="auto">
                <a:xfrm>
                  <a:off x="3676" y="1735"/>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414">
                  <a:extLst>
                    <a:ext uri="{FF2B5EF4-FFF2-40B4-BE49-F238E27FC236}">
                      <a16:creationId xmlns:a16="http://schemas.microsoft.com/office/drawing/2014/main" id="{85CDE2FD-8E13-48A0-B2F2-ED5E65A93C4E}"/>
                    </a:ext>
                  </a:extLst>
                </p:cNvPr>
                <p:cNvSpPr>
                  <a:spLocks/>
                </p:cNvSpPr>
                <p:nvPr/>
              </p:nvSpPr>
              <p:spPr bwMode="auto">
                <a:xfrm>
                  <a:off x="3676" y="1735"/>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path>
                  </a:pathLst>
                </a:custGeom>
                <a:solidFill>
                  <a:schemeClr val="folHlink"/>
                </a:solidFill>
                <a:ln w="0">
                  <a:solidFill>
                    <a:srgbClr val="000000"/>
                  </a:solidFill>
                  <a:round/>
                  <a:headEnd/>
                  <a:tailEnd/>
                </a:ln>
              </p:spPr>
              <p:txBody>
                <a:bodyPr/>
                <a:lstStyle/>
                <a:p>
                  <a:endParaRPr lang="zh-CN" altLang="en-US"/>
                </a:p>
              </p:txBody>
            </p:sp>
            <p:sp>
              <p:nvSpPr>
                <p:cNvPr id="99" name="Freeform 415">
                  <a:extLst>
                    <a:ext uri="{FF2B5EF4-FFF2-40B4-BE49-F238E27FC236}">
                      <a16:creationId xmlns:a16="http://schemas.microsoft.com/office/drawing/2014/main" id="{B5788C07-1EF4-4D1A-966C-957B22A19A25}"/>
                    </a:ext>
                  </a:extLst>
                </p:cNvPr>
                <p:cNvSpPr>
                  <a:spLocks/>
                </p:cNvSpPr>
                <p:nvPr/>
              </p:nvSpPr>
              <p:spPr bwMode="auto">
                <a:xfrm>
                  <a:off x="3665" y="1529"/>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416">
                  <a:extLst>
                    <a:ext uri="{FF2B5EF4-FFF2-40B4-BE49-F238E27FC236}">
                      <a16:creationId xmlns:a16="http://schemas.microsoft.com/office/drawing/2014/main" id="{F0DFF04C-051B-4A8E-946F-68DA7AC66D6D}"/>
                    </a:ext>
                  </a:extLst>
                </p:cNvPr>
                <p:cNvSpPr>
                  <a:spLocks/>
                </p:cNvSpPr>
                <p:nvPr/>
              </p:nvSpPr>
              <p:spPr bwMode="auto">
                <a:xfrm>
                  <a:off x="3665" y="1529"/>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01" name="Freeform 417">
                  <a:extLst>
                    <a:ext uri="{FF2B5EF4-FFF2-40B4-BE49-F238E27FC236}">
                      <a16:creationId xmlns:a16="http://schemas.microsoft.com/office/drawing/2014/main" id="{1ABDFFA1-88AF-4185-855D-A2995669F9F1}"/>
                    </a:ext>
                  </a:extLst>
                </p:cNvPr>
                <p:cNvSpPr>
                  <a:spLocks/>
                </p:cNvSpPr>
                <p:nvPr/>
              </p:nvSpPr>
              <p:spPr bwMode="auto">
                <a:xfrm>
                  <a:off x="3671" y="1529"/>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418">
                  <a:extLst>
                    <a:ext uri="{FF2B5EF4-FFF2-40B4-BE49-F238E27FC236}">
                      <a16:creationId xmlns:a16="http://schemas.microsoft.com/office/drawing/2014/main" id="{5AA960C7-F132-4CDE-8DD5-B1BA78681A6B}"/>
                    </a:ext>
                  </a:extLst>
                </p:cNvPr>
                <p:cNvSpPr>
                  <a:spLocks/>
                </p:cNvSpPr>
                <p:nvPr/>
              </p:nvSpPr>
              <p:spPr bwMode="auto">
                <a:xfrm>
                  <a:off x="3671" y="1529"/>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03" name="Freeform 419">
                  <a:extLst>
                    <a:ext uri="{FF2B5EF4-FFF2-40B4-BE49-F238E27FC236}">
                      <a16:creationId xmlns:a16="http://schemas.microsoft.com/office/drawing/2014/main" id="{40D00ADF-10AF-4925-8C75-2CD98A70A935}"/>
                    </a:ext>
                  </a:extLst>
                </p:cNvPr>
                <p:cNvSpPr>
                  <a:spLocks/>
                </p:cNvSpPr>
                <p:nvPr/>
              </p:nvSpPr>
              <p:spPr bwMode="auto">
                <a:xfrm>
                  <a:off x="3665" y="1526"/>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420">
                  <a:extLst>
                    <a:ext uri="{FF2B5EF4-FFF2-40B4-BE49-F238E27FC236}">
                      <a16:creationId xmlns:a16="http://schemas.microsoft.com/office/drawing/2014/main" id="{59A94C0C-43C8-458F-9F23-CB0FF3AF065B}"/>
                    </a:ext>
                  </a:extLst>
                </p:cNvPr>
                <p:cNvSpPr>
                  <a:spLocks/>
                </p:cNvSpPr>
                <p:nvPr/>
              </p:nvSpPr>
              <p:spPr bwMode="auto">
                <a:xfrm>
                  <a:off x="3665" y="1526"/>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05" name="Freeform 421">
                  <a:extLst>
                    <a:ext uri="{FF2B5EF4-FFF2-40B4-BE49-F238E27FC236}">
                      <a16:creationId xmlns:a16="http://schemas.microsoft.com/office/drawing/2014/main" id="{CE57FE48-670A-4383-A894-F8348ECE8AD9}"/>
                    </a:ext>
                  </a:extLst>
                </p:cNvPr>
                <p:cNvSpPr>
                  <a:spLocks/>
                </p:cNvSpPr>
                <p:nvPr/>
              </p:nvSpPr>
              <p:spPr bwMode="auto">
                <a:xfrm>
                  <a:off x="3775" y="1474"/>
                  <a:ext cx="6" cy="395"/>
                </a:xfrm>
                <a:custGeom>
                  <a:avLst/>
                  <a:gdLst>
                    <a:gd name="T0" fmla="*/ 0 w 12"/>
                    <a:gd name="T1" fmla="*/ 0 h 816"/>
                    <a:gd name="T2" fmla="*/ 0 w 12"/>
                    <a:gd name="T3" fmla="*/ 389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422">
                  <a:extLst>
                    <a:ext uri="{FF2B5EF4-FFF2-40B4-BE49-F238E27FC236}">
                      <a16:creationId xmlns:a16="http://schemas.microsoft.com/office/drawing/2014/main" id="{DCE0272A-C01B-43A9-A4D4-ACD4BD488A62}"/>
                    </a:ext>
                  </a:extLst>
                </p:cNvPr>
                <p:cNvSpPr>
                  <a:spLocks/>
                </p:cNvSpPr>
                <p:nvPr/>
              </p:nvSpPr>
              <p:spPr bwMode="auto">
                <a:xfrm>
                  <a:off x="3775" y="1474"/>
                  <a:ext cx="6" cy="395"/>
                </a:xfrm>
                <a:custGeom>
                  <a:avLst/>
                  <a:gdLst>
                    <a:gd name="T0" fmla="*/ 0 w 12"/>
                    <a:gd name="T1" fmla="*/ 0 h 816"/>
                    <a:gd name="T2" fmla="*/ 0 w 12"/>
                    <a:gd name="T3" fmla="*/ 389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07" name="Freeform 423">
                  <a:extLst>
                    <a:ext uri="{FF2B5EF4-FFF2-40B4-BE49-F238E27FC236}">
                      <a16:creationId xmlns:a16="http://schemas.microsoft.com/office/drawing/2014/main" id="{A2B3466B-9FB5-4B28-A3F5-00CB196DD64D}"/>
                    </a:ext>
                  </a:extLst>
                </p:cNvPr>
                <p:cNvSpPr>
                  <a:spLocks/>
                </p:cNvSpPr>
                <p:nvPr/>
              </p:nvSpPr>
              <p:spPr bwMode="auto">
                <a:xfrm>
                  <a:off x="3781" y="1474"/>
                  <a:ext cx="9" cy="395"/>
                </a:xfrm>
                <a:custGeom>
                  <a:avLst/>
                  <a:gdLst>
                    <a:gd name="T0" fmla="*/ 0 w 18"/>
                    <a:gd name="T1" fmla="*/ 395 h 816"/>
                    <a:gd name="T2" fmla="*/ 9 w 18"/>
                    <a:gd name="T3" fmla="*/ 389 h 816"/>
                    <a:gd name="T4" fmla="*/ 9 w 18"/>
                    <a:gd name="T5" fmla="*/ 0 h 816"/>
                    <a:gd name="T6" fmla="*/ 0 w 18"/>
                    <a:gd name="T7" fmla="*/ 3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424">
                  <a:extLst>
                    <a:ext uri="{FF2B5EF4-FFF2-40B4-BE49-F238E27FC236}">
                      <a16:creationId xmlns:a16="http://schemas.microsoft.com/office/drawing/2014/main" id="{1587714B-9AA6-4071-BEF5-5478ED4D6DB8}"/>
                    </a:ext>
                  </a:extLst>
                </p:cNvPr>
                <p:cNvSpPr>
                  <a:spLocks/>
                </p:cNvSpPr>
                <p:nvPr/>
              </p:nvSpPr>
              <p:spPr bwMode="auto">
                <a:xfrm>
                  <a:off x="3781" y="1474"/>
                  <a:ext cx="9" cy="395"/>
                </a:xfrm>
                <a:custGeom>
                  <a:avLst/>
                  <a:gdLst>
                    <a:gd name="T0" fmla="*/ 0 w 18"/>
                    <a:gd name="T1" fmla="*/ 395 h 816"/>
                    <a:gd name="T2" fmla="*/ 9 w 18"/>
                    <a:gd name="T3" fmla="*/ 389 h 816"/>
                    <a:gd name="T4" fmla="*/ 9 w 18"/>
                    <a:gd name="T5" fmla="*/ 0 h 816"/>
                    <a:gd name="T6" fmla="*/ 0 w 18"/>
                    <a:gd name="T7" fmla="*/ 3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09" name="Freeform 425">
                  <a:extLst>
                    <a:ext uri="{FF2B5EF4-FFF2-40B4-BE49-F238E27FC236}">
                      <a16:creationId xmlns:a16="http://schemas.microsoft.com/office/drawing/2014/main" id="{CE4B59B9-2220-45A4-8880-F02A61D93C76}"/>
                    </a:ext>
                  </a:extLst>
                </p:cNvPr>
                <p:cNvSpPr>
                  <a:spLocks/>
                </p:cNvSpPr>
                <p:nvPr/>
              </p:nvSpPr>
              <p:spPr bwMode="auto">
                <a:xfrm>
                  <a:off x="3775" y="1471"/>
                  <a:ext cx="15" cy="5"/>
                </a:xfrm>
                <a:custGeom>
                  <a:avLst/>
                  <a:gdLst>
                    <a:gd name="T0" fmla="*/ 15 w 30"/>
                    <a:gd name="T1" fmla="*/ 3 h 12"/>
                    <a:gd name="T2" fmla="*/ 6 w 30"/>
                    <a:gd name="T3" fmla="*/ 0 h 12"/>
                    <a:gd name="T4" fmla="*/ 0 w 30"/>
                    <a:gd name="T5" fmla="*/ 3 h 12"/>
                    <a:gd name="T6" fmla="*/ 6 w 30"/>
                    <a:gd name="T7" fmla="*/ 5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426">
                  <a:extLst>
                    <a:ext uri="{FF2B5EF4-FFF2-40B4-BE49-F238E27FC236}">
                      <a16:creationId xmlns:a16="http://schemas.microsoft.com/office/drawing/2014/main" id="{F262B412-E1ED-438D-ADB4-A89E5FED14A0}"/>
                    </a:ext>
                  </a:extLst>
                </p:cNvPr>
                <p:cNvSpPr>
                  <a:spLocks/>
                </p:cNvSpPr>
                <p:nvPr/>
              </p:nvSpPr>
              <p:spPr bwMode="auto">
                <a:xfrm>
                  <a:off x="3775" y="1471"/>
                  <a:ext cx="15" cy="5"/>
                </a:xfrm>
                <a:custGeom>
                  <a:avLst/>
                  <a:gdLst>
                    <a:gd name="T0" fmla="*/ 15 w 30"/>
                    <a:gd name="T1" fmla="*/ 3 h 12"/>
                    <a:gd name="T2" fmla="*/ 6 w 30"/>
                    <a:gd name="T3" fmla="*/ 0 h 12"/>
                    <a:gd name="T4" fmla="*/ 0 w 30"/>
                    <a:gd name="T5" fmla="*/ 3 h 12"/>
                    <a:gd name="T6" fmla="*/ 6 w 30"/>
                    <a:gd name="T7" fmla="*/ 5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11" name="Freeform 427">
                  <a:extLst>
                    <a:ext uri="{FF2B5EF4-FFF2-40B4-BE49-F238E27FC236}">
                      <a16:creationId xmlns:a16="http://schemas.microsoft.com/office/drawing/2014/main" id="{1FBCEFAC-228B-4CCF-8D61-CED24EDD6675}"/>
                    </a:ext>
                  </a:extLst>
                </p:cNvPr>
                <p:cNvSpPr>
                  <a:spLocks/>
                </p:cNvSpPr>
                <p:nvPr/>
              </p:nvSpPr>
              <p:spPr bwMode="auto">
                <a:xfrm>
                  <a:off x="3863" y="1418"/>
                  <a:ext cx="5" cy="396"/>
                </a:xfrm>
                <a:custGeom>
                  <a:avLst/>
                  <a:gdLst>
                    <a:gd name="T0" fmla="*/ 0 w 12"/>
                    <a:gd name="T1" fmla="*/ 0 h 816"/>
                    <a:gd name="T2" fmla="*/ 0 w 12"/>
                    <a:gd name="T3" fmla="*/ 393 h 816"/>
                    <a:gd name="T4" fmla="*/ 5 w 12"/>
                    <a:gd name="T5" fmla="*/ 396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428">
                  <a:extLst>
                    <a:ext uri="{FF2B5EF4-FFF2-40B4-BE49-F238E27FC236}">
                      <a16:creationId xmlns:a16="http://schemas.microsoft.com/office/drawing/2014/main" id="{B16FC502-D3E6-4F02-A39A-3E91D9ECAC9E}"/>
                    </a:ext>
                  </a:extLst>
                </p:cNvPr>
                <p:cNvSpPr>
                  <a:spLocks/>
                </p:cNvSpPr>
                <p:nvPr/>
              </p:nvSpPr>
              <p:spPr bwMode="auto">
                <a:xfrm>
                  <a:off x="3863" y="1418"/>
                  <a:ext cx="5" cy="396"/>
                </a:xfrm>
                <a:custGeom>
                  <a:avLst/>
                  <a:gdLst>
                    <a:gd name="T0" fmla="*/ 0 w 12"/>
                    <a:gd name="T1" fmla="*/ 0 h 816"/>
                    <a:gd name="T2" fmla="*/ 0 w 12"/>
                    <a:gd name="T3" fmla="*/ 393 h 816"/>
                    <a:gd name="T4" fmla="*/ 5 w 12"/>
                    <a:gd name="T5" fmla="*/ 396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13" name="Freeform 429">
                  <a:extLst>
                    <a:ext uri="{FF2B5EF4-FFF2-40B4-BE49-F238E27FC236}">
                      <a16:creationId xmlns:a16="http://schemas.microsoft.com/office/drawing/2014/main" id="{C5E0FC13-37F3-40D3-B757-A9ED8B066AF3}"/>
                    </a:ext>
                  </a:extLst>
                </p:cNvPr>
                <p:cNvSpPr>
                  <a:spLocks/>
                </p:cNvSpPr>
                <p:nvPr/>
              </p:nvSpPr>
              <p:spPr bwMode="auto">
                <a:xfrm>
                  <a:off x="3868" y="1418"/>
                  <a:ext cx="9" cy="396"/>
                </a:xfrm>
                <a:custGeom>
                  <a:avLst/>
                  <a:gdLst>
                    <a:gd name="T0" fmla="*/ 0 w 18"/>
                    <a:gd name="T1" fmla="*/ 396 h 816"/>
                    <a:gd name="T2" fmla="*/ 9 w 18"/>
                    <a:gd name="T3" fmla="*/ 393 h 816"/>
                    <a:gd name="T4" fmla="*/ 9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430">
                  <a:extLst>
                    <a:ext uri="{FF2B5EF4-FFF2-40B4-BE49-F238E27FC236}">
                      <a16:creationId xmlns:a16="http://schemas.microsoft.com/office/drawing/2014/main" id="{1191FC5F-64A7-4DA6-84A1-48EF6DE9D789}"/>
                    </a:ext>
                  </a:extLst>
                </p:cNvPr>
                <p:cNvSpPr>
                  <a:spLocks/>
                </p:cNvSpPr>
                <p:nvPr/>
              </p:nvSpPr>
              <p:spPr bwMode="auto">
                <a:xfrm>
                  <a:off x="3868" y="1418"/>
                  <a:ext cx="9" cy="396"/>
                </a:xfrm>
                <a:custGeom>
                  <a:avLst/>
                  <a:gdLst>
                    <a:gd name="T0" fmla="*/ 0 w 18"/>
                    <a:gd name="T1" fmla="*/ 396 h 816"/>
                    <a:gd name="T2" fmla="*/ 9 w 18"/>
                    <a:gd name="T3" fmla="*/ 393 h 816"/>
                    <a:gd name="T4" fmla="*/ 9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15" name="Freeform 431">
                  <a:extLst>
                    <a:ext uri="{FF2B5EF4-FFF2-40B4-BE49-F238E27FC236}">
                      <a16:creationId xmlns:a16="http://schemas.microsoft.com/office/drawing/2014/main" id="{E4050296-E951-4956-B0DD-A6E25705AFF2}"/>
                    </a:ext>
                  </a:extLst>
                </p:cNvPr>
                <p:cNvSpPr>
                  <a:spLocks/>
                </p:cNvSpPr>
                <p:nvPr/>
              </p:nvSpPr>
              <p:spPr bwMode="auto">
                <a:xfrm>
                  <a:off x="3863" y="1415"/>
                  <a:ext cx="14" cy="9"/>
                </a:xfrm>
                <a:custGeom>
                  <a:avLst/>
                  <a:gdLst>
                    <a:gd name="T0" fmla="*/ 14 w 30"/>
                    <a:gd name="T1" fmla="*/ 3 h 18"/>
                    <a:gd name="T2" fmla="*/ 8 w 30"/>
                    <a:gd name="T3" fmla="*/ 0 h 18"/>
                    <a:gd name="T4" fmla="*/ 0 w 30"/>
                    <a:gd name="T5" fmla="*/ 3 h 18"/>
                    <a:gd name="T6" fmla="*/ 8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8"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432">
                  <a:extLst>
                    <a:ext uri="{FF2B5EF4-FFF2-40B4-BE49-F238E27FC236}">
                      <a16:creationId xmlns:a16="http://schemas.microsoft.com/office/drawing/2014/main" id="{1B78CC56-C353-4987-83B8-AABA0EFC9B90}"/>
                    </a:ext>
                  </a:extLst>
                </p:cNvPr>
                <p:cNvSpPr>
                  <a:spLocks/>
                </p:cNvSpPr>
                <p:nvPr/>
              </p:nvSpPr>
              <p:spPr bwMode="auto">
                <a:xfrm>
                  <a:off x="3863" y="1415"/>
                  <a:ext cx="14" cy="9"/>
                </a:xfrm>
                <a:custGeom>
                  <a:avLst/>
                  <a:gdLst>
                    <a:gd name="T0" fmla="*/ 14 w 30"/>
                    <a:gd name="T1" fmla="*/ 3 h 18"/>
                    <a:gd name="T2" fmla="*/ 8 w 30"/>
                    <a:gd name="T3" fmla="*/ 0 h 18"/>
                    <a:gd name="T4" fmla="*/ 0 w 30"/>
                    <a:gd name="T5" fmla="*/ 3 h 18"/>
                    <a:gd name="T6" fmla="*/ 8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8" y="18"/>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17" name="Freeform 433">
                  <a:extLst>
                    <a:ext uri="{FF2B5EF4-FFF2-40B4-BE49-F238E27FC236}">
                      <a16:creationId xmlns:a16="http://schemas.microsoft.com/office/drawing/2014/main" id="{C5BB1A16-17C3-4E54-8CAA-386AB61F2B31}"/>
                    </a:ext>
                  </a:extLst>
                </p:cNvPr>
                <p:cNvSpPr>
                  <a:spLocks/>
                </p:cNvSpPr>
                <p:nvPr/>
              </p:nvSpPr>
              <p:spPr bwMode="auto">
                <a:xfrm>
                  <a:off x="2690" y="1703"/>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434">
                  <a:extLst>
                    <a:ext uri="{FF2B5EF4-FFF2-40B4-BE49-F238E27FC236}">
                      <a16:creationId xmlns:a16="http://schemas.microsoft.com/office/drawing/2014/main" id="{D99AB118-3654-407D-BE79-3BC1C3CC1DA7}"/>
                    </a:ext>
                  </a:extLst>
                </p:cNvPr>
                <p:cNvSpPr>
                  <a:spLocks/>
                </p:cNvSpPr>
                <p:nvPr/>
              </p:nvSpPr>
              <p:spPr bwMode="auto">
                <a:xfrm>
                  <a:off x="2690" y="1703"/>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path>
                  </a:pathLst>
                </a:custGeom>
                <a:solidFill>
                  <a:schemeClr val="folHlink"/>
                </a:solidFill>
                <a:ln w="0">
                  <a:solidFill>
                    <a:srgbClr val="000000"/>
                  </a:solidFill>
                  <a:round/>
                  <a:headEnd/>
                  <a:tailEnd/>
                </a:ln>
              </p:spPr>
              <p:txBody>
                <a:bodyPr/>
                <a:lstStyle/>
                <a:p>
                  <a:endParaRPr lang="zh-CN" altLang="en-US"/>
                </a:p>
              </p:txBody>
            </p:sp>
            <p:sp>
              <p:nvSpPr>
                <p:cNvPr id="119" name="Freeform 435">
                  <a:extLst>
                    <a:ext uri="{FF2B5EF4-FFF2-40B4-BE49-F238E27FC236}">
                      <a16:creationId xmlns:a16="http://schemas.microsoft.com/office/drawing/2014/main" id="{AB2418BB-7F4B-4EAD-825F-8921C9E666CB}"/>
                    </a:ext>
                  </a:extLst>
                </p:cNvPr>
                <p:cNvSpPr>
                  <a:spLocks/>
                </p:cNvSpPr>
                <p:nvPr/>
              </p:nvSpPr>
              <p:spPr bwMode="auto">
                <a:xfrm>
                  <a:off x="2687" y="1567"/>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436">
                  <a:extLst>
                    <a:ext uri="{FF2B5EF4-FFF2-40B4-BE49-F238E27FC236}">
                      <a16:creationId xmlns:a16="http://schemas.microsoft.com/office/drawing/2014/main" id="{F8C63286-A25A-4D7C-848F-BB46C41861A2}"/>
                    </a:ext>
                  </a:extLst>
                </p:cNvPr>
                <p:cNvSpPr>
                  <a:spLocks/>
                </p:cNvSpPr>
                <p:nvPr/>
              </p:nvSpPr>
              <p:spPr bwMode="auto">
                <a:xfrm>
                  <a:off x="2687" y="1567"/>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21" name="Freeform 437">
                  <a:extLst>
                    <a:ext uri="{FF2B5EF4-FFF2-40B4-BE49-F238E27FC236}">
                      <a16:creationId xmlns:a16="http://schemas.microsoft.com/office/drawing/2014/main" id="{820C2A94-420D-4257-8BBF-1551AAB5181B}"/>
                    </a:ext>
                  </a:extLst>
                </p:cNvPr>
                <p:cNvSpPr>
                  <a:spLocks/>
                </p:cNvSpPr>
                <p:nvPr/>
              </p:nvSpPr>
              <p:spPr bwMode="auto">
                <a:xfrm>
                  <a:off x="2690" y="1532"/>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438">
                  <a:extLst>
                    <a:ext uri="{FF2B5EF4-FFF2-40B4-BE49-F238E27FC236}">
                      <a16:creationId xmlns:a16="http://schemas.microsoft.com/office/drawing/2014/main" id="{F2D9AC81-F5DC-406A-BB9B-B24ADB7DE507}"/>
                    </a:ext>
                  </a:extLst>
                </p:cNvPr>
                <p:cNvSpPr>
                  <a:spLocks/>
                </p:cNvSpPr>
                <p:nvPr/>
              </p:nvSpPr>
              <p:spPr bwMode="auto">
                <a:xfrm>
                  <a:off x="2690" y="1532"/>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path>
                  </a:pathLst>
                </a:custGeom>
                <a:solidFill>
                  <a:schemeClr val="folHlink"/>
                </a:solidFill>
                <a:ln w="0">
                  <a:solidFill>
                    <a:srgbClr val="000000"/>
                  </a:solidFill>
                  <a:round/>
                  <a:headEnd/>
                  <a:tailEnd/>
                </a:ln>
              </p:spPr>
              <p:txBody>
                <a:bodyPr/>
                <a:lstStyle/>
                <a:p>
                  <a:endParaRPr lang="zh-CN" altLang="en-US"/>
                </a:p>
              </p:txBody>
            </p:sp>
            <p:sp>
              <p:nvSpPr>
                <p:cNvPr id="123" name="Freeform 439">
                  <a:extLst>
                    <a:ext uri="{FF2B5EF4-FFF2-40B4-BE49-F238E27FC236}">
                      <a16:creationId xmlns:a16="http://schemas.microsoft.com/office/drawing/2014/main" id="{AC922026-A9E2-4FB0-A365-2F143BBEC1DA}"/>
                    </a:ext>
                  </a:extLst>
                </p:cNvPr>
                <p:cNvSpPr>
                  <a:spLocks/>
                </p:cNvSpPr>
                <p:nvPr/>
              </p:nvSpPr>
              <p:spPr bwMode="auto">
                <a:xfrm>
                  <a:off x="2681" y="190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440">
                  <a:extLst>
                    <a:ext uri="{FF2B5EF4-FFF2-40B4-BE49-F238E27FC236}">
                      <a16:creationId xmlns:a16="http://schemas.microsoft.com/office/drawing/2014/main" id="{623B31EA-8FBD-4345-A092-8B97CA3398EA}"/>
                    </a:ext>
                  </a:extLst>
                </p:cNvPr>
                <p:cNvSpPr>
                  <a:spLocks/>
                </p:cNvSpPr>
                <p:nvPr/>
              </p:nvSpPr>
              <p:spPr bwMode="auto">
                <a:xfrm>
                  <a:off x="2681" y="190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25" name="Freeform 441">
                  <a:extLst>
                    <a:ext uri="{FF2B5EF4-FFF2-40B4-BE49-F238E27FC236}">
                      <a16:creationId xmlns:a16="http://schemas.microsoft.com/office/drawing/2014/main" id="{31920195-EC22-48C9-A793-5292E52C8641}"/>
                    </a:ext>
                  </a:extLst>
                </p:cNvPr>
                <p:cNvSpPr>
                  <a:spLocks/>
                </p:cNvSpPr>
                <p:nvPr/>
              </p:nvSpPr>
              <p:spPr bwMode="auto">
                <a:xfrm>
                  <a:off x="2681" y="182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442">
                  <a:extLst>
                    <a:ext uri="{FF2B5EF4-FFF2-40B4-BE49-F238E27FC236}">
                      <a16:creationId xmlns:a16="http://schemas.microsoft.com/office/drawing/2014/main" id="{1E930AE7-25C8-40E0-84B9-038C31FC50B1}"/>
                    </a:ext>
                  </a:extLst>
                </p:cNvPr>
                <p:cNvSpPr>
                  <a:spLocks/>
                </p:cNvSpPr>
                <p:nvPr/>
              </p:nvSpPr>
              <p:spPr bwMode="auto">
                <a:xfrm>
                  <a:off x="2681" y="182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27" name="Line 443">
                  <a:extLst>
                    <a:ext uri="{FF2B5EF4-FFF2-40B4-BE49-F238E27FC236}">
                      <a16:creationId xmlns:a16="http://schemas.microsoft.com/office/drawing/2014/main" id="{7229B0D5-3EF8-425F-914A-967FC999CAAC}"/>
                    </a:ext>
                  </a:extLst>
                </p:cNvPr>
                <p:cNvSpPr>
                  <a:spLocks noChangeShapeType="1"/>
                </p:cNvSpPr>
                <p:nvPr/>
              </p:nvSpPr>
              <p:spPr bwMode="auto">
                <a:xfrm flipV="1">
                  <a:off x="2838" y="1890"/>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444">
                  <a:extLst>
                    <a:ext uri="{FF2B5EF4-FFF2-40B4-BE49-F238E27FC236}">
                      <a16:creationId xmlns:a16="http://schemas.microsoft.com/office/drawing/2014/main" id="{2C96B63A-43D0-43FD-91A3-5D595023F035}"/>
                    </a:ext>
                  </a:extLst>
                </p:cNvPr>
                <p:cNvSpPr>
                  <a:spLocks noChangeShapeType="1"/>
                </p:cNvSpPr>
                <p:nvPr/>
              </p:nvSpPr>
              <p:spPr bwMode="auto">
                <a:xfrm flipV="1">
                  <a:off x="3027" y="1962"/>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445">
                  <a:extLst>
                    <a:ext uri="{FF2B5EF4-FFF2-40B4-BE49-F238E27FC236}">
                      <a16:creationId xmlns:a16="http://schemas.microsoft.com/office/drawing/2014/main" id="{2476C73D-6DDA-49B0-B465-E82DE71DD65A}"/>
                    </a:ext>
                  </a:extLst>
                </p:cNvPr>
                <p:cNvSpPr>
                  <a:spLocks noChangeShapeType="1"/>
                </p:cNvSpPr>
                <p:nvPr/>
              </p:nvSpPr>
              <p:spPr bwMode="auto">
                <a:xfrm flipH="1" flipV="1">
                  <a:off x="2780" y="1863"/>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Freeform 446">
                  <a:extLst>
                    <a:ext uri="{FF2B5EF4-FFF2-40B4-BE49-F238E27FC236}">
                      <a16:creationId xmlns:a16="http://schemas.microsoft.com/office/drawing/2014/main" id="{FBCAAE81-AA03-4F09-88BD-D43B684D3FAE}"/>
                    </a:ext>
                  </a:extLst>
                </p:cNvPr>
                <p:cNvSpPr>
                  <a:spLocks/>
                </p:cNvSpPr>
                <p:nvPr/>
              </p:nvSpPr>
              <p:spPr bwMode="auto">
                <a:xfrm>
                  <a:off x="2681" y="1829"/>
                  <a:ext cx="733" cy="261"/>
                </a:xfrm>
                <a:custGeom>
                  <a:avLst/>
                  <a:gdLst>
                    <a:gd name="T0" fmla="*/ 0 w 1512"/>
                    <a:gd name="T1" fmla="*/ 9 h 540"/>
                    <a:gd name="T2" fmla="*/ 538 w 1512"/>
                    <a:gd name="T3" fmla="*/ 261 h 540"/>
                    <a:gd name="T4" fmla="*/ 733 w 1512"/>
                    <a:gd name="T5" fmla="*/ 145 h 540"/>
                    <a:gd name="T6" fmla="*/ 733 w 1512"/>
                    <a:gd name="T7" fmla="*/ 139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447">
                  <a:extLst>
                    <a:ext uri="{FF2B5EF4-FFF2-40B4-BE49-F238E27FC236}">
                      <a16:creationId xmlns:a16="http://schemas.microsoft.com/office/drawing/2014/main" id="{7E292AFC-16E1-4C9B-9398-3BC222E43E4A}"/>
                    </a:ext>
                  </a:extLst>
                </p:cNvPr>
                <p:cNvSpPr>
                  <a:spLocks/>
                </p:cNvSpPr>
                <p:nvPr/>
              </p:nvSpPr>
              <p:spPr bwMode="auto">
                <a:xfrm>
                  <a:off x="2681" y="1829"/>
                  <a:ext cx="733" cy="261"/>
                </a:xfrm>
                <a:custGeom>
                  <a:avLst/>
                  <a:gdLst>
                    <a:gd name="T0" fmla="*/ 0 w 1512"/>
                    <a:gd name="T1" fmla="*/ 9 h 540"/>
                    <a:gd name="T2" fmla="*/ 538 w 1512"/>
                    <a:gd name="T3" fmla="*/ 261 h 540"/>
                    <a:gd name="T4" fmla="*/ 733 w 1512"/>
                    <a:gd name="T5" fmla="*/ 145 h 540"/>
                    <a:gd name="T6" fmla="*/ 733 w 1512"/>
                    <a:gd name="T7" fmla="*/ 139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32" name="Freeform 448">
                  <a:extLst>
                    <a:ext uri="{FF2B5EF4-FFF2-40B4-BE49-F238E27FC236}">
                      <a16:creationId xmlns:a16="http://schemas.microsoft.com/office/drawing/2014/main" id="{BD4D3866-1F61-44E7-910A-F8CC0D5E9071}"/>
                    </a:ext>
                  </a:extLst>
                </p:cNvPr>
                <p:cNvSpPr>
                  <a:spLocks/>
                </p:cNvSpPr>
                <p:nvPr/>
              </p:nvSpPr>
              <p:spPr bwMode="auto">
                <a:xfrm>
                  <a:off x="2681" y="174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449">
                  <a:extLst>
                    <a:ext uri="{FF2B5EF4-FFF2-40B4-BE49-F238E27FC236}">
                      <a16:creationId xmlns:a16="http://schemas.microsoft.com/office/drawing/2014/main" id="{127D41FE-D527-45A2-A0D9-B6323A7CABA1}"/>
                    </a:ext>
                  </a:extLst>
                </p:cNvPr>
                <p:cNvSpPr>
                  <a:spLocks/>
                </p:cNvSpPr>
                <p:nvPr/>
              </p:nvSpPr>
              <p:spPr bwMode="auto">
                <a:xfrm>
                  <a:off x="2681" y="174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34" name="Line 450">
                  <a:extLst>
                    <a:ext uri="{FF2B5EF4-FFF2-40B4-BE49-F238E27FC236}">
                      <a16:creationId xmlns:a16="http://schemas.microsoft.com/office/drawing/2014/main" id="{C8F00219-9943-479A-A110-2864DD8014C7}"/>
                    </a:ext>
                  </a:extLst>
                </p:cNvPr>
                <p:cNvSpPr>
                  <a:spLocks noChangeShapeType="1"/>
                </p:cNvSpPr>
                <p:nvPr/>
              </p:nvSpPr>
              <p:spPr bwMode="auto">
                <a:xfrm flipV="1">
                  <a:off x="2838" y="1814"/>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451">
                  <a:extLst>
                    <a:ext uri="{FF2B5EF4-FFF2-40B4-BE49-F238E27FC236}">
                      <a16:creationId xmlns:a16="http://schemas.microsoft.com/office/drawing/2014/main" id="{A1C33508-6753-49FA-9830-B5A58D15A28C}"/>
                    </a:ext>
                  </a:extLst>
                </p:cNvPr>
                <p:cNvSpPr>
                  <a:spLocks noChangeShapeType="1"/>
                </p:cNvSpPr>
                <p:nvPr/>
              </p:nvSpPr>
              <p:spPr bwMode="auto">
                <a:xfrm flipV="1">
                  <a:off x="3027" y="1887"/>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452">
                  <a:extLst>
                    <a:ext uri="{FF2B5EF4-FFF2-40B4-BE49-F238E27FC236}">
                      <a16:creationId xmlns:a16="http://schemas.microsoft.com/office/drawing/2014/main" id="{B6C7E42C-D882-4DDF-83A4-F7C97911A6C4}"/>
                    </a:ext>
                  </a:extLst>
                </p:cNvPr>
                <p:cNvSpPr>
                  <a:spLocks noChangeShapeType="1"/>
                </p:cNvSpPr>
                <p:nvPr/>
              </p:nvSpPr>
              <p:spPr bwMode="auto">
                <a:xfrm flipH="1" flipV="1">
                  <a:off x="2780" y="1788"/>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Freeform 453">
                  <a:extLst>
                    <a:ext uri="{FF2B5EF4-FFF2-40B4-BE49-F238E27FC236}">
                      <a16:creationId xmlns:a16="http://schemas.microsoft.com/office/drawing/2014/main" id="{0F585C6A-A74A-454F-8F48-3D85A347D25B}"/>
                    </a:ext>
                  </a:extLst>
                </p:cNvPr>
                <p:cNvSpPr>
                  <a:spLocks/>
                </p:cNvSpPr>
                <p:nvPr/>
              </p:nvSpPr>
              <p:spPr bwMode="auto">
                <a:xfrm>
                  <a:off x="2681" y="175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454">
                  <a:extLst>
                    <a:ext uri="{FF2B5EF4-FFF2-40B4-BE49-F238E27FC236}">
                      <a16:creationId xmlns:a16="http://schemas.microsoft.com/office/drawing/2014/main" id="{25344588-632D-4877-9A5E-4159C0A32B6C}"/>
                    </a:ext>
                  </a:extLst>
                </p:cNvPr>
                <p:cNvSpPr>
                  <a:spLocks/>
                </p:cNvSpPr>
                <p:nvPr/>
              </p:nvSpPr>
              <p:spPr bwMode="auto">
                <a:xfrm>
                  <a:off x="2681" y="175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39" name="Freeform 455">
                  <a:extLst>
                    <a:ext uri="{FF2B5EF4-FFF2-40B4-BE49-F238E27FC236}">
                      <a16:creationId xmlns:a16="http://schemas.microsoft.com/office/drawing/2014/main" id="{762083F8-224B-46C6-ACEE-C84FA3E50EDE}"/>
                    </a:ext>
                  </a:extLst>
                </p:cNvPr>
                <p:cNvSpPr>
                  <a:spLocks/>
                </p:cNvSpPr>
                <p:nvPr/>
              </p:nvSpPr>
              <p:spPr bwMode="auto">
                <a:xfrm>
                  <a:off x="2681" y="167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456">
                  <a:extLst>
                    <a:ext uri="{FF2B5EF4-FFF2-40B4-BE49-F238E27FC236}">
                      <a16:creationId xmlns:a16="http://schemas.microsoft.com/office/drawing/2014/main" id="{24636070-0763-4828-A16F-5F62FCA8A4BF}"/>
                    </a:ext>
                  </a:extLst>
                </p:cNvPr>
                <p:cNvSpPr>
                  <a:spLocks/>
                </p:cNvSpPr>
                <p:nvPr/>
              </p:nvSpPr>
              <p:spPr bwMode="auto">
                <a:xfrm>
                  <a:off x="2681" y="167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41" name="Line 457">
                  <a:extLst>
                    <a:ext uri="{FF2B5EF4-FFF2-40B4-BE49-F238E27FC236}">
                      <a16:creationId xmlns:a16="http://schemas.microsoft.com/office/drawing/2014/main" id="{D7E5E0DC-C7E0-4BB5-8756-6EA2C3EC8757}"/>
                    </a:ext>
                  </a:extLst>
                </p:cNvPr>
                <p:cNvSpPr>
                  <a:spLocks noChangeShapeType="1"/>
                </p:cNvSpPr>
                <p:nvPr/>
              </p:nvSpPr>
              <p:spPr bwMode="auto">
                <a:xfrm flipV="1">
                  <a:off x="2838" y="1738"/>
                  <a:ext cx="198" cy="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458">
                  <a:extLst>
                    <a:ext uri="{FF2B5EF4-FFF2-40B4-BE49-F238E27FC236}">
                      <a16:creationId xmlns:a16="http://schemas.microsoft.com/office/drawing/2014/main" id="{5F04AA3B-72FD-4D07-9AB9-D9EEC5585C23}"/>
                    </a:ext>
                  </a:extLst>
                </p:cNvPr>
                <p:cNvSpPr>
                  <a:spLocks noChangeShapeType="1"/>
                </p:cNvSpPr>
                <p:nvPr/>
              </p:nvSpPr>
              <p:spPr bwMode="auto">
                <a:xfrm flipV="1">
                  <a:off x="3027" y="1811"/>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459">
                  <a:extLst>
                    <a:ext uri="{FF2B5EF4-FFF2-40B4-BE49-F238E27FC236}">
                      <a16:creationId xmlns:a16="http://schemas.microsoft.com/office/drawing/2014/main" id="{5199B154-E9CC-4D3D-B220-A33489B06D7F}"/>
                    </a:ext>
                  </a:extLst>
                </p:cNvPr>
                <p:cNvSpPr>
                  <a:spLocks noChangeShapeType="1"/>
                </p:cNvSpPr>
                <p:nvPr/>
              </p:nvSpPr>
              <p:spPr bwMode="auto">
                <a:xfrm flipH="1" flipV="1">
                  <a:off x="2780" y="1712"/>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Freeform 460">
                  <a:extLst>
                    <a:ext uri="{FF2B5EF4-FFF2-40B4-BE49-F238E27FC236}">
                      <a16:creationId xmlns:a16="http://schemas.microsoft.com/office/drawing/2014/main" id="{EB6229D6-64B2-4B86-97BA-492085CE9B25}"/>
                    </a:ext>
                  </a:extLst>
                </p:cNvPr>
                <p:cNvSpPr>
                  <a:spLocks/>
                </p:cNvSpPr>
                <p:nvPr/>
              </p:nvSpPr>
              <p:spPr bwMode="auto">
                <a:xfrm>
                  <a:off x="2681" y="1677"/>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461">
                  <a:extLst>
                    <a:ext uri="{FF2B5EF4-FFF2-40B4-BE49-F238E27FC236}">
                      <a16:creationId xmlns:a16="http://schemas.microsoft.com/office/drawing/2014/main" id="{85A6062D-DFEB-448D-B0F4-F7EC843FFD51}"/>
                    </a:ext>
                  </a:extLst>
                </p:cNvPr>
                <p:cNvSpPr>
                  <a:spLocks/>
                </p:cNvSpPr>
                <p:nvPr/>
              </p:nvSpPr>
              <p:spPr bwMode="auto">
                <a:xfrm>
                  <a:off x="2681" y="1677"/>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46" name="Freeform 462">
                  <a:extLst>
                    <a:ext uri="{FF2B5EF4-FFF2-40B4-BE49-F238E27FC236}">
                      <a16:creationId xmlns:a16="http://schemas.microsoft.com/office/drawing/2014/main" id="{EBCB8DAE-F03C-432B-8DCA-0C084890BE04}"/>
                    </a:ext>
                  </a:extLst>
                </p:cNvPr>
                <p:cNvSpPr>
                  <a:spLocks/>
                </p:cNvSpPr>
                <p:nvPr/>
              </p:nvSpPr>
              <p:spPr bwMode="auto">
                <a:xfrm>
                  <a:off x="2681" y="159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463">
                  <a:extLst>
                    <a:ext uri="{FF2B5EF4-FFF2-40B4-BE49-F238E27FC236}">
                      <a16:creationId xmlns:a16="http://schemas.microsoft.com/office/drawing/2014/main" id="{A3A3059F-128A-4913-B244-ADE3F1B23961}"/>
                    </a:ext>
                  </a:extLst>
                </p:cNvPr>
                <p:cNvSpPr>
                  <a:spLocks/>
                </p:cNvSpPr>
                <p:nvPr/>
              </p:nvSpPr>
              <p:spPr bwMode="auto">
                <a:xfrm>
                  <a:off x="2681" y="159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48" name="Line 464">
                  <a:extLst>
                    <a:ext uri="{FF2B5EF4-FFF2-40B4-BE49-F238E27FC236}">
                      <a16:creationId xmlns:a16="http://schemas.microsoft.com/office/drawing/2014/main" id="{00713D5A-4BEA-4925-B229-BFA2A1128E47}"/>
                    </a:ext>
                  </a:extLst>
                </p:cNvPr>
                <p:cNvSpPr>
                  <a:spLocks noChangeShapeType="1"/>
                </p:cNvSpPr>
                <p:nvPr/>
              </p:nvSpPr>
              <p:spPr bwMode="auto">
                <a:xfrm flipV="1">
                  <a:off x="2838" y="1663"/>
                  <a:ext cx="198" cy="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465">
                  <a:extLst>
                    <a:ext uri="{FF2B5EF4-FFF2-40B4-BE49-F238E27FC236}">
                      <a16:creationId xmlns:a16="http://schemas.microsoft.com/office/drawing/2014/main" id="{48607037-7BFD-4FE9-91D1-25F3075081AF}"/>
                    </a:ext>
                  </a:extLst>
                </p:cNvPr>
                <p:cNvSpPr>
                  <a:spLocks noChangeShapeType="1"/>
                </p:cNvSpPr>
                <p:nvPr/>
              </p:nvSpPr>
              <p:spPr bwMode="auto">
                <a:xfrm flipV="1">
                  <a:off x="3027" y="1735"/>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466">
                  <a:extLst>
                    <a:ext uri="{FF2B5EF4-FFF2-40B4-BE49-F238E27FC236}">
                      <a16:creationId xmlns:a16="http://schemas.microsoft.com/office/drawing/2014/main" id="{DE92DE6B-E0F6-4C68-B152-45DEFA29F03F}"/>
                    </a:ext>
                  </a:extLst>
                </p:cNvPr>
                <p:cNvSpPr>
                  <a:spLocks noChangeShapeType="1"/>
                </p:cNvSpPr>
                <p:nvPr/>
              </p:nvSpPr>
              <p:spPr bwMode="auto">
                <a:xfrm flipH="1" flipV="1">
                  <a:off x="2780" y="1636"/>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Freeform 467">
                  <a:extLst>
                    <a:ext uri="{FF2B5EF4-FFF2-40B4-BE49-F238E27FC236}">
                      <a16:creationId xmlns:a16="http://schemas.microsoft.com/office/drawing/2014/main" id="{77BC4DA1-32F7-4835-A1BC-067120BEEA74}"/>
                    </a:ext>
                  </a:extLst>
                </p:cNvPr>
                <p:cNvSpPr>
                  <a:spLocks/>
                </p:cNvSpPr>
                <p:nvPr/>
              </p:nvSpPr>
              <p:spPr bwMode="auto">
                <a:xfrm>
                  <a:off x="2681" y="1602"/>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468">
                  <a:extLst>
                    <a:ext uri="{FF2B5EF4-FFF2-40B4-BE49-F238E27FC236}">
                      <a16:creationId xmlns:a16="http://schemas.microsoft.com/office/drawing/2014/main" id="{F1740DE1-14E1-4C92-8244-249C3DB3A453}"/>
                    </a:ext>
                  </a:extLst>
                </p:cNvPr>
                <p:cNvSpPr>
                  <a:spLocks/>
                </p:cNvSpPr>
                <p:nvPr/>
              </p:nvSpPr>
              <p:spPr bwMode="auto">
                <a:xfrm>
                  <a:off x="2681" y="1602"/>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53" name="Freeform 469">
                  <a:extLst>
                    <a:ext uri="{FF2B5EF4-FFF2-40B4-BE49-F238E27FC236}">
                      <a16:creationId xmlns:a16="http://schemas.microsoft.com/office/drawing/2014/main" id="{99BBF174-6EED-4A3B-8B3C-2B88A92412C2}"/>
                    </a:ext>
                  </a:extLst>
                </p:cNvPr>
                <p:cNvSpPr>
                  <a:spLocks/>
                </p:cNvSpPr>
                <p:nvPr/>
              </p:nvSpPr>
              <p:spPr bwMode="auto">
                <a:xfrm>
                  <a:off x="2681" y="1520"/>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470">
                  <a:extLst>
                    <a:ext uri="{FF2B5EF4-FFF2-40B4-BE49-F238E27FC236}">
                      <a16:creationId xmlns:a16="http://schemas.microsoft.com/office/drawing/2014/main" id="{B6F58231-2BD2-421F-A0E2-C5C3830E5DBB}"/>
                    </a:ext>
                  </a:extLst>
                </p:cNvPr>
                <p:cNvSpPr>
                  <a:spLocks/>
                </p:cNvSpPr>
                <p:nvPr/>
              </p:nvSpPr>
              <p:spPr bwMode="auto">
                <a:xfrm>
                  <a:off x="2681" y="1520"/>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55" name="Line 471">
                  <a:extLst>
                    <a:ext uri="{FF2B5EF4-FFF2-40B4-BE49-F238E27FC236}">
                      <a16:creationId xmlns:a16="http://schemas.microsoft.com/office/drawing/2014/main" id="{25C83BEE-52BA-4D35-A39B-4BA5CD1FBB0D}"/>
                    </a:ext>
                  </a:extLst>
                </p:cNvPr>
                <p:cNvSpPr>
                  <a:spLocks noChangeShapeType="1"/>
                </p:cNvSpPr>
                <p:nvPr/>
              </p:nvSpPr>
              <p:spPr bwMode="auto">
                <a:xfrm flipV="1">
                  <a:off x="2838" y="1587"/>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472">
                  <a:extLst>
                    <a:ext uri="{FF2B5EF4-FFF2-40B4-BE49-F238E27FC236}">
                      <a16:creationId xmlns:a16="http://schemas.microsoft.com/office/drawing/2014/main" id="{8FD1701F-F699-4E18-B2E2-AB3DA16B4173}"/>
                    </a:ext>
                  </a:extLst>
                </p:cNvPr>
                <p:cNvSpPr>
                  <a:spLocks noChangeShapeType="1"/>
                </p:cNvSpPr>
                <p:nvPr/>
              </p:nvSpPr>
              <p:spPr bwMode="auto">
                <a:xfrm flipV="1">
                  <a:off x="3027" y="1660"/>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473">
                  <a:extLst>
                    <a:ext uri="{FF2B5EF4-FFF2-40B4-BE49-F238E27FC236}">
                      <a16:creationId xmlns:a16="http://schemas.microsoft.com/office/drawing/2014/main" id="{5AB5342F-79EE-4084-ABE7-5C9633280B2F}"/>
                    </a:ext>
                  </a:extLst>
                </p:cNvPr>
                <p:cNvSpPr>
                  <a:spLocks noChangeShapeType="1"/>
                </p:cNvSpPr>
                <p:nvPr/>
              </p:nvSpPr>
              <p:spPr bwMode="auto">
                <a:xfrm flipH="1" flipV="1">
                  <a:off x="2780" y="1561"/>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Freeform 474">
                  <a:extLst>
                    <a:ext uri="{FF2B5EF4-FFF2-40B4-BE49-F238E27FC236}">
                      <a16:creationId xmlns:a16="http://schemas.microsoft.com/office/drawing/2014/main" id="{D0CFE22D-153B-4F88-AF7F-EBC1F1734963}"/>
                    </a:ext>
                  </a:extLst>
                </p:cNvPr>
                <p:cNvSpPr>
                  <a:spLocks/>
                </p:cNvSpPr>
                <p:nvPr/>
              </p:nvSpPr>
              <p:spPr bwMode="auto">
                <a:xfrm>
                  <a:off x="2681" y="1526"/>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475">
                  <a:extLst>
                    <a:ext uri="{FF2B5EF4-FFF2-40B4-BE49-F238E27FC236}">
                      <a16:creationId xmlns:a16="http://schemas.microsoft.com/office/drawing/2014/main" id="{04AD2F56-7A72-46A7-92A5-E7E8D2CB0411}"/>
                    </a:ext>
                  </a:extLst>
                </p:cNvPr>
                <p:cNvSpPr>
                  <a:spLocks/>
                </p:cNvSpPr>
                <p:nvPr/>
              </p:nvSpPr>
              <p:spPr bwMode="auto">
                <a:xfrm>
                  <a:off x="2681" y="1526"/>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60" name="Freeform 476">
                  <a:extLst>
                    <a:ext uri="{FF2B5EF4-FFF2-40B4-BE49-F238E27FC236}">
                      <a16:creationId xmlns:a16="http://schemas.microsoft.com/office/drawing/2014/main" id="{09817F0E-FFF2-458C-A510-64104B17BA5F}"/>
                    </a:ext>
                  </a:extLst>
                </p:cNvPr>
                <p:cNvSpPr>
                  <a:spLocks/>
                </p:cNvSpPr>
                <p:nvPr/>
              </p:nvSpPr>
              <p:spPr bwMode="auto">
                <a:xfrm>
                  <a:off x="2681" y="1444"/>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477">
                  <a:extLst>
                    <a:ext uri="{FF2B5EF4-FFF2-40B4-BE49-F238E27FC236}">
                      <a16:creationId xmlns:a16="http://schemas.microsoft.com/office/drawing/2014/main" id="{96B6CE54-51A4-42AA-AD18-70486295D4FF}"/>
                    </a:ext>
                  </a:extLst>
                </p:cNvPr>
                <p:cNvSpPr>
                  <a:spLocks/>
                </p:cNvSpPr>
                <p:nvPr/>
              </p:nvSpPr>
              <p:spPr bwMode="auto">
                <a:xfrm>
                  <a:off x="2681" y="1444"/>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62" name="Line 478">
                  <a:extLst>
                    <a:ext uri="{FF2B5EF4-FFF2-40B4-BE49-F238E27FC236}">
                      <a16:creationId xmlns:a16="http://schemas.microsoft.com/office/drawing/2014/main" id="{C0071BA4-81D0-4DA1-A4C7-F5C3EE23EC11}"/>
                    </a:ext>
                  </a:extLst>
                </p:cNvPr>
                <p:cNvSpPr>
                  <a:spLocks noChangeShapeType="1"/>
                </p:cNvSpPr>
                <p:nvPr/>
              </p:nvSpPr>
              <p:spPr bwMode="auto">
                <a:xfrm flipV="1">
                  <a:off x="2838" y="1508"/>
                  <a:ext cx="198" cy="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479">
                  <a:extLst>
                    <a:ext uri="{FF2B5EF4-FFF2-40B4-BE49-F238E27FC236}">
                      <a16:creationId xmlns:a16="http://schemas.microsoft.com/office/drawing/2014/main" id="{12FE70D9-933C-4C17-827B-8D67D2457F50}"/>
                    </a:ext>
                  </a:extLst>
                </p:cNvPr>
                <p:cNvSpPr>
                  <a:spLocks noChangeShapeType="1"/>
                </p:cNvSpPr>
                <p:nvPr/>
              </p:nvSpPr>
              <p:spPr bwMode="auto">
                <a:xfrm flipV="1">
                  <a:off x="3027" y="1581"/>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480">
                  <a:extLst>
                    <a:ext uri="{FF2B5EF4-FFF2-40B4-BE49-F238E27FC236}">
                      <a16:creationId xmlns:a16="http://schemas.microsoft.com/office/drawing/2014/main" id="{434122E0-33BE-4334-9B25-56BB5B0827CE}"/>
                    </a:ext>
                  </a:extLst>
                </p:cNvPr>
                <p:cNvSpPr>
                  <a:spLocks noChangeShapeType="1"/>
                </p:cNvSpPr>
                <p:nvPr/>
              </p:nvSpPr>
              <p:spPr bwMode="auto">
                <a:xfrm flipH="1" flipV="1">
                  <a:off x="2780" y="1485"/>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Freeform 481">
                  <a:extLst>
                    <a:ext uri="{FF2B5EF4-FFF2-40B4-BE49-F238E27FC236}">
                      <a16:creationId xmlns:a16="http://schemas.microsoft.com/office/drawing/2014/main" id="{8DB1FDD3-A89C-4E2B-8EBE-6E8A7D161116}"/>
                    </a:ext>
                  </a:extLst>
                </p:cNvPr>
                <p:cNvSpPr>
                  <a:spLocks/>
                </p:cNvSpPr>
                <p:nvPr/>
              </p:nvSpPr>
              <p:spPr bwMode="auto">
                <a:xfrm>
                  <a:off x="2678" y="1526"/>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482">
                  <a:extLst>
                    <a:ext uri="{FF2B5EF4-FFF2-40B4-BE49-F238E27FC236}">
                      <a16:creationId xmlns:a16="http://schemas.microsoft.com/office/drawing/2014/main" id="{FDDE6C3A-C245-4DEF-8B9A-3642CD9F1AA6}"/>
                    </a:ext>
                  </a:extLst>
                </p:cNvPr>
                <p:cNvSpPr>
                  <a:spLocks/>
                </p:cNvSpPr>
                <p:nvPr/>
              </p:nvSpPr>
              <p:spPr bwMode="auto">
                <a:xfrm>
                  <a:off x="2678" y="1526"/>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67" name="Freeform 483">
                  <a:extLst>
                    <a:ext uri="{FF2B5EF4-FFF2-40B4-BE49-F238E27FC236}">
                      <a16:creationId xmlns:a16="http://schemas.microsoft.com/office/drawing/2014/main" id="{3CC0037B-339C-440F-B917-41C688F5D919}"/>
                    </a:ext>
                  </a:extLst>
                </p:cNvPr>
                <p:cNvSpPr>
                  <a:spLocks/>
                </p:cNvSpPr>
                <p:nvPr/>
              </p:nvSpPr>
              <p:spPr bwMode="auto">
                <a:xfrm>
                  <a:off x="2684" y="1526"/>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484">
                  <a:extLst>
                    <a:ext uri="{FF2B5EF4-FFF2-40B4-BE49-F238E27FC236}">
                      <a16:creationId xmlns:a16="http://schemas.microsoft.com/office/drawing/2014/main" id="{17374BFC-84AD-4898-9D22-F962F3161CEA}"/>
                    </a:ext>
                  </a:extLst>
                </p:cNvPr>
                <p:cNvSpPr>
                  <a:spLocks/>
                </p:cNvSpPr>
                <p:nvPr/>
              </p:nvSpPr>
              <p:spPr bwMode="auto">
                <a:xfrm>
                  <a:off x="2684" y="1526"/>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69" name="Freeform 485">
                  <a:extLst>
                    <a:ext uri="{FF2B5EF4-FFF2-40B4-BE49-F238E27FC236}">
                      <a16:creationId xmlns:a16="http://schemas.microsoft.com/office/drawing/2014/main" id="{33D5040E-4929-4A67-B02B-4A14F6BD1041}"/>
                    </a:ext>
                  </a:extLst>
                </p:cNvPr>
                <p:cNvSpPr>
                  <a:spLocks/>
                </p:cNvSpPr>
                <p:nvPr/>
              </p:nvSpPr>
              <p:spPr bwMode="auto">
                <a:xfrm>
                  <a:off x="2678" y="1523"/>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486">
                  <a:extLst>
                    <a:ext uri="{FF2B5EF4-FFF2-40B4-BE49-F238E27FC236}">
                      <a16:creationId xmlns:a16="http://schemas.microsoft.com/office/drawing/2014/main" id="{7762AB92-9E9E-4144-AB95-B033839E0137}"/>
                    </a:ext>
                  </a:extLst>
                </p:cNvPr>
                <p:cNvSpPr>
                  <a:spLocks/>
                </p:cNvSpPr>
                <p:nvPr/>
              </p:nvSpPr>
              <p:spPr bwMode="auto">
                <a:xfrm>
                  <a:off x="2678" y="1523"/>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71" name="Freeform 487">
                  <a:extLst>
                    <a:ext uri="{FF2B5EF4-FFF2-40B4-BE49-F238E27FC236}">
                      <a16:creationId xmlns:a16="http://schemas.microsoft.com/office/drawing/2014/main" id="{D4E63B41-AF23-4C62-9708-89C6752209F4}"/>
                    </a:ext>
                  </a:extLst>
                </p:cNvPr>
                <p:cNvSpPr>
                  <a:spLocks/>
                </p:cNvSpPr>
                <p:nvPr/>
              </p:nvSpPr>
              <p:spPr bwMode="auto">
                <a:xfrm>
                  <a:off x="2829" y="1599"/>
                  <a:ext cx="6" cy="395"/>
                </a:xfrm>
                <a:custGeom>
                  <a:avLst/>
                  <a:gdLst>
                    <a:gd name="T0" fmla="*/ 0 w 12"/>
                    <a:gd name="T1" fmla="*/ 0 h 816"/>
                    <a:gd name="T2" fmla="*/ 0 w 12"/>
                    <a:gd name="T3" fmla="*/ 392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488">
                  <a:extLst>
                    <a:ext uri="{FF2B5EF4-FFF2-40B4-BE49-F238E27FC236}">
                      <a16:creationId xmlns:a16="http://schemas.microsoft.com/office/drawing/2014/main" id="{93991878-18FF-49BB-AE57-786BFEC1E9BD}"/>
                    </a:ext>
                  </a:extLst>
                </p:cNvPr>
                <p:cNvSpPr>
                  <a:spLocks/>
                </p:cNvSpPr>
                <p:nvPr/>
              </p:nvSpPr>
              <p:spPr bwMode="auto">
                <a:xfrm>
                  <a:off x="2829" y="1599"/>
                  <a:ext cx="6" cy="395"/>
                </a:xfrm>
                <a:custGeom>
                  <a:avLst/>
                  <a:gdLst>
                    <a:gd name="T0" fmla="*/ 0 w 12"/>
                    <a:gd name="T1" fmla="*/ 0 h 816"/>
                    <a:gd name="T2" fmla="*/ 0 w 12"/>
                    <a:gd name="T3" fmla="*/ 392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73" name="Freeform 489">
                  <a:extLst>
                    <a:ext uri="{FF2B5EF4-FFF2-40B4-BE49-F238E27FC236}">
                      <a16:creationId xmlns:a16="http://schemas.microsoft.com/office/drawing/2014/main" id="{EED1C47B-77FB-4729-81FB-13C294EB8043}"/>
                    </a:ext>
                  </a:extLst>
                </p:cNvPr>
                <p:cNvSpPr>
                  <a:spLocks/>
                </p:cNvSpPr>
                <p:nvPr/>
              </p:nvSpPr>
              <p:spPr bwMode="auto">
                <a:xfrm>
                  <a:off x="2835" y="1599"/>
                  <a:ext cx="12" cy="395"/>
                </a:xfrm>
                <a:custGeom>
                  <a:avLst/>
                  <a:gdLst>
                    <a:gd name="T0" fmla="*/ 0 w 24"/>
                    <a:gd name="T1" fmla="*/ 395 h 816"/>
                    <a:gd name="T2" fmla="*/ 12 w 24"/>
                    <a:gd name="T3" fmla="*/ 392 h 816"/>
                    <a:gd name="T4" fmla="*/ 12 w 24"/>
                    <a:gd name="T5" fmla="*/ 0 h 816"/>
                    <a:gd name="T6" fmla="*/ 0 w 24"/>
                    <a:gd name="T7" fmla="*/ 3 h 816"/>
                    <a:gd name="T8" fmla="*/ 0 w 24"/>
                    <a:gd name="T9" fmla="*/ 395 h 816"/>
                    <a:gd name="T10" fmla="*/ 0 60000 65536"/>
                    <a:gd name="T11" fmla="*/ 0 60000 65536"/>
                    <a:gd name="T12" fmla="*/ 0 60000 65536"/>
                    <a:gd name="T13" fmla="*/ 0 60000 65536"/>
                    <a:gd name="T14" fmla="*/ 0 60000 65536"/>
                    <a:gd name="T15" fmla="*/ 0 w 24"/>
                    <a:gd name="T16" fmla="*/ 0 h 816"/>
                    <a:gd name="T17" fmla="*/ 24 w 24"/>
                    <a:gd name="T18" fmla="*/ 816 h 816"/>
                  </a:gdLst>
                  <a:ahLst/>
                  <a:cxnLst>
                    <a:cxn ang="T10">
                      <a:pos x="T0" y="T1"/>
                    </a:cxn>
                    <a:cxn ang="T11">
                      <a:pos x="T2" y="T3"/>
                    </a:cxn>
                    <a:cxn ang="T12">
                      <a:pos x="T4" y="T5"/>
                    </a:cxn>
                    <a:cxn ang="T13">
                      <a:pos x="T6" y="T7"/>
                    </a:cxn>
                    <a:cxn ang="T14">
                      <a:pos x="T8" y="T9"/>
                    </a:cxn>
                  </a:cxnLst>
                  <a:rect l="T15" t="T16" r="T17" b="T18"/>
                  <a:pathLst>
                    <a:path w="24" h="816">
                      <a:moveTo>
                        <a:pt x="0" y="816"/>
                      </a:moveTo>
                      <a:lnTo>
                        <a:pt x="24" y="810"/>
                      </a:lnTo>
                      <a:lnTo>
                        <a:pt x="24"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490">
                  <a:extLst>
                    <a:ext uri="{FF2B5EF4-FFF2-40B4-BE49-F238E27FC236}">
                      <a16:creationId xmlns:a16="http://schemas.microsoft.com/office/drawing/2014/main" id="{125BEC83-5328-4E30-B04F-1A9FD7DF6314}"/>
                    </a:ext>
                  </a:extLst>
                </p:cNvPr>
                <p:cNvSpPr>
                  <a:spLocks/>
                </p:cNvSpPr>
                <p:nvPr/>
              </p:nvSpPr>
              <p:spPr bwMode="auto">
                <a:xfrm>
                  <a:off x="2835" y="1599"/>
                  <a:ext cx="12" cy="395"/>
                </a:xfrm>
                <a:custGeom>
                  <a:avLst/>
                  <a:gdLst>
                    <a:gd name="T0" fmla="*/ 0 w 24"/>
                    <a:gd name="T1" fmla="*/ 395 h 816"/>
                    <a:gd name="T2" fmla="*/ 12 w 24"/>
                    <a:gd name="T3" fmla="*/ 392 h 816"/>
                    <a:gd name="T4" fmla="*/ 12 w 24"/>
                    <a:gd name="T5" fmla="*/ 0 h 816"/>
                    <a:gd name="T6" fmla="*/ 0 w 24"/>
                    <a:gd name="T7" fmla="*/ 3 h 816"/>
                    <a:gd name="T8" fmla="*/ 0 w 24"/>
                    <a:gd name="T9" fmla="*/ 395 h 816"/>
                    <a:gd name="T10" fmla="*/ 0 60000 65536"/>
                    <a:gd name="T11" fmla="*/ 0 60000 65536"/>
                    <a:gd name="T12" fmla="*/ 0 60000 65536"/>
                    <a:gd name="T13" fmla="*/ 0 60000 65536"/>
                    <a:gd name="T14" fmla="*/ 0 60000 65536"/>
                    <a:gd name="T15" fmla="*/ 0 w 24"/>
                    <a:gd name="T16" fmla="*/ 0 h 816"/>
                    <a:gd name="T17" fmla="*/ 24 w 24"/>
                    <a:gd name="T18" fmla="*/ 816 h 816"/>
                  </a:gdLst>
                  <a:ahLst/>
                  <a:cxnLst>
                    <a:cxn ang="T10">
                      <a:pos x="T0" y="T1"/>
                    </a:cxn>
                    <a:cxn ang="T11">
                      <a:pos x="T2" y="T3"/>
                    </a:cxn>
                    <a:cxn ang="T12">
                      <a:pos x="T4" y="T5"/>
                    </a:cxn>
                    <a:cxn ang="T13">
                      <a:pos x="T6" y="T7"/>
                    </a:cxn>
                    <a:cxn ang="T14">
                      <a:pos x="T8" y="T9"/>
                    </a:cxn>
                  </a:cxnLst>
                  <a:rect l="T15" t="T16" r="T17" b="T18"/>
                  <a:pathLst>
                    <a:path w="24" h="816">
                      <a:moveTo>
                        <a:pt x="0" y="816"/>
                      </a:moveTo>
                      <a:lnTo>
                        <a:pt x="24" y="810"/>
                      </a:lnTo>
                      <a:lnTo>
                        <a:pt x="24"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75" name="Freeform 491">
                  <a:extLst>
                    <a:ext uri="{FF2B5EF4-FFF2-40B4-BE49-F238E27FC236}">
                      <a16:creationId xmlns:a16="http://schemas.microsoft.com/office/drawing/2014/main" id="{C5D1FCD9-3FF9-4BDC-B4A2-83B8C32BFD7C}"/>
                    </a:ext>
                  </a:extLst>
                </p:cNvPr>
                <p:cNvSpPr>
                  <a:spLocks/>
                </p:cNvSpPr>
                <p:nvPr/>
              </p:nvSpPr>
              <p:spPr bwMode="auto">
                <a:xfrm>
                  <a:off x="2829" y="1596"/>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Freeform 492">
                  <a:extLst>
                    <a:ext uri="{FF2B5EF4-FFF2-40B4-BE49-F238E27FC236}">
                      <a16:creationId xmlns:a16="http://schemas.microsoft.com/office/drawing/2014/main" id="{046A06A3-7908-4359-946C-C71F2B690FDD}"/>
                    </a:ext>
                  </a:extLst>
                </p:cNvPr>
                <p:cNvSpPr>
                  <a:spLocks/>
                </p:cNvSpPr>
                <p:nvPr/>
              </p:nvSpPr>
              <p:spPr bwMode="auto">
                <a:xfrm>
                  <a:off x="2829" y="1596"/>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path>
                  </a:pathLst>
                </a:custGeom>
                <a:solidFill>
                  <a:schemeClr val="folHlink"/>
                </a:solidFill>
                <a:ln w="0">
                  <a:solidFill>
                    <a:srgbClr val="000000"/>
                  </a:solidFill>
                  <a:round/>
                  <a:headEnd/>
                  <a:tailEnd/>
                </a:ln>
              </p:spPr>
              <p:txBody>
                <a:bodyPr/>
                <a:lstStyle/>
                <a:p>
                  <a:endParaRPr lang="zh-CN" altLang="en-US"/>
                </a:p>
              </p:txBody>
            </p:sp>
            <p:sp>
              <p:nvSpPr>
                <p:cNvPr id="177" name="Freeform 493">
                  <a:extLst>
                    <a:ext uri="{FF2B5EF4-FFF2-40B4-BE49-F238E27FC236}">
                      <a16:creationId xmlns:a16="http://schemas.microsoft.com/office/drawing/2014/main" id="{C408AD2B-32B5-4197-9582-C1AAB1599696}"/>
                    </a:ext>
                  </a:extLst>
                </p:cNvPr>
                <p:cNvSpPr>
                  <a:spLocks/>
                </p:cNvSpPr>
                <p:nvPr/>
              </p:nvSpPr>
              <p:spPr bwMode="auto">
                <a:xfrm>
                  <a:off x="3016" y="1686"/>
                  <a:ext cx="5" cy="396"/>
                </a:xfrm>
                <a:custGeom>
                  <a:avLst/>
                  <a:gdLst>
                    <a:gd name="T0" fmla="*/ 0 w 12"/>
                    <a:gd name="T1" fmla="*/ 0 h 816"/>
                    <a:gd name="T2" fmla="*/ 0 w 12"/>
                    <a:gd name="T3" fmla="*/ 390 h 816"/>
                    <a:gd name="T4" fmla="*/ 5 w 12"/>
                    <a:gd name="T5" fmla="*/ 396 h 816"/>
                    <a:gd name="T6" fmla="*/ 5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494">
                  <a:extLst>
                    <a:ext uri="{FF2B5EF4-FFF2-40B4-BE49-F238E27FC236}">
                      <a16:creationId xmlns:a16="http://schemas.microsoft.com/office/drawing/2014/main" id="{8A5906B5-0396-46AF-8A95-8CD66DEF7420}"/>
                    </a:ext>
                  </a:extLst>
                </p:cNvPr>
                <p:cNvSpPr>
                  <a:spLocks/>
                </p:cNvSpPr>
                <p:nvPr/>
              </p:nvSpPr>
              <p:spPr bwMode="auto">
                <a:xfrm>
                  <a:off x="3016" y="1686"/>
                  <a:ext cx="5" cy="396"/>
                </a:xfrm>
                <a:custGeom>
                  <a:avLst/>
                  <a:gdLst>
                    <a:gd name="T0" fmla="*/ 0 w 12"/>
                    <a:gd name="T1" fmla="*/ 0 h 816"/>
                    <a:gd name="T2" fmla="*/ 0 w 12"/>
                    <a:gd name="T3" fmla="*/ 390 h 816"/>
                    <a:gd name="T4" fmla="*/ 5 w 12"/>
                    <a:gd name="T5" fmla="*/ 396 h 816"/>
                    <a:gd name="T6" fmla="*/ 5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79" name="Freeform 495">
                  <a:extLst>
                    <a:ext uri="{FF2B5EF4-FFF2-40B4-BE49-F238E27FC236}">
                      <a16:creationId xmlns:a16="http://schemas.microsoft.com/office/drawing/2014/main" id="{2B90CCAB-A690-478C-AA1D-56FFA258A8C7}"/>
                    </a:ext>
                  </a:extLst>
                </p:cNvPr>
                <p:cNvSpPr>
                  <a:spLocks/>
                </p:cNvSpPr>
                <p:nvPr/>
              </p:nvSpPr>
              <p:spPr bwMode="auto">
                <a:xfrm>
                  <a:off x="3021" y="1686"/>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496">
                  <a:extLst>
                    <a:ext uri="{FF2B5EF4-FFF2-40B4-BE49-F238E27FC236}">
                      <a16:creationId xmlns:a16="http://schemas.microsoft.com/office/drawing/2014/main" id="{64CFED30-EDD4-43C6-9B68-C63A5499A9DE}"/>
                    </a:ext>
                  </a:extLst>
                </p:cNvPr>
                <p:cNvSpPr>
                  <a:spLocks/>
                </p:cNvSpPr>
                <p:nvPr/>
              </p:nvSpPr>
              <p:spPr bwMode="auto">
                <a:xfrm>
                  <a:off x="3021" y="1686"/>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81" name="Freeform 497">
                  <a:extLst>
                    <a:ext uri="{FF2B5EF4-FFF2-40B4-BE49-F238E27FC236}">
                      <a16:creationId xmlns:a16="http://schemas.microsoft.com/office/drawing/2014/main" id="{C540FFB6-3326-4FDC-82D0-6E6D6DC6B8E9}"/>
                    </a:ext>
                  </a:extLst>
                </p:cNvPr>
                <p:cNvSpPr>
                  <a:spLocks/>
                </p:cNvSpPr>
                <p:nvPr/>
              </p:nvSpPr>
              <p:spPr bwMode="auto">
                <a:xfrm>
                  <a:off x="3016" y="1683"/>
                  <a:ext cx="14" cy="6"/>
                </a:xfrm>
                <a:custGeom>
                  <a:avLst/>
                  <a:gdLst>
                    <a:gd name="T0" fmla="*/ 14 w 30"/>
                    <a:gd name="T1" fmla="*/ 3 h 12"/>
                    <a:gd name="T2" fmla="*/ 8 w 30"/>
                    <a:gd name="T3" fmla="*/ 0 h 12"/>
                    <a:gd name="T4" fmla="*/ 0 w 30"/>
                    <a:gd name="T5" fmla="*/ 3 h 12"/>
                    <a:gd name="T6" fmla="*/ 6 w 30"/>
                    <a:gd name="T7" fmla="*/ 6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2"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498">
                  <a:extLst>
                    <a:ext uri="{FF2B5EF4-FFF2-40B4-BE49-F238E27FC236}">
                      <a16:creationId xmlns:a16="http://schemas.microsoft.com/office/drawing/2014/main" id="{D92E586E-CA2C-4E0D-B89F-2F0BD4951797}"/>
                    </a:ext>
                  </a:extLst>
                </p:cNvPr>
                <p:cNvSpPr>
                  <a:spLocks/>
                </p:cNvSpPr>
                <p:nvPr/>
              </p:nvSpPr>
              <p:spPr bwMode="auto">
                <a:xfrm>
                  <a:off x="3016" y="1683"/>
                  <a:ext cx="14" cy="6"/>
                </a:xfrm>
                <a:custGeom>
                  <a:avLst/>
                  <a:gdLst>
                    <a:gd name="T0" fmla="*/ 14 w 30"/>
                    <a:gd name="T1" fmla="*/ 3 h 12"/>
                    <a:gd name="T2" fmla="*/ 8 w 30"/>
                    <a:gd name="T3" fmla="*/ 0 h 12"/>
                    <a:gd name="T4" fmla="*/ 0 w 30"/>
                    <a:gd name="T5" fmla="*/ 3 h 12"/>
                    <a:gd name="T6" fmla="*/ 6 w 30"/>
                    <a:gd name="T7" fmla="*/ 6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2" y="12"/>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83" name="Freeform 499">
                  <a:extLst>
                    <a:ext uri="{FF2B5EF4-FFF2-40B4-BE49-F238E27FC236}">
                      <a16:creationId xmlns:a16="http://schemas.microsoft.com/office/drawing/2014/main" id="{7343B31B-1FBD-4D28-8033-8B2F14AC27D9}"/>
                    </a:ext>
                  </a:extLst>
                </p:cNvPr>
                <p:cNvSpPr>
                  <a:spLocks/>
                </p:cNvSpPr>
                <p:nvPr/>
              </p:nvSpPr>
              <p:spPr bwMode="auto">
                <a:xfrm>
                  <a:off x="3219" y="1695"/>
                  <a:ext cx="190" cy="457"/>
                </a:xfrm>
                <a:custGeom>
                  <a:avLst/>
                  <a:gdLst>
                    <a:gd name="T0" fmla="*/ 190 w 390"/>
                    <a:gd name="T1" fmla="*/ 0 h 942"/>
                    <a:gd name="T2" fmla="*/ 0 w 390"/>
                    <a:gd name="T3" fmla="*/ 442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2"/>
                      </a:lnTo>
                      <a:lnTo>
                        <a:pt x="0" y="942"/>
                      </a:lnTo>
                      <a:lnTo>
                        <a:pt x="390" y="30"/>
                      </a:lnTo>
                      <a:lnTo>
                        <a:pt x="39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500">
                  <a:extLst>
                    <a:ext uri="{FF2B5EF4-FFF2-40B4-BE49-F238E27FC236}">
                      <a16:creationId xmlns:a16="http://schemas.microsoft.com/office/drawing/2014/main" id="{FF2EFBC9-F741-4F8C-A8D6-BFE212503852}"/>
                    </a:ext>
                  </a:extLst>
                </p:cNvPr>
                <p:cNvSpPr>
                  <a:spLocks/>
                </p:cNvSpPr>
                <p:nvPr/>
              </p:nvSpPr>
              <p:spPr bwMode="auto">
                <a:xfrm>
                  <a:off x="3219" y="1695"/>
                  <a:ext cx="190" cy="457"/>
                </a:xfrm>
                <a:custGeom>
                  <a:avLst/>
                  <a:gdLst>
                    <a:gd name="T0" fmla="*/ 190 w 390"/>
                    <a:gd name="T1" fmla="*/ 0 h 942"/>
                    <a:gd name="T2" fmla="*/ 0 w 390"/>
                    <a:gd name="T3" fmla="*/ 442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2"/>
                      </a:lnTo>
                      <a:lnTo>
                        <a:pt x="0" y="942"/>
                      </a:lnTo>
                      <a:lnTo>
                        <a:pt x="390" y="30"/>
                      </a:lnTo>
                      <a:lnTo>
                        <a:pt x="390" y="0"/>
                      </a:lnTo>
                    </a:path>
                  </a:pathLst>
                </a:custGeom>
                <a:solidFill>
                  <a:schemeClr val="folHlink"/>
                </a:solidFill>
                <a:ln w="0">
                  <a:solidFill>
                    <a:srgbClr val="000000"/>
                  </a:solidFill>
                  <a:round/>
                  <a:headEnd/>
                  <a:tailEnd/>
                </a:ln>
              </p:spPr>
              <p:txBody>
                <a:bodyPr/>
                <a:lstStyle/>
                <a:p>
                  <a:endParaRPr lang="zh-CN" altLang="en-US"/>
                </a:p>
              </p:txBody>
            </p:sp>
            <p:sp>
              <p:nvSpPr>
                <p:cNvPr id="185" name="Freeform 501">
                  <a:extLst>
                    <a:ext uri="{FF2B5EF4-FFF2-40B4-BE49-F238E27FC236}">
                      <a16:creationId xmlns:a16="http://schemas.microsoft.com/office/drawing/2014/main" id="{D305AC26-E690-447A-98D4-55F35BB58951}"/>
                    </a:ext>
                  </a:extLst>
                </p:cNvPr>
                <p:cNvSpPr>
                  <a:spLocks/>
                </p:cNvSpPr>
                <p:nvPr/>
              </p:nvSpPr>
              <p:spPr bwMode="auto">
                <a:xfrm>
                  <a:off x="3216" y="1817"/>
                  <a:ext cx="193" cy="212"/>
                </a:xfrm>
                <a:custGeom>
                  <a:avLst/>
                  <a:gdLst>
                    <a:gd name="T0" fmla="*/ 193 w 396"/>
                    <a:gd name="T1" fmla="*/ 212 h 438"/>
                    <a:gd name="T2" fmla="*/ 114 w 396"/>
                    <a:gd name="T3" fmla="*/ 113 h 438"/>
                    <a:gd name="T4" fmla="*/ 111 w 396"/>
                    <a:gd name="T5" fmla="*/ 99 h 438"/>
                    <a:gd name="T6" fmla="*/ 0 w 396"/>
                    <a:gd name="T7" fmla="*/ 9 h 438"/>
                    <a:gd name="T8" fmla="*/ 0 w 396"/>
                    <a:gd name="T9" fmla="*/ 0 h 438"/>
                    <a:gd name="T10" fmla="*/ 105 w 396"/>
                    <a:gd name="T11" fmla="*/ 87 h 438"/>
                    <a:gd name="T12" fmla="*/ 114 w 396"/>
                    <a:gd name="T13" fmla="*/ 105 h 438"/>
                    <a:gd name="T14" fmla="*/ 193 w 396"/>
                    <a:gd name="T15" fmla="*/ 203 h 438"/>
                    <a:gd name="T16" fmla="*/ 193 w 396"/>
                    <a:gd name="T17" fmla="*/ 212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
                    <a:gd name="T28" fmla="*/ 0 h 438"/>
                    <a:gd name="T29" fmla="*/ 396 w 396"/>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 h="438">
                      <a:moveTo>
                        <a:pt x="396" y="438"/>
                      </a:moveTo>
                      <a:lnTo>
                        <a:pt x="234" y="234"/>
                      </a:lnTo>
                      <a:lnTo>
                        <a:pt x="228" y="204"/>
                      </a:lnTo>
                      <a:lnTo>
                        <a:pt x="0" y="18"/>
                      </a:lnTo>
                      <a:lnTo>
                        <a:pt x="0" y="0"/>
                      </a:lnTo>
                      <a:lnTo>
                        <a:pt x="216" y="180"/>
                      </a:lnTo>
                      <a:lnTo>
                        <a:pt x="234" y="216"/>
                      </a:lnTo>
                      <a:lnTo>
                        <a:pt x="396" y="420"/>
                      </a:lnTo>
                      <a:lnTo>
                        <a:pt x="396" y="43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502">
                  <a:extLst>
                    <a:ext uri="{FF2B5EF4-FFF2-40B4-BE49-F238E27FC236}">
                      <a16:creationId xmlns:a16="http://schemas.microsoft.com/office/drawing/2014/main" id="{DDC2C162-0465-43A1-9375-2A9064E8AE3C}"/>
                    </a:ext>
                  </a:extLst>
                </p:cNvPr>
                <p:cNvSpPr>
                  <a:spLocks/>
                </p:cNvSpPr>
                <p:nvPr/>
              </p:nvSpPr>
              <p:spPr bwMode="auto">
                <a:xfrm>
                  <a:off x="3216" y="1817"/>
                  <a:ext cx="193" cy="212"/>
                </a:xfrm>
                <a:custGeom>
                  <a:avLst/>
                  <a:gdLst>
                    <a:gd name="T0" fmla="*/ 193 w 396"/>
                    <a:gd name="T1" fmla="*/ 212 h 438"/>
                    <a:gd name="T2" fmla="*/ 114 w 396"/>
                    <a:gd name="T3" fmla="*/ 113 h 438"/>
                    <a:gd name="T4" fmla="*/ 111 w 396"/>
                    <a:gd name="T5" fmla="*/ 99 h 438"/>
                    <a:gd name="T6" fmla="*/ 0 w 396"/>
                    <a:gd name="T7" fmla="*/ 9 h 438"/>
                    <a:gd name="T8" fmla="*/ 0 w 396"/>
                    <a:gd name="T9" fmla="*/ 0 h 438"/>
                    <a:gd name="T10" fmla="*/ 105 w 396"/>
                    <a:gd name="T11" fmla="*/ 87 h 438"/>
                    <a:gd name="T12" fmla="*/ 114 w 396"/>
                    <a:gd name="T13" fmla="*/ 105 h 438"/>
                    <a:gd name="T14" fmla="*/ 193 w 396"/>
                    <a:gd name="T15" fmla="*/ 203 h 438"/>
                    <a:gd name="T16" fmla="*/ 193 w 396"/>
                    <a:gd name="T17" fmla="*/ 212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
                    <a:gd name="T28" fmla="*/ 0 h 438"/>
                    <a:gd name="T29" fmla="*/ 396 w 396"/>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 h="438">
                      <a:moveTo>
                        <a:pt x="396" y="438"/>
                      </a:moveTo>
                      <a:lnTo>
                        <a:pt x="234" y="234"/>
                      </a:lnTo>
                      <a:lnTo>
                        <a:pt x="228" y="204"/>
                      </a:lnTo>
                      <a:lnTo>
                        <a:pt x="0" y="18"/>
                      </a:lnTo>
                      <a:lnTo>
                        <a:pt x="0" y="0"/>
                      </a:lnTo>
                      <a:lnTo>
                        <a:pt x="216" y="180"/>
                      </a:lnTo>
                      <a:lnTo>
                        <a:pt x="234" y="216"/>
                      </a:lnTo>
                      <a:lnTo>
                        <a:pt x="396" y="420"/>
                      </a:lnTo>
                      <a:lnTo>
                        <a:pt x="396" y="438"/>
                      </a:lnTo>
                    </a:path>
                  </a:pathLst>
                </a:custGeom>
                <a:solidFill>
                  <a:schemeClr val="folHlink"/>
                </a:solidFill>
                <a:ln w="0">
                  <a:solidFill>
                    <a:srgbClr val="000000"/>
                  </a:solidFill>
                  <a:round/>
                  <a:headEnd/>
                  <a:tailEnd/>
                </a:ln>
              </p:spPr>
              <p:txBody>
                <a:bodyPr/>
                <a:lstStyle/>
                <a:p>
                  <a:endParaRPr lang="zh-CN" altLang="en-US"/>
                </a:p>
              </p:txBody>
            </p:sp>
            <p:sp>
              <p:nvSpPr>
                <p:cNvPr id="187" name="Freeform 503">
                  <a:extLst>
                    <a:ext uri="{FF2B5EF4-FFF2-40B4-BE49-F238E27FC236}">
                      <a16:creationId xmlns:a16="http://schemas.microsoft.com/office/drawing/2014/main" id="{36AA5450-10A8-448E-BC68-B8ABE0DECB05}"/>
                    </a:ext>
                  </a:extLst>
                </p:cNvPr>
                <p:cNvSpPr>
                  <a:spLocks/>
                </p:cNvSpPr>
                <p:nvPr/>
              </p:nvSpPr>
              <p:spPr bwMode="auto">
                <a:xfrm>
                  <a:off x="3219" y="1762"/>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504">
                  <a:extLst>
                    <a:ext uri="{FF2B5EF4-FFF2-40B4-BE49-F238E27FC236}">
                      <a16:creationId xmlns:a16="http://schemas.microsoft.com/office/drawing/2014/main" id="{57B21177-5126-4DA0-9696-8287E93C2DC1}"/>
                    </a:ext>
                  </a:extLst>
                </p:cNvPr>
                <p:cNvSpPr>
                  <a:spLocks/>
                </p:cNvSpPr>
                <p:nvPr/>
              </p:nvSpPr>
              <p:spPr bwMode="auto">
                <a:xfrm>
                  <a:off x="3219" y="1762"/>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path>
                  </a:pathLst>
                </a:custGeom>
                <a:solidFill>
                  <a:schemeClr val="folHlink"/>
                </a:solidFill>
                <a:ln w="0">
                  <a:solidFill>
                    <a:srgbClr val="000000"/>
                  </a:solidFill>
                  <a:round/>
                  <a:headEnd/>
                  <a:tailEnd/>
                </a:ln>
              </p:spPr>
              <p:txBody>
                <a:bodyPr/>
                <a:lstStyle/>
                <a:p>
                  <a:endParaRPr lang="zh-CN" altLang="en-US"/>
                </a:p>
              </p:txBody>
            </p:sp>
            <p:sp>
              <p:nvSpPr>
                <p:cNvPr id="189" name="Freeform 505">
                  <a:extLst>
                    <a:ext uri="{FF2B5EF4-FFF2-40B4-BE49-F238E27FC236}">
                      <a16:creationId xmlns:a16="http://schemas.microsoft.com/office/drawing/2014/main" id="{0A81E6DD-FE98-4E8E-BCEC-717E9998ECCC}"/>
                    </a:ext>
                  </a:extLst>
                </p:cNvPr>
                <p:cNvSpPr>
                  <a:spLocks/>
                </p:cNvSpPr>
                <p:nvPr/>
              </p:nvSpPr>
              <p:spPr bwMode="auto">
                <a:xfrm>
                  <a:off x="3327" y="1759"/>
                  <a:ext cx="82" cy="107"/>
                </a:xfrm>
                <a:custGeom>
                  <a:avLst/>
                  <a:gdLst>
                    <a:gd name="T0" fmla="*/ 0 w 168"/>
                    <a:gd name="T1" fmla="*/ 0 h 222"/>
                    <a:gd name="T2" fmla="*/ 82 w 168"/>
                    <a:gd name="T3" fmla="*/ 98 h 222"/>
                    <a:gd name="T4" fmla="*/ 82 w 168"/>
                    <a:gd name="T5" fmla="*/ 107 h 222"/>
                    <a:gd name="T6" fmla="*/ 0 w 168"/>
                    <a:gd name="T7" fmla="*/ 12 h 222"/>
                    <a:gd name="T8" fmla="*/ 0 w 168"/>
                    <a:gd name="T9" fmla="*/ 0 h 222"/>
                    <a:gd name="T10" fmla="*/ 0 60000 65536"/>
                    <a:gd name="T11" fmla="*/ 0 60000 65536"/>
                    <a:gd name="T12" fmla="*/ 0 60000 65536"/>
                    <a:gd name="T13" fmla="*/ 0 60000 65536"/>
                    <a:gd name="T14" fmla="*/ 0 60000 65536"/>
                    <a:gd name="T15" fmla="*/ 0 w 168"/>
                    <a:gd name="T16" fmla="*/ 0 h 222"/>
                    <a:gd name="T17" fmla="*/ 168 w 168"/>
                    <a:gd name="T18" fmla="*/ 222 h 222"/>
                  </a:gdLst>
                  <a:ahLst/>
                  <a:cxnLst>
                    <a:cxn ang="T10">
                      <a:pos x="T0" y="T1"/>
                    </a:cxn>
                    <a:cxn ang="T11">
                      <a:pos x="T2" y="T3"/>
                    </a:cxn>
                    <a:cxn ang="T12">
                      <a:pos x="T4" y="T5"/>
                    </a:cxn>
                    <a:cxn ang="T13">
                      <a:pos x="T6" y="T7"/>
                    </a:cxn>
                    <a:cxn ang="T14">
                      <a:pos x="T8" y="T9"/>
                    </a:cxn>
                  </a:cxnLst>
                  <a:rect l="T15" t="T16" r="T17" b="T18"/>
                  <a:pathLst>
                    <a:path w="168" h="222">
                      <a:moveTo>
                        <a:pt x="0" y="0"/>
                      </a:moveTo>
                      <a:lnTo>
                        <a:pt x="168" y="204"/>
                      </a:lnTo>
                      <a:lnTo>
                        <a:pt x="168" y="222"/>
                      </a:lnTo>
                      <a:lnTo>
                        <a:pt x="0" y="2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506">
                  <a:extLst>
                    <a:ext uri="{FF2B5EF4-FFF2-40B4-BE49-F238E27FC236}">
                      <a16:creationId xmlns:a16="http://schemas.microsoft.com/office/drawing/2014/main" id="{87342466-B2C5-4CD4-BD29-D6CE048C8DBF}"/>
                    </a:ext>
                  </a:extLst>
                </p:cNvPr>
                <p:cNvSpPr>
                  <a:spLocks/>
                </p:cNvSpPr>
                <p:nvPr/>
              </p:nvSpPr>
              <p:spPr bwMode="auto">
                <a:xfrm>
                  <a:off x="3327" y="1759"/>
                  <a:ext cx="82" cy="107"/>
                </a:xfrm>
                <a:custGeom>
                  <a:avLst/>
                  <a:gdLst>
                    <a:gd name="T0" fmla="*/ 0 w 168"/>
                    <a:gd name="T1" fmla="*/ 0 h 222"/>
                    <a:gd name="T2" fmla="*/ 82 w 168"/>
                    <a:gd name="T3" fmla="*/ 98 h 222"/>
                    <a:gd name="T4" fmla="*/ 82 w 168"/>
                    <a:gd name="T5" fmla="*/ 107 h 222"/>
                    <a:gd name="T6" fmla="*/ 0 w 168"/>
                    <a:gd name="T7" fmla="*/ 12 h 222"/>
                    <a:gd name="T8" fmla="*/ 0 w 168"/>
                    <a:gd name="T9" fmla="*/ 0 h 222"/>
                    <a:gd name="T10" fmla="*/ 0 60000 65536"/>
                    <a:gd name="T11" fmla="*/ 0 60000 65536"/>
                    <a:gd name="T12" fmla="*/ 0 60000 65536"/>
                    <a:gd name="T13" fmla="*/ 0 60000 65536"/>
                    <a:gd name="T14" fmla="*/ 0 60000 65536"/>
                    <a:gd name="T15" fmla="*/ 0 w 168"/>
                    <a:gd name="T16" fmla="*/ 0 h 222"/>
                    <a:gd name="T17" fmla="*/ 168 w 168"/>
                    <a:gd name="T18" fmla="*/ 222 h 222"/>
                  </a:gdLst>
                  <a:ahLst/>
                  <a:cxnLst>
                    <a:cxn ang="T10">
                      <a:pos x="T0" y="T1"/>
                    </a:cxn>
                    <a:cxn ang="T11">
                      <a:pos x="T2" y="T3"/>
                    </a:cxn>
                    <a:cxn ang="T12">
                      <a:pos x="T4" y="T5"/>
                    </a:cxn>
                    <a:cxn ang="T13">
                      <a:pos x="T6" y="T7"/>
                    </a:cxn>
                    <a:cxn ang="T14">
                      <a:pos x="T8" y="T9"/>
                    </a:cxn>
                  </a:cxnLst>
                  <a:rect l="T15" t="T16" r="T17" b="T18"/>
                  <a:pathLst>
                    <a:path w="168" h="222">
                      <a:moveTo>
                        <a:pt x="0" y="0"/>
                      </a:moveTo>
                      <a:lnTo>
                        <a:pt x="168" y="204"/>
                      </a:lnTo>
                      <a:lnTo>
                        <a:pt x="168" y="222"/>
                      </a:lnTo>
                      <a:lnTo>
                        <a:pt x="0" y="24"/>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91" name="Freeform 507">
                  <a:extLst>
                    <a:ext uri="{FF2B5EF4-FFF2-40B4-BE49-F238E27FC236}">
                      <a16:creationId xmlns:a16="http://schemas.microsoft.com/office/drawing/2014/main" id="{34773D00-9F27-4DF4-9C68-D90C44AF9960}"/>
                    </a:ext>
                  </a:extLst>
                </p:cNvPr>
                <p:cNvSpPr>
                  <a:spLocks/>
                </p:cNvSpPr>
                <p:nvPr/>
              </p:nvSpPr>
              <p:spPr bwMode="auto">
                <a:xfrm>
                  <a:off x="3327" y="1872"/>
                  <a:ext cx="82" cy="210"/>
                </a:xfrm>
                <a:custGeom>
                  <a:avLst/>
                  <a:gdLst>
                    <a:gd name="T0" fmla="*/ 82 w 168"/>
                    <a:gd name="T1" fmla="*/ 0 h 432"/>
                    <a:gd name="T2" fmla="*/ 0 w 168"/>
                    <a:gd name="T3" fmla="*/ 198 h 432"/>
                    <a:gd name="T4" fmla="*/ 3 w 168"/>
                    <a:gd name="T5" fmla="*/ 210 h 432"/>
                    <a:gd name="T6" fmla="*/ 82 w 168"/>
                    <a:gd name="T7" fmla="*/ 9 h 432"/>
                    <a:gd name="T8" fmla="*/ 82 w 168"/>
                    <a:gd name="T9" fmla="*/ 0 h 432"/>
                    <a:gd name="T10" fmla="*/ 0 60000 65536"/>
                    <a:gd name="T11" fmla="*/ 0 60000 65536"/>
                    <a:gd name="T12" fmla="*/ 0 60000 65536"/>
                    <a:gd name="T13" fmla="*/ 0 60000 65536"/>
                    <a:gd name="T14" fmla="*/ 0 60000 65536"/>
                    <a:gd name="T15" fmla="*/ 0 w 168"/>
                    <a:gd name="T16" fmla="*/ 0 h 432"/>
                    <a:gd name="T17" fmla="*/ 168 w 168"/>
                    <a:gd name="T18" fmla="*/ 432 h 432"/>
                  </a:gdLst>
                  <a:ahLst/>
                  <a:cxnLst>
                    <a:cxn ang="T10">
                      <a:pos x="T0" y="T1"/>
                    </a:cxn>
                    <a:cxn ang="T11">
                      <a:pos x="T2" y="T3"/>
                    </a:cxn>
                    <a:cxn ang="T12">
                      <a:pos x="T4" y="T5"/>
                    </a:cxn>
                    <a:cxn ang="T13">
                      <a:pos x="T6" y="T7"/>
                    </a:cxn>
                    <a:cxn ang="T14">
                      <a:pos x="T8" y="T9"/>
                    </a:cxn>
                  </a:cxnLst>
                  <a:rect l="T15" t="T16" r="T17" b="T18"/>
                  <a:pathLst>
                    <a:path w="168" h="432">
                      <a:moveTo>
                        <a:pt x="168" y="0"/>
                      </a:moveTo>
                      <a:lnTo>
                        <a:pt x="0" y="408"/>
                      </a:lnTo>
                      <a:lnTo>
                        <a:pt x="6" y="432"/>
                      </a:lnTo>
                      <a:lnTo>
                        <a:pt x="168" y="18"/>
                      </a:lnTo>
                      <a:lnTo>
                        <a:pt x="168"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508">
                  <a:extLst>
                    <a:ext uri="{FF2B5EF4-FFF2-40B4-BE49-F238E27FC236}">
                      <a16:creationId xmlns:a16="http://schemas.microsoft.com/office/drawing/2014/main" id="{85B4D2AB-B625-4FB3-B1B7-12E86FCCCDE1}"/>
                    </a:ext>
                  </a:extLst>
                </p:cNvPr>
                <p:cNvSpPr>
                  <a:spLocks/>
                </p:cNvSpPr>
                <p:nvPr/>
              </p:nvSpPr>
              <p:spPr bwMode="auto">
                <a:xfrm>
                  <a:off x="3327" y="1872"/>
                  <a:ext cx="82" cy="210"/>
                </a:xfrm>
                <a:custGeom>
                  <a:avLst/>
                  <a:gdLst>
                    <a:gd name="T0" fmla="*/ 82 w 168"/>
                    <a:gd name="T1" fmla="*/ 0 h 432"/>
                    <a:gd name="T2" fmla="*/ 0 w 168"/>
                    <a:gd name="T3" fmla="*/ 198 h 432"/>
                    <a:gd name="T4" fmla="*/ 3 w 168"/>
                    <a:gd name="T5" fmla="*/ 210 h 432"/>
                    <a:gd name="T6" fmla="*/ 82 w 168"/>
                    <a:gd name="T7" fmla="*/ 9 h 432"/>
                    <a:gd name="T8" fmla="*/ 82 w 168"/>
                    <a:gd name="T9" fmla="*/ 0 h 432"/>
                    <a:gd name="T10" fmla="*/ 0 60000 65536"/>
                    <a:gd name="T11" fmla="*/ 0 60000 65536"/>
                    <a:gd name="T12" fmla="*/ 0 60000 65536"/>
                    <a:gd name="T13" fmla="*/ 0 60000 65536"/>
                    <a:gd name="T14" fmla="*/ 0 60000 65536"/>
                    <a:gd name="T15" fmla="*/ 0 w 168"/>
                    <a:gd name="T16" fmla="*/ 0 h 432"/>
                    <a:gd name="T17" fmla="*/ 168 w 168"/>
                    <a:gd name="T18" fmla="*/ 432 h 432"/>
                  </a:gdLst>
                  <a:ahLst/>
                  <a:cxnLst>
                    <a:cxn ang="T10">
                      <a:pos x="T0" y="T1"/>
                    </a:cxn>
                    <a:cxn ang="T11">
                      <a:pos x="T2" y="T3"/>
                    </a:cxn>
                    <a:cxn ang="T12">
                      <a:pos x="T4" y="T5"/>
                    </a:cxn>
                    <a:cxn ang="T13">
                      <a:pos x="T6" y="T7"/>
                    </a:cxn>
                    <a:cxn ang="T14">
                      <a:pos x="T8" y="T9"/>
                    </a:cxn>
                  </a:cxnLst>
                  <a:rect l="T15" t="T16" r="T17" b="T18"/>
                  <a:pathLst>
                    <a:path w="168" h="432">
                      <a:moveTo>
                        <a:pt x="168" y="0"/>
                      </a:moveTo>
                      <a:lnTo>
                        <a:pt x="0" y="408"/>
                      </a:lnTo>
                      <a:lnTo>
                        <a:pt x="6" y="432"/>
                      </a:lnTo>
                      <a:lnTo>
                        <a:pt x="168" y="18"/>
                      </a:lnTo>
                      <a:lnTo>
                        <a:pt x="168" y="0"/>
                      </a:lnTo>
                    </a:path>
                  </a:pathLst>
                </a:custGeom>
                <a:solidFill>
                  <a:schemeClr val="folHlink"/>
                </a:solidFill>
                <a:ln w="0">
                  <a:solidFill>
                    <a:srgbClr val="000000"/>
                  </a:solidFill>
                  <a:round/>
                  <a:headEnd/>
                  <a:tailEnd/>
                </a:ln>
              </p:spPr>
              <p:txBody>
                <a:bodyPr/>
                <a:lstStyle/>
                <a:p>
                  <a:endParaRPr lang="zh-CN" altLang="en-US"/>
                </a:p>
              </p:txBody>
            </p:sp>
            <p:sp>
              <p:nvSpPr>
                <p:cNvPr id="193" name="Freeform 509">
                  <a:extLst>
                    <a:ext uri="{FF2B5EF4-FFF2-40B4-BE49-F238E27FC236}">
                      <a16:creationId xmlns:a16="http://schemas.microsoft.com/office/drawing/2014/main" id="{39D50184-5F6D-4622-9242-DBA5D0B2E18F}"/>
                    </a:ext>
                  </a:extLst>
                </p:cNvPr>
                <p:cNvSpPr>
                  <a:spLocks/>
                </p:cNvSpPr>
                <p:nvPr/>
              </p:nvSpPr>
              <p:spPr bwMode="auto">
                <a:xfrm>
                  <a:off x="3219" y="1980"/>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510">
                  <a:extLst>
                    <a:ext uri="{FF2B5EF4-FFF2-40B4-BE49-F238E27FC236}">
                      <a16:creationId xmlns:a16="http://schemas.microsoft.com/office/drawing/2014/main" id="{5C3B462A-FE80-4CA5-9BA1-ACD49C041309}"/>
                    </a:ext>
                  </a:extLst>
                </p:cNvPr>
                <p:cNvSpPr>
                  <a:spLocks/>
                </p:cNvSpPr>
                <p:nvPr/>
              </p:nvSpPr>
              <p:spPr bwMode="auto">
                <a:xfrm>
                  <a:off x="3219" y="1980"/>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path>
                  </a:pathLst>
                </a:custGeom>
                <a:solidFill>
                  <a:schemeClr val="folHlink"/>
                </a:solidFill>
                <a:ln w="0">
                  <a:solidFill>
                    <a:srgbClr val="000000"/>
                  </a:solidFill>
                  <a:round/>
                  <a:headEnd/>
                  <a:tailEnd/>
                </a:ln>
              </p:spPr>
              <p:txBody>
                <a:bodyPr/>
                <a:lstStyle/>
                <a:p>
                  <a:endParaRPr lang="zh-CN" altLang="en-US"/>
                </a:p>
              </p:txBody>
            </p:sp>
            <p:sp>
              <p:nvSpPr>
                <p:cNvPr id="195" name="Freeform 511">
                  <a:extLst>
                    <a:ext uri="{FF2B5EF4-FFF2-40B4-BE49-F238E27FC236}">
                      <a16:creationId xmlns:a16="http://schemas.microsoft.com/office/drawing/2014/main" id="{743BAFB8-0642-454E-8826-526EFA9834E9}"/>
                    </a:ext>
                  </a:extLst>
                </p:cNvPr>
                <p:cNvSpPr>
                  <a:spLocks/>
                </p:cNvSpPr>
                <p:nvPr/>
              </p:nvSpPr>
              <p:spPr bwMode="auto">
                <a:xfrm>
                  <a:off x="3205" y="1773"/>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512">
                  <a:extLst>
                    <a:ext uri="{FF2B5EF4-FFF2-40B4-BE49-F238E27FC236}">
                      <a16:creationId xmlns:a16="http://schemas.microsoft.com/office/drawing/2014/main" id="{687919F2-5B62-4305-9BE7-55FA1DF0BF70}"/>
                    </a:ext>
                  </a:extLst>
                </p:cNvPr>
                <p:cNvSpPr>
                  <a:spLocks/>
                </p:cNvSpPr>
                <p:nvPr/>
              </p:nvSpPr>
              <p:spPr bwMode="auto">
                <a:xfrm>
                  <a:off x="3205" y="1773"/>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97" name="Freeform 513">
                  <a:extLst>
                    <a:ext uri="{FF2B5EF4-FFF2-40B4-BE49-F238E27FC236}">
                      <a16:creationId xmlns:a16="http://schemas.microsoft.com/office/drawing/2014/main" id="{9B3C7BCB-A14E-475A-8A75-B114A0E6610B}"/>
                    </a:ext>
                  </a:extLst>
                </p:cNvPr>
                <p:cNvSpPr>
                  <a:spLocks/>
                </p:cNvSpPr>
                <p:nvPr/>
              </p:nvSpPr>
              <p:spPr bwMode="auto">
                <a:xfrm>
                  <a:off x="3214" y="1773"/>
                  <a:ext cx="8" cy="396"/>
                </a:xfrm>
                <a:custGeom>
                  <a:avLst/>
                  <a:gdLst>
                    <a:gd name="T0" fmla="*/ 0 w 18"/>
                    <a:gd name="T1" fmla="*/ 396 h 816"/>
                    <a:gd name="T2" fmla="*/ 8 w 18"/>
                    <a:gd name="T3" fmla="*/ 390 h 816"/>
                    <a:gd name="T4" fmla="*/ 8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514">
                  <a:extLst>
                    <a:ext uri="{FF2B5EF4-FFF2-40B4-BE49-F238E27FC236}">
                      <a16:creationId xmlns:a16="http://schemas.microsoft.com/office/drawing/2014/main" id="{070E5D40-0165-4E1F-8346-964E72BE95FB}"/>
                    </a:ext>
                  </a:extLst>
                </p:cNvPr>
                <p:cNvSpPr>
                  <a:spLocks/>
                </p:cNvSpPr>
                <p:nvPr/>
              </p:nvSpPr>
              <p:spPr bwMode="auto">
                <a:xfrm>
                  <a:off x="3214" y="1773"/>
                  <a:ext cx="8" cy="396"/>
                </a:xfrm>
                <a:custGeom>
                  <a:avLst/>
                  <a:gdLst>
                    <a:gd name="T0" fmla="*/ 0 w 18"/>
                    <a:gd name="T1" fmla="*/ 396 h 816"/>
                    <a:gd name="T2" fmla="*/ 8 w 18"/>
                    <a:gd name="T3" fmla="*/ 390 h 816"/>
                    <a:gd name="T4" fmla="*/ 8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99" name="Freeform 515">
                  <a:extLst>
                    <a:ext uri="{FF2B5EF4-FFF2-40B4-BE49-F238E27FC236}">
                      <a16:creationId xmlns:a16="http://schemas.microsoft.com/office/drawing/2014/main" id="{1B8C4368-AD5B-4EDF-B320-5E054809B198}"/>
                    </a:ext>
                  </a:extLst>
                </p:cNvPr>
                <p:cNvSpPr>
                  <a:spLocks/>
                </p:cNvSpPr>
                <p:nvPr/>
              </p:nvSpPr>
              <p:spPr bwMode="auto">
                <a:xfrm>
                  <a:off x="3205" y="1770"/>
                  <a:ext cx="17" cy="6"/>
                </a:xfrm>
                <a:custGeom>
                  <a:avLst/>
                  <a:gdLst>
                    <a:gd name="T0" fmla="*/ 17 w 36"/>
                    <a:gd name="T1" fmla="*/ 3 h 12"/>
                    <a:gd name="T2" fmla="*/ 9 w 36"/>
                    <a:gd name="T3" fmla="*/ 0 h 12"/>
                    <a:gd name="T4" fmla="*/ 0 w 36"/>
                    <a:gd name="T5" fmla="*/ 3 h 12"/>
                    <a:gd name="T6" fmla="*/ 9 w 36"/>
                    <a:gd name="T7" fmla="*/ 6 h 12"/>
                    <a:gd name="T8" fmla="*/ 17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Freeform 516">
                  <a:extLst>
                    <a:ext uri="{FF2B5EF4-FFF2-40B4-BE49-F238E27FC236}">
                      <a16:creationId xmlns:a16="http://schemas.microsoft.com/office/drawing/2014/main" id="{51217680-711F-4712-84D0-78A395332673}"/>
                    </a:ext>
                  </a:extLst>
                </p:cNvPr>
                <p:cNvSpPr>
                  <a:spLocks/>
                </p:cNvSpPr>
                <p:nvPr/>
              </p:nvSpPr>
              <p:spPr bwMode="auto">
                <a:xfrm>
                  <a:off x="3205" y="1770"/>
                  <a:ext cx="17" cy="6"/>
                </a:xfrm>
                <a:custGeom>
                  <a:avLst/>
                  <a:gdLst>
                    <a:gd name="T0" fmla="*/ 17 w 36"/>
                    <a:gd name="T1" fmla="*/ 3 h 12"/>
                    <a:gd name="T2" fmla="*/ 9 w 36"/>
                    <a:gd name="T3" fmla="*/ 0 h 12"/>
                    <a:gd name="T4" fmla="*/ 0 w 36"/>
                    <a:gd name="T5" fmla="*/ 3 h 12"/>
                    <a:gd name="T6" fmla="*/ 9 w 36"/>
                    <a:gd name="T7" fmla="*/ 6 h 12"/>
                    <a:gd name="T8" fmla="*/ 17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path>
                  </a:pathLst>
                </a:custGeom>
                <a:solidFill>
                  <a:schemeClr val="folHlink"/>
                </a:solidFill>
                <a:ln w="0">
                  <a:solidFill>
                    <a:srgbClr val="000000"/>
                  </a:solidFill>
                  <a:round/>
                  <a:headEnd/>
                  <a:tailEnd/>
                </a:ln>
              </p:spPr>
              <p:txBody>
                <a:bodyPr/>
                <a:lstStyle/>
                <a:p>
                  <a:endParaRPr lang="zh-CN" altLang="en-US"/>
                </a:p>
              </p:txBody>
            </p:sp>
            <p:sp>
              <p:nvSpPr>
                <p:cNvPr id="201" name="Freeform 517">
                  <a:extLst>
                    <a:ext uri="{FF2B5EF4-FFF2-40B4-BE49-F238E27FC236}">
                      <a16:creationId xmlns:a16="http://schemas.microsoft.com/office/drawing/2014/main" id="{42A26C07-9A0E-4A64-A91C-2E91F1A410E3}"/>
                    </a:ext>
                  </a:extLst>
                </p:cNvPr>
                <p:cNvSpPr>
                  <a:spLocks/>
                </p:cNvSpPr>
                <p:nvPr/>
              </p:nvSpPr>
              <p:spPr bwMode="auto">
                <a:xfrm>
                  <a:off x="3318" y="1718"/>
                  <a:ext cx="6" cy="396"/>
                </a:xfrm>
                <a:custGeom>
                  <a:avLst/>
                  <a:gdLst>
                    <a:gd name="T0" fmla="*/ 0 w 12"/>
                    <a:gd name="T1" fmla="*/ 0 h 816"/>
                    <a:gd name="T2" fmla="*/ 0 w 12"/>
                    <a:gd name="T3" fmla="*/ 390 h 816"/>
                    <a:gd name="T4" fmla="*/ 6 w 12"/>
                    <a:gd name="T5" fmla="*/ 396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518">
                  <a:extLst>
                    <a:ext uri="{FF2B5EF4-FFF2-40B4-BE49-F238E27FC236}">
                      <a16:creationId xmlns:a16="http://schemas.microsoft.com/office/drawing/2014/main" id="{FFF2B994-D65C-4840-AD8B-7FCA17D81E34}"/>
                    </a:ext>
                  </a:extLst>
                </p:cNvPr>
                <p:cNvSpPr>
                  <a:spLocks/>
                </p:cNvSpPr>
                <p:nvPr/>
              </p:nvSpPr>
              <p:spPr bwMode="auto">
                <a:xfrm>
                  <a:off x="3318" y="1718"/>
                  <a:ext cx="6" cy="396"/>
                </a:xfrm>
                <a:custGeom>
                  <a:avLst/>
                  <a:gdLst>
                    <a:gd name="T0" fmla="*/ 0 w 12"/>
                    <a:gd name="T1" fmla="*/ 0 h 816"/>
                    <a:gd name="T2" fmla="*/ 0 w 12"/>
                    <a:gd name="T3" fmla="*/ 390 h 816"/>
                    <a:gd name="T4" fmla="*/ 6 w 12"/>
                    <a:gd name="T5" fmla="*/ 396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203" name="Freeform 519">
                  <a:extLst>
                    <a:ext uri="{FF2B5EF4-FFF2-40B4-BE49-F238E27FC236}">
                      <a16:creationId xmlns:a16="http://schemas.microsoft.com/office/drawing/2014/main" id="{9A1DDE94-0FC0-46D7-9F59-8A2DB150E0BB}"/>
                    </a:ext>
                  </a:extLst>
                </p:cNvPr>
                <p:cNvSpPr>
                  <a:spLocks/>
                </p:cNvSpPr>
                <p:nvPr/>
              </p:nvSpPr>
              <p:spPr bwMode="auto">
                <a:xfrm>
                  <a:off x="3324" y="1718"/>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520">
                  <a:extLst>
                    <a:ext uri="{FF2B5EF4-FFF2-40B4-BE49-F238E27FC236}">
                      <a16:creationId xmlns:a16="http://schemas.microsoft.com/office/drawing/2014/main" id="{368421CD-1C23-4537-91A6-67972E0113ED}"/>
                    </a:ext>
                  </a:extLst>
                </p:cNvPr>
                <p:cNvSpPr>
                  <a:spLocks/>
                </p:cNvSpPr>
                <p:nvPr/>
              </p:nvSpPr>
              <p:spPr bwMode="auto">
                <a:xfrm>
                  <a:off x="3324" y="1718"/>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205" name="Freeform 521">
                  <a:extLst>
                    <a:ext uri="{FF2B5EF4-FFF2-40B4-BE49-F238E27FC236}">
                      <a16:creationId xmlns:a16="http://schemas.microsoft.com/office/drawing/2014/main" id="{8632F85D-8230-489E-9B33-A8468F173F68}"/>
                    </a:ext>
                  </a:extLst>
                </p:cNvPr>
                <p:cNvSpPr>
                  <a:spLocks/>
                </p:cNvSpPr>
                <p:nvPr/>
              </p:nvSpPr>
              <p:spPr bwMode="auto">
                <a:xfrm>
                  <a:off x="3318" y="1715"/>
                  <a:ext cx="15" cy="6"/>
                </a:xfrm>
                <a:custGeom>
                  <a:avLst/>
                  <a:gdLst>
                    <a:gd name="T0" fmla="*/ 15 w 30"/>
                    <a:gd name="T1" fmla="*/ 3 h 12"/>
                    <a:gd name="T2" fmla="*/ 6 w 30"/>
                    <a:gd name="T3" fmla="*/ 0 h 12"/>
                    <a:gd name="T4" fmla="*/ 0 w 30"/>
                    <a:gd name="T5" fmla="*/ 3 h 12"/>
                    <a:gd name="T6" fmla="*/ 6 w 30"/>
                    <a:gd name="T7" fmla="*/ 6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522">
                  <a:extLst>
                    <a:ext uri="{FF2B5EF4-FFF2-40B4-BE49-F238E27FC236}">
                      <a16:creationId xmlns:a16="http://schemas.microsoft.com/office/drawing/2014/main" id="{F4CD4103-3782-40B6-881E-79DCFC9E5366}"/>
                    </a:ext>
                  </a:extLst>
                </p:cNvPr>
                <p:cNvSpPr>
                  <a:spLocks/>
                </p:cNvSpPr>
                <p:nvPr/>
              </p:nvSpPr>
              <p:spPr bwMode="auto">
                <a:xfrm>
                  <a:off x="3318" y="1715"/>
                  <a:ext cx="15" cy="6"/>
                </a:xfrm>
                <a:custGeom>
                  <a:avLst/>
                  <a:gdLst>
                    <a:gd name="T0" fmla="*/ 15 w 30"/>
                    <a:gd name="T1" fmla="*/ 3 h 12"/>
                    <a:gd name="T2" fmla="*/ 6 w 30"/>
                    <a:gd name="T3" fmla="*/ 0 h 12"/>
                    <a:gd name="T4" fmla="*/ 0 w 30"/>
                    <a:gd name="T5" fmla="*/ 3 h 12"/>
                    <a:gd name="T6" fmla="*/ 6 w 30"/>
                    <a:gd name="T7" fmla="*/ 6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207" name="Freeform 523">
                  <a:extLst>
                    <a:ext uri="{FF2B5EF4-FFF2-40B4-BE49-F238E27FC236}">
                      <a16:creationId xmlns:a16="http://schemas.microsoft.com/office/drawing/2014/main" id="{4931E747-5291-47E5-90A7-FF71CA2DCF46}"/>
                    </a:ext>
                  </a:extLst>
                </p:cNvPr>
                <p:cNvSpPr>
                  <a:spLocks/>
                </p:cNvSpPr>
                <p:nvPr/>
              </p:nvSpPr>
              <p:spPr bwMode="auto">
                <a:xfrm>
                  <a:off x="3406" y="1663"/>
                  <a:ext cx="5" cy="395"/>
                </a:xfrm>
                <a:custGeom>
                  <a:avLst/>
                  <a:gdLst>
                    <a:gd name="T0" fmla="*/ 0 w 12"/>
                    <a:gd name="T1" fmla="*/ 0 h 816"/>
                    <a:gd name="T2" fmla="*/ 0 w 12"/>
                    <a:gd name="T3" fmla="*/ 392 h 816"/>
                    <a:gd name="T4" fmla="*/ 5 w 12"/>
                    <a:gd name="T5" fmla="*/ 395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524">
                  <a:extLst>
                    <a:ext uri="{FF2B5EF4-FFF2-40B4-BE49-F238E27FC236}">
                      <a16:creationId xmlns:a16="http://schemas.microsoft.com/office/drawing/2014/main" id="{F38CCB2C-0640-473C-B214-17FF5C521591}"/>
                    </a:ext>
                  </a:extLst>
                </p:cNvPr>
                <p:cNvSpPr>
                  <a:spLocks/>
                </p:cNvSpPr>
                <p:nvPr/>
              </p:nvSpPr>
              <p:spPr bwMode="auto">
                <a:xfrm>
                  <a:off x="3406" y="1663"/>
                  <a:ext cx="5" cy="395"/>
                </a:xfrm>
                <a:custGeom>
                  <a:avLst/>
                  <a:gdLst>
                    <a:gd name="T0" fmla="*/ 0 w 12"/>
                    <a:gd name="T1" fmla="*/ 0 h 816"/>
                    <a:gd name="T2" fmla="*/ 0 w 12"/>
                    <a:gd name="T3" fmla="*/ 392 h 816"/>
                    <a:gd name="T4" fmla="*/ 5 w 12"/>
                    <a:gd name="T5" fmla="*/ 395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209" name="Freeform 525">
                  <a:extLst>
                    <a:ext uri="{FF2B5EF4-FFF2-40B4-BE49-F238E27FC236}">
                      <a16:creationId xmlns:a16="http://schemas.microsoft.com/office/drawing/2014/main" id="{F1E48CA9-9D88-4453-8DB9-E1FB2726FCEC}"/>
                    </a:ext>
                  </a:extLst>
                </p:cNvPr>
                <p:cNvSpPr>
                  <a:spLocks/>
                </p:cNvSpPr>
                <p:nvPr/>
              </p:nvSpPr>
              <p:spPr bwMode="auto">
                <a:xfrm>
                  <a:off x="3411" y="1663"/>
                  <a:ext cx="9" cy="395"/>
                </a:xfrm>
                <a:custGeom>
                  <a:avLst/>
                  <a:gdLst>
                    <a:gd name="T0" fmla="*/ 0 w 18"/>
                    <a:gd name="T1" fmla="*/ 395 h 816"/>
                    <a:gd name="T2" fmla="*/ 9 w 18"/>
                    <a:gd name="T3" fmla="*/ 392 h 816"/>
                    <a:gd name="T4" fmla="*/ 9 w 18"/>
                    <a:gd name="T5" fmla="*/ 0 h 816"/>
                    <a:gd name="T6" fmla="*/ 0 w 18"/>
                    <a:gd name="T7" fmla="*/ 6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526">
                  <a:extLst>
                    <a:ext uri="{FF2B5EF4-FFF2-40B4-BE49-F238E27FC236}">
                      <a16:creationId xmlns:a16="http://schemas.microsoft.com/office/drawing/2014/main" id="{390B0F14-F7C9-465B-9082-D2F389776B8F}"/>
                    </a:ext>
                  </a:extLst>
                </p:cNvPr>
                <p:cNvSpPr>
                  <a:spLocks/>
                </p:cNvSpPr>
                <p:nvPr/>
              </p:nvSpPr>
              <p:spPr bwMode="auto">
                <a:xfrm>
                  <a:off x="3411" y="1663"/>
                  <a:ext cx="9" cy="395"/>
                </a:xfrm>
                <a:custGeom>
                  <a:avLst/>
                  <a:gdLst>
                    <a:gd name="T0" fmla="*/ 0 w 18"/>
                    <a:gd name="T1" fmla="*/ 395 h 816"/>
                    <a:gd name="T2" fmla="*/ 9 w 18"/>
                    <a:gd name="T3" fmla="*/ 392 h 816"/>
                    <a:gd name="T4" fmla="*/ 9 w 18"/>
                    <a:gd name="T5" fmla="*/ 0 h 816"/>
                    <a:gd name="T6" fmla="*/ 0 w 18"/>
                    <a:gd name="T7" fmla="*/ 6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211" name="Freeform 527">
                  <a:extLst>
                    <a:ext uri="{FF2B5EF4-FFF2-40B4-BE49-F238E27FC236}">
                      <a16:creationId xmlns:a16="http://schemas.microsoft.com/office/drawing/2014/main" id="{C25BD9A7-EE36-40C3-9C39-12FCE76AA111}"/>
                    </a:ext>
                  </a:extLst>
                </p:cNvPr>
                <p:cNvSpPr>
                  <a:spLocks/>
                </p:cNvSpPr>
                <p:nvPr/>
              </p:nvSpPr>
              <p:spPr bwMode="auto">
                <a:xfrm>
                  <a:off x="3406" y="1660"/>
                  <a:ext cx="14" cy="8"/>
                </a:xfrm>
                <a:custGeom>
                  <a:avLst/>
                  <a:gdLst>
                    <a:gd name="T0" fmla="*/ 14 w 30"/>
                    <a:gd name="T1" fmla="*/ 3 h 18"/>
                    <a:gd name="T2" fmla="*/ 8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528">
                  <a:extLst>
                    <a:ext uri="{FF2B5EF4-FFF2-40B4-BE49-F238E27FC236}">
                      <a16:creationId xmlns:a16="http://schemas.microsoft.com/office/drawing/2014/main" id="{0C35839B-C70B-46E0-BD0B-6B0A2D3DA9B9}"/>
                    </a:ext>
                  </a:extLst>
                </p:cNvPr>
                <p:cNvSpPr>
                  <a:spLocks/>
                </p:cNvSpPr>
                <p:nvPr/>
              </p:nvSpPr>
              <p:spPr bwMode="auto">
                <a:xfrm>
                  <a:off x="3406" y="1660"/>
                  <a:ext cx="14" cy="8"/>
                </a:xfrm>
                <a:custGeom>
                  <a:avLst/>
                  <a:gdLst>
                    <a:gd name="T0" fmla="*/ 14 w 30"/>
                    <a:gd name="T1" fmla="*/ 3 h 18"/>
                    <a:gd name="T2" fmla="*/ 8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a:p>
              </p:txBody>
            </p:sp>
          </p:grpSp>
          <p:sp>
            <p:nvSpPr>
              <p:cNvPr id="20" name="Text Box 529">
                <a:extLst>
                  <a:ext uri="{FF2B5EF4-FFF2-40B4-BE49-F238E27FC236}">
                    <a16:creationId xmlns:a16="http://schemas.microsoft.com/office/drawing/2014/main" id="{0506A921-C229-4288-905A-AC2F01C2F001}"/>
                  </a:ext>
                </a:extLst>
              </p:cNvPr>
              <p:cNvSpPr txBox="1">
                <a:spLocks noChangeArrowheads="1"/>
              </p:cNvSpPr>
              <p:nvPr/>
            </p:nvSpPr>
            <p:spPr bwMode="auto">
              <a:xfrm>
                <a:off x="1296" y="2594"/>
                <a:ext cx="56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200" b="1" dirty="0"/>
                  <a:t>预留储存</a:t>
                </a:r>
              </a:p>
            </p:txBody>
          </p:sp>
        </p:grpSp>
        <p:grpSp>
          <p:nvGrpSpPr>
            <p:cNvPr id="12" name="Group 530">
              <a:extLst>
                <a:ext uri="{FF2B5EF4-FFF2-40B4-BE49-F238E27FC236}">
                  <a16:creationId xmlns:a16="http://schemas.microsoft.com/office/drawing/2014/main" id="{CAE33BF0-FAFD-489F-B8B0-73C3F07D3625}"/>
                </a:ext>
              </a:extLst>
            </p:cNvPr>
            <p:cNvGrpSpPr>
              <a:grpSpLocks/>
            </p:cNvGrpSpPr>
            <p:nvPr/>
          </p:nvGrpSpPr>
          <p:grpSpPr bwMode="auto">
            <a:xfrm>
              <a:off x="5756275" y="2438401"/>
              <a:ext cx="838200" cy="735013"/>
              <a:chOff x="2496" y="1536"/>
              <a:chExt cx="528" cy="463"/>
            </a:xfrm>
          </p:grpSpPr>
          <p:sp>
            <p:nvSpPr>
              <p:cNvPr id="17" name="Rectangle 531">
                <a:extLst>
                  <a:ext uri="{FF2B5EF4-FFF2-40B4-BE49-F238E27FC236}">
                    <a16:creationId xmlns:a16="http://schemas.microsoft.com/office/drawing/2014/main" id="{D850A112-D406-4BB9-BE2C-6FFD96DB726E}"/>
                  </a:ext>
                </a:extLst>
              </p:cNvPr>
              <p:cNvSpPr>
                <a:spLocks noChangeArrowheads="1"/>
              </p:cNvSpPr>
              <p:nvPr/>
            </p:nvSpPr>
            <p:spPr bwMode="auto">
              <a:xfrm>
                <a:off x="2496" y="1826"/>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200" b="1"/>
                  <a:t>上架</a:t>
                </a:r>
              </a:p>
            </p:txBody>
          </p:sp>
          <p:pic>
            <p:nvPicPr>
              <p:cNvPr id="18" name="Picture 532">
                <a:extLst>
                  <a:ext uri="{FF2B5EF4-FFF2-40B4-BE49-F238E27FC236}">
                    <a16:creationId xmlns:a16="http://schemas.microsoft.com/office/drawing/2014/main" id="{67FA21FD-DBF0-4995-B611-854896112F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4" y="1536"/>
                <a:ext cx="48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Line 533">
              <a:extLst>
                <a:ext uri="{FF2B5EF4-FFF2-40B4-BE49-F238E27FC236}">
                  <a16:creationId xmlns:a16="http://schemas.microsoft.com/office/drawing/2014/main" id="{A5C6F47C-BDC0-42A1-BD1B-2D9E02106743}"/>
                </a:ext>
              </a:extLst>
            </p:cNvPr>
            <p:cNvSpPr>
              <a:spLocks noChangeShapeType="1"/>
            </p:cNvSpPr>
            <p:nvPr/>
          </p:nvSpPr>
          <p:spPr bwMode="auto">
            <a:xfrm flipV="1">
              <a:off x="6137275" y="3200400"/>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534">
              <a:extLst>
                <a:ext uri="{FF2B5EF4-FFF2-40B4-BE49-F238E27FC236}">
                  <a16:creationId xmlns:a16="http://schemas.microsoft.com/office/drawing/2014/main" id="{018641BA-F6DC-4467-8117-5543E8C5E987}"/>
                </a:ext>
              </a:extLst>
            </p:cNvPr>
            <p:cNvGrpSpPr>
              <a:grpSpLocks/>
            </p:cNvGrpSpPr>
            <p:nvPr/>
          </p:nvGrpSpPr>
          <p:grpSpPr bwMode="auto">
            <a:xfrm>
              <a:off x="2141537" y="3398839"/>
              <a:ext cx="1066800" cy="1073151"/>
              <a:chOff x="219" y="2141"/>
              <a:chExt cx="672" cy="676"/>
            </a:xfrm>
          </p:grpSpPr>
          <p:pic>
            <p:nvPicPr>
              <p:cNvPr id="15" name="Picture 535">
                <a:extLst>
                  <a:ext uri="{FF2B5EF4-FFF2-40B4-BE49-F238E27FC236}">
                    <a16:creationId xmlns:a16="http://schemas.microsoft.com/office/drawing/2014/main" id="{314E27FA-77F1-4058-923E-62AF20A9E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7"/>
              <a:stretch>
                <a:fillRect/>
              </a:stretch>
            </p:blipFill>
            <p:spPr bwMode="auto">
              <a:xfrm>
                <a:off x="219" y="2141"/>
                <a:ext cx="672"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36">
                <a:extLst>
                  <a:ext uri="{FF2B5EF4-FFF2-40B4-BE49-F238E27FC236}">
                    <a16:creationId xmlns:a16="http://schemas.microsoft.com/office/drawing/2014/main" id="{62F81707-A594-47DF-A628-C3746B685E30}"/>
                  </a:ext>
                </a:extLst>
              </p:cNvPr>
              <p:cNvSpPr txBox="1">
                <a:spLocks noChangeArrowheads="1"/>
              </p:cNvSpPr>
              <p:nvPr/>
            </p:nvSpPr>
            <p:spPr bwMode="auto">
              <a:xfrm>
                <a:off x="289" y="2644"/>
                <a:ext cx="5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200" b="1" dirty="0"/>
                  <a:t>客户订单</a:t>
                </a:r>
              </a:p>
            </p:txBody>
          </p:sp>
        </p:grpSp>
      </p:grpSp>
      <p:sp>
        <p:nvSpPr>
          <p:cNvPr id="538" name="Rectangle 537">
            <a:extLst>
              <a:ext uri="{FF2B5EF4-FFF2-40B4-BE49-F238E27FC236}">
                <a16:creationId xmlns:a16="http://schemas.microsoft.com/office/drawing/2014/main" id="{E8C23BAF-AF06-4884-9F02-65E3F1928A52}"/>
              </a:ext>
            </a:extLst>
          </p:cNvPr>
          <p:cNvSpPr>
            <a:spLocks noChangeArrowheads="1"/>
          </p:cNvSpPr>
          <p:nvPr/>
        </p:nvSpPr>
        <p:spPr bwMode="auto">
          <a:xfrm>
            <a:off x="7388983" y="1584553"/>
            <a:ext cx="38195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marL="0" indent="0" algn="l">
              <a:lnSpc>
                <a:spcPct val="100000"/>
              </a:lnSpc>
            </a:pPr>
            <a:r>
              <a:rPr lang="zh-CN" altLang="en-AU" sz="1600" b="1" dirty="0"/>
              <a:t>出货单和拣货单的关系</a:t>
            </a:r>
          </a:p>
          <a:p>
            <a:pPr lvl="1" algn="l">
              <a:lnSpc>
                <a:spcPct val="150000"/>
              </a:lnSpc>
              <a:buFontTx/>
              <a:buChar char="–"/>
            </a:pPr>
            <a:r>
              <a:rPr lang="zh-CN" altLang="en-AU" sz="1200" dirty="0"/>
              <a:t>出货单：客户的要求</a:t>
            </a:r>
          </a:p>
          <a:p>
            <a:pPr lvl="1" algn="l">
              <a:lnSpc>
                <a:spcPct val="150000"/>
              </a:lnSpc>
              <a:buFontTx/>
              <a:buChar char="–"/>
            </a:pPr>
            <a:r>
              <a:rPr lang="zh-CN" altLang="en-AU" sz="1200" dirty="0"/>
              <a:t>拣货单：现场的指令</a:t>
            </a:r>
          </a:p>
          <a:p>
            <a:pPr lvl="1" algn="l">
              <a:lnSpc>
                <a:spcPct val="150000"/>
              </a:lnSpc>
              <a:buFontTx/>
              <a:buChar char="–"/>
            </a:pPr>
            <a:r>
              <a:rPr lang="zh-CN" altLang="en-AU" sz="1200" dirty="0"/>
              <a:t>多对多的关系</a:t>
            </a:r>
          </a:p>
          <a:p>
            <a:pPr marL="0" indent="0" algn="l">
              <a:lnSpc>
                <a:spcPct val="100000"/>
              </a:lnSpc>
            </a:pPr>
            <a:r>
              <a:rPr lang="zh-CN" altLang="en-AU" sz="1600" b="1" dirty="0"/>
              <a:t>拣货优化的重要性</a:t>
            </a:r>
          </a:p>
          <a:p>
            <a:pPr lvl="1" algn="l">
              <a:lnSpc>
                <a:spcPct val="150000"/>
              </a:lnSpc>
              <a:buFontTx/>
              <a:buChar char="–"/>
            </a:pPr>
            <a:r>
              <a:rPr lang="zh-CN" altLang="en-AU" sz="1200" dirty="0"/>
              <a:t>集中拣货的机会</a:t>
            </a:r>
          </a:p>
          <a:p>
            <a:pPr lvl="1" algn="l">
              <a:lnSpc>
                <a:spcPct val="150000"/>
              </a:lnSpc>
              <a:buFontTx/>
              <a:buChar char="–"/>
            </a:pPr>
            <a:r>
              <a:rPr lang="zh-CN" altLang="en-AU" sz="1200" dirty="0"/>
              <a:t>区域和路径的优化</a:t>
            </a:r>
          </a:p>
          <a:p>
            <a:pPr lvl="1" algn="l">
              <a:lnSpc>
                <a:spcPct val="150000"/>
              </a:lnSpc>
              <a:buFontTx/>
              <a:buChar char="–"/>
            </a:pPr>
            <a:r>
              <a:rPr lang="zh-CN" altLang="en-AU" sz="1200" dirty="0"/>
              <a:t>库位的指定</a:t>
            </a:r>
          </a:p>
          <a:p>
            <a:pPr lvl="2" algn="l">
              <a:lnSpc>
                <a:spcPct val="150000"/>
              </a:lnSpc>
              <a:buFontTx/>
              <a:buChar char="•"/>
            </a:pPr>
            <a:r>
              <a:rPr lang="zh-CN" altLang="en-AU" sz="1200" dirty="0"/>
              <a:t>从整箱区还是拆零区</a:t>
            </a:r>
          </a:p>
          <a:p>
            <a:pPr lvl="1" algn="l">
              <a:lnSpc>
                <a:spcPct val="150000"/>
              </a:lnSpc>
              <a:buFontTx/>
              <a:buChar char="–"/>
            </a:pPr>
            <a:r>
              <a:rPr lang="zh-CN" altLang="en-AU" sz="1200" dirty="0"/>
              <a:t>托盘</a:t>
            </a:r>
            <a:r>
              <a:rPr lang="en-US" altLang="zh-CN" sz="1200" dirty="0"/>
              <a:t>/</a:t>
            </a:r>
            <a:r>
              <a:rPr lang="zh-CN" altLang="en-US" sz="1200" dirty="0"/>
              <a:t>容器的指导</a:t>
            </a:r>
          </a:p>
          <a:p>
            <a:pPr lvl="1" algn="l">
              <a:lnSpc>
                <a:spcPct val="150000"/>
              </a:lnSpc>
              <a:buFontTx/>
              <a:buChar char="–"/>
            </a:pPr>
            <a:r>
              <a:rPr lang="zh-CN" altLang="en-US" sz="1200" dirty="0"/>
              <a:t>通过作业</a:t>
            </a:r>
          </a:p>
          <a:p>
            <a:pPr lvl="2" algn="l">
              <a:lnSpc>
                <a:spcPct val="150000"/>
              </a:lnSpc>
              <a:buFontTx/>
              <a:buChar char="•"/>
            </a:pPr>
            <a:r>
              <a:rPr lang="zh-CN" altLang="en-US" sz="1200" dirty="0"/>
              <a:t>减少集货区的堆积</a:t>
            </a:r>
          </a:p>
          <a:p>
            <a:pPr lvl="1" algn="l">
              <a:lnSpc>
                <a:spcPct val="150000"/>
              </a:lnSpc>
              <a:buFontTx/>
              <a:buChar char="–"/>
            </a:pPr>
            <a:r>
              <a:rPr lang="zh-CN" altLang="en-US" sz="1200" dirty="0"/>
              <a:t>触发包装和发运</a:t>
            </a:r>
          </a:p>
          <a:p>
            <a:pPr marL="0" indent="0" algn="l">
              <a:lnSpc>
                <a:spcPct val="100000"/>
              </a:lnSpc>
            </a:pPr>
            <a:r>
              <a:rPr lang="zh-CN" altLang="en-US" sz="1600" b="1" dirty="0"/>
              <a:t>场景</a:t>
            </a:r>
          </a:p>
          <a:p>
            <a:pPr lvl="1" algn="l">
              <a:lnSpc>
                <a:spcPct val="150000"/>
              </a:lnSpc>
              <a:buFontTx/>
              <a:buChar char="–"/>
            </a:pPr>
            <a:r>
              <a:rPr lang="zh-CN" altLang="en-US" sz="1200" dirty="0"/>
              <a:t>每</a:t>
            </a:r>
            <a:r>
              <a:rPr lang="en-US" altLang="zh-CN" sz="1200" dirty="0"/>
              <a:t>15</a:t>
            </a:r>
            <a:r>
              <a:rPr lang="zh-CN" altLang="en-US" sz="1200" dirty="0"/>
              <a:t>分钟的看板要货集中拣取</a:t>
            </a:r>
          </a:p>
          <a:p>
            <a:pPr lvl="1" algn="l">
              <a:lnSpc>
                <a:spcPct val="150000"/>
              </a:lnSpc>
              <a:buFontTx/>
              <a:buChar char="–"/>
            </a:pPr>
            <a:r>
              <a:rPr lang="zh-CN" altLang="en-US" sz="1200" dirty="0"/>
              <a:t>分库区下达拣货令</a:t>
            </a:r>
          </a:p>
          <a:p>
            <a:pPr lvl="1" algn="l">
              <a:lnSpc>
                <a:spcPct val="150000"/>
              </a:lnSpc>
              <a:buFontTx/>
              <a:buChar char="–"/>
            </a:pPr>
            <a:r>
              <a:rPr lang="zh-CN" altLang="en-US" sz="1200" dirty="0"/>
              <a:t>按班车路线装车</a:t>
            </a:r>
          </a:p>
        </p:txBody>
      </p:sp>
    </p:spTree>
    <p:extLst>
      <p:ext uri="{BB962C8B-B14F-4D97-AF65-F5344CB8AC3E}">
        <p14:creationId xmlns:p14="http://schemas.microsoft.com/office/powerpoint/2010/main" val="1213072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6A1D7-F6C5-4717-B958-616E5F869D5E}"/>
              </a:ext>
            </a:extLst>
          </p:cNvPr>
          <p:cNvSpPr>
            <a:spLocks noGrp="1"/>
          </p:cNvSpPr>
          <p:nvPr>
            <p:ph type="title"/>
          </p:nvPr>
        </p:nvSpPr>
        <p:spPr/>
        <p:txBody>
          <a:bodyPr/>
          <a:lstStyle/>
          <a:p>
            <a:r>
              <a:rPr lang="en-US" altLang="zh-CN" dirty="0" err="1">
                <a:solidFill>
                  <a:schemeClr val="tx1"/>
                </a:solidFill>
              </a:rPr>
              <a:t>iFactory</a:t>
            </a:r>
            <a:r>
              <a:rPr lang="en-US" altLang="zh-CN" dirty="0">
                <a:solidFill>
                  <a:schemeClr val="tx1"/>
                </a:solidFill>
              </a:rPr>
              <a:t> WMS</a:t>
            </a:r>
            <a:r>
              <a:rPr lang="zh-CN" altLang="en-US" dirty="0">
                <a:solidFill>
                  <a:schemeClr val="tx1"/>
                </a:solidFill>
              </a:rPr>
              <a:t>拣货指令形式</a:t>
            </a:r>
          </a:p>
        </p:txBody>
      </p:sp>
      <p:sp>
        <p:nvSpPr>
          <p:cNvPr id="3" name="Text Box 152">
            <a:extLst>
              <a:ext uri="{FF2B5EF4-FFF2-40B4-BE49-F238E27FC236}">
                <a16:creationId xmlns:a16="http://schemas.microsoft.com/office/drawing/2014/main" id="{F1D6F3B2-161B-42A3-9C7C-562E52C0D931}"/>
              </a:ext>
            </a:extLst>
          </p:cNvPr>
          <p:cNvSpPr txBox="1">
            <a:spLocks noChangeArrowheads="1"/>
          </p:cNvSpPr>
          <p:nvPr/>
        </p:nvSpPr>
        <p:spPr bwMode="auto">
          <a:xfrm>
            <a:off x="3657600" y="1600201"/>
            <a:ext cx="670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50000"/>
              </a:spcBef>
            </a:pPr>
            <a:endParaRPr kumimoji="0" lang="en-AU" altLang="zh-CN" sz="1800" b="1"/>
          </a:p>
        </p:txBody>
      </p:sp>
      <p:sp>
        <p:nvSpPr>
          <p:cNvPr id="4" name="Text Box 681">
            <a:extLst>
              <a:ext uri="{FF2B5EF4-FFF2-40B4-BE49-F238E27FC236}">
                <a16:creationId xmlns:a16="http://schemas.microsoft.com/office/drawing/2014/main" id="{D8435680-F3C1-42AD-A5BF-67F21ECC233F}"/>
              </a:ext>
            </a:extLst>
          </p:cNvPr>
          <p:cNvSpPr txBox="1">
            <a:spLocks noChangeArrowheads="1"/>
          </p:cNvSpPr>
          <p:nvPr/>
        </p:nvSpPr>
        <p:spPr bwMode="auto">
          <a:xfrm>
            <a:off x="7239000" y="2057400"/>
            <a:ext cx="26670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50000"/>
              </a:spcBef>
            </a:pPr>
            <a:endParaRPr kumimoji="0" lang="en-AU" altLang="zh-CN" sz="2400"/>
          </a:p>
        </p:txBody>
      </p:sp>
      <p:grpSp>
        <p:nvGrpSpPr>
          <p:cNvPr id="5" name="组合 4">
            <a:extLst>
              <a:ext uri="{FF2B5EF4-FFF2-40B4-BE49-F238E27FC236}">
                <a16:creationId xmlns:a16="http://schemas.microsoft.com/office/drawing/2014/main" id="{B72AE476-34F8-474D-AA7C-88005E4E05C4}"/>
              </a:ext>
            </a:extLst>
          </p:cNvPr>
          <p:cNvGrpSpPr/>
          <p:nvPr/>
        </p:nvGrpSpPr>
        <p:grpSpPr>
          <a:xfrm>
            <a:off x="156754" y="1544638"/>
            <a:ext cx="5863045" cy="4764722"/>
            <a:chOff x="1752600" y="1828800"/>
            <a:chExt cx="4572000" cy="4141788"/>
          </a:xfrm>
        </p:grpSpPr>
        <p:grpSp>
          <p:nvGrpSpPr>
            <p:cNvPr id="6" name="Group 2">
              <a:extLst>
                <a:ext uri="{FF2B5EF4-FFF2-40B4-BE49-F238E27FC236}">
                  <a16:creationId xmlns:a16="http://schemas.microsoft.com/office/drawing/2014/main" id="{A40A3489-D024-4E40-BF7D-7A7CB9649DF6}"/>
                </a:ext>
              </a:extLst>
            </p:cNvPr>
            <p:cNvGrpSpPr>
              <a:grpSpLocks/>
            </p:cNvGrpSpPr>
            <p:nvPr/>
          </p:nvGrpSpPr>
          <p:grpSpPr bwMode="auto">
            <a:xfrm>
              <a:off x="3787775" y="4419600"/>
              <a:ext cx="1322388" cy="1550988"/>
              <a:chOff x="1426" y="2784"/>
              <a:chExt cx="833" cy="977"/>
            </a:xfrm>
          </p:grpSpPr>
          <p:grpSp>
            <p:nvGrpSpPr>
              <p:cNvPr id="682" name="Group 3">
                <a:extLst>
                  <a:ext uri="{FF2B5EF4-FFF2-40B4-BE49-F238E27FC236}">
                    <a16:creationId xmlns:a16="http://schemas.microsoft.com/office/drawing/2014/main" id="{E63E728F-CA4D-42A8-912D-94EBC1EE8D7D}"/>
                  </a:ext>
                </a:extLst>
              </p:cNvPr>
              <p:cNvGrpSpPr>
                <a:grpSpLocks/>
              </p:cNvGrpSpPr>
              <p:nvPr/>
            </p:nvGrpSpPr>
            <p:grpSpPr bwMode="auto">
              <a:xfrm>
                <a:off x="1426" y="3024"/>
                <a:ext cx="833" cy="737"/>
                <a:chOff x="1426" y="3024"/>
                <a:chExt cx="833" cy="737"/>
              </a:xfrm>
            </p:grpSpPr>
            <p:pic>
              <p:nvPicPr>
                <p:cNvPr id="684" name="Picture 4">
                  <a:extLst>
                    <a:ext uri="{FF2B5EF4-FFF2-40B4-BE49-F238E27FC236}">
                      <a16:creationId xmlns:a16="http://schemas.microsoft.com/office/drawing/2014/main" id="{883C87E1-64D6-44BB-8689-D59CD3658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 y="3024"/>
                  <a:ext cx="555"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5" name="Text Box 5">
                  <a:extLst>
                    <a:ext uri="{FF2B5EF4-FFF2-40B4-BE49-F238E27FC236}">
                      <a16:creationId xmlns:a16="http://schemas.microsoft.com/office/drawing/2014/main" id="{73A7416D-1F30-4B2C-8EEB-47D722B2C13A}"/>
                    </a:ext>
                  </a:extLst>
                </p:cNvPr>
                <p:cNvSpPr txBox="1">
                  <a:spLocks noChangeArrowheads="1"/>
                </p:cNvSpPr>
                <p:nvPr/>
              </p:nvSpPr>
              <p:spPr bwMode="auto">
                <a:xfrm>
                  <a:off x="1426" y="3588"/>
                  <a:ext cx="8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200" b="1"/>
                    <a:t>按件</a:t>
                  </a:r>
                  <a:r>
                    <a:rPr kumimoji="0" lang="en-US" altLang="zh-CN" sz="1200" b="1"/>
                    <a:t>/</a:t>
                  </a:r>
                  <a:r>
                    <a:rPr kumimoji="0" lang="zh-CN" altLang="en-US" sz="1200" b="1"/>
                    <a:t>按货盘拣货</a:t>
                  </a:r>
                </a:p>
              </p:txBody>
            </p:sp>
          </p:grpSp>
          <p:sp>
            <p:nvSpPr>
              <p:cNvPr id="683" name="Line 6">
                <a:extLst>
                  <a:ext uri="{FF2B5EF4-FFF2-40B4-BE49-F238E27FC236}">
                    <a16:creationId xmlns:a16="http://schemas.microsoft.com/office/drawing/2014/main" id="{CE915FA0-9880-47B9-9DE6-EAC81C836C13}"/>
                  </a:ext>
                </a:extLst>
              </p:cNvPr>
              <p:cNvSpPr>
                <a:spLocks noChangeShapeType="1"/>
              </p:cNvSpPr>
              <p:nvPr/>
            </p:nvSpPr>
            <p:spPr bwMode="auto">
              <a:xfrm>
                <a:off x="1731" y="278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7">
              <a:extLst>
                <a:ext uri="{FF2B5EF4-FFF2-40B4-BE49-F238E27FC236}">
                  <a16:creationId xmlns:a16="http://schemas.microsoft.com/office/drawing/2014/main" id="{CDE86029-BEAA-45C8-85B2-B69F9CBCA370}"/>
                </a:ext>
              </a:extLst>
            </p:cNvPr>
            <p:cNvGrpSpPr>
              <a:grpSpLocks/>
            </p:cNvGrpSpPr>
            <p:nvPr/>
          </p:nvGrpSpPr>
          <p:grpSpPr bwMode="auto">
            <a:xfrm>
              <a:off x="4351338" y="4603750"/>
              <a:ext cx="457200" cy="457200"/>
              <a:chOff x="2173" y="1751"/>
              <a:chExt cx="706" cy="644"/>
            </a:xfrm>
          </p:grpSpPr>
          <p:sp>
            <p:nvSpPr>
              <p:cNvPr id="539" name="Rectangle 8">
                <a:extLst>
                  <a:ext uri="{FF2B5EF4-FFF2-40B4-BE49-F238E27FC236}">
                    <a16:creationId xmlns:a16="http://schemas.microsoft.com/office/drawing/2014/main" id="{B40821CD-2E91-43AA-9FF7-B2DE64C0A01B}"/>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40" name="Rectangle 9">
                <a:extLst>
                  <a:ext uri="{FF2B5EF4-FFF2-40B4-BE49-F238E27FC236}">
                    <a16:creationId xmlns:a16="http://schemas.microsoft.com/office/drawing/2014/main" id="{EF820B55-24BE-45A5-942A-A159B1ACCC29}"/>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41" name="Rectangle 10">
                <a:extLst>
                  <a:ext uri="{FF2B5EF4-FFF2-40B4-BE49-F238E27FC236}">
                    <a16:creationId xmlns:a16="http://schemas.microsoft.com/office/drawing/2014/main" id="{6B2F394C-253B-4799-AA19-1F32414AE8FE}"/>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42" name="Freeform 11">
                <a:extLst>
                  <a:ext uri="{FF2B5EF4-FFF2-40B4-BE49-F238E27FC236}">
                    <a16:creationId xmlns:a16="http://schemas.microsoft.com/office/drawing/2014/main" id="{5F62115C-3A24-4714-B4E0-E153E141E43A}"/>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543" name="Freeform 12">
                <a:extLst>
                  <a:ext uri="{FF2B5EF4-FFF2-40B4-BE49-F238E27FC236}">
                    <a16:creationId xmlns:a16="http://schemas.microsoft.com/office/drawing/2014/main" id="{C66F8C54-7908-4BC7-AE24-E5F909E5C677}"/>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544" name="Freeform 13">
                <a:extLst>
                  <a:ext uri="{FF2B5EF4-FFF2-40B4-BE49-F238E27FC236}">
                    <a16:creationId xmlns:a16="http://schemas.microsoft.com/office/drawing/2014/main" id="{95209005-2731-4DA2-AE22-22ADADD25CDD}"/>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a:p>
            </p:txBody>
          </p:sp>
          <p:sp>
            <p:nvSpPr>
              <p:cNvPr id="545" name="Freeform 14">
                <a:extLst>
                  <a:ext uri="{FF2B5EF4-FFF2-40B4-BE49-F238E27FC236}">
                    <a16:creationId xmlns:a16="http://schemas.microsoft.com/office/drawing/2014/main" id="{3A9A6E16-7B46-4A7C-8F53-A76B01F6790F}"/>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a:p>
            </p:txBody>
          </p:sp>
          <p:sp>
            <p:nvSpPr>
              <p:cNvPr id="546" name="Freeform 15">
                <a:extLst>
                  <a:ext uri="{FF2B5EF4-FFF2-40B4-BE49-F238E27FC236}">
                    <a16:creationId xmlns:a16="http://schemas.microsoft.com/office/drawing/2014/main" id="{D5A067F2-55AF-4BDE-B785-9AEB855026A0}"/>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547" name="Freeform 16">
                <a:extLst>
                  <a:ext uri="{FF2B5EF4-FFF2-40B4-BE49-F238E27FC236}">
                    <a16:creationId xmlns:a16="http://schemas.microsoft.com/office/drawing/2014/main" id="{D31C6BA2-0D6C-4858-931E-E9132673436B}"/>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a:p>
            </p:txBody>
          </p:sp>
          <p:sp>
            <p:nvSpPr>
              <p:cNvPr id="548" name="Line 17">
                <a:extLst>
                  <a:ext uri="{FF2B5EF4-FFF2-40B4-BE49-F238E27FC236}">
                    <a16:creationId xmlns:a16="http://schemas.microsoft.com/office/drawing/2014/main" id="{6C25CA27-9E35-4DEC-838A-066C3848E7C9}"/>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9" name="Line 18">
                <a:extLst>
                  <a:ext uri="{FF2B5EF4-FFF2-40B4-BE49-F238E27FC236}">
                    <a16:creationId xmlns:a16="http://schemas.microsoft.com/office/drawing/2014/main" id="{3AEC83B2-81BC-4E28-A035-E76DCAC259A9}"/>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0" name="Line 19">
                <a:extLst>
                  <a:ext uri="{FF2B5EF4-FFF2-40B4-BE49-F238E27FC236}">
                    <a16:creationId xmlns:a16="http://schemas.microsoft.com/office/drawing/2014/main" id="{1B193A2E-6A53-4B2A-A254-B808B58EC378}"/>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1" name="Line 20">
                <a:extLst>
                  <a:ext uri="{FF2B5EF4-FFF2-40B4-BE49-F238E27FC236}">
                    <a16:creationId xmlns:a16="http://schemas.microsoft.com/office/drawing/2014/main" id="{6BE675CA-FE43-42CC-BC01-F501D3843578}"/>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 name="Line 21">
                <a:extLst>
                  <a:ext uri="{FF2B5EF4-FFF2-40B4-BE49-F238E27FC236}">
                    <a16:creationId xmlns:a16="http://schemas.microsoft.com/office/drawing/2014/main" id="{56BC60DA-87E2-47FD-9D4B-918B3D7341FB}"/>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 name="Line 22">
                <a:extLst>
                  <a:ext uri="{FF2B5EF4-FFF2-40B4-BE49-F238E27FC236}">
                    <a16:creationId xmlns:a16="http://schemas.microsoft.com/office/drawing/2014/main" id="{281DFA65-84C1-464A-BDC4-C1507349E1B8}"/>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 name="Line 23">
                <a:extLst>
                  <a:ext uri="{FF2B5EF4-FFF2-40B4-BE49-F238E27FC236}">
                    <a16:creationId xmlns:a16="http://schemas.microsoft.com/office/drawing/2014/main" id="{A720C1CB-6158-4E22-A137-D2CC92FB8343}"/>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5" name="Line 24">
                <a:extLst>
                  <a:ext uri="{FF2B5EF4-FFF2-40B4-BE49-F238E27FC236}">
                    <a16:creationId xmlns:a16="http://schemas.microsoft.com/office/drawing/2014/main" id="{B065BF28-19F5-48F0-88BF-6D4F992D59D6}"/>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 name="Line 25">
                <a:extLst>
                  <a:ext uri="{FF2B5EF4-FFF2-40B4-BE49-F238E27FC236}">
                    <a16:creationId xmlns:a16="http://schemas.microsoft.com/office/drawing/2014/main" id="{3BC1A9B7-C8E8-42C2-8981-9FB356513014}"/>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7" name="Line 26">
                <a:extLst>
                  <a:ext uri="{FF2B5EF4-FFF2-40B4-BE49-F238E27FC236}">
                    <a16:creationId xmlns:a16="http://schemas.microsoft.com/office/drawing/2014/main" id="{474A134E-FBE6-49A0-9F05-E205F19EEC3D}"/>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8" name="Line 27">
                <a:extLst>
                  <a:ext uri="{FF2B5EF4-FFF2-40B4-BE49-F238E27FC236}">
                    <a16:creationId xmlns:a16="http://schemas.microsoft.com/office/drawing/2014/main" id="{872D3923-FE96-43BE-869A-6F307E8F702B}"/>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9" name="Line 28">
                <a:extLst>
                  <a:ext uri="{FF2B5EF4-FFF2-40B4-BE49-F238E27FC236}">
                    <a16:creationId xmlns:a16="http://schemas.microsoft.com/office/drawing/2014/main" id="{D181FDD1-A519-4F9F-99AA-76902841F502}"/>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0" name="Line 29">
                <a:extLst>
                  <a:ext uri="{FF2B5EF4-FFF2-40B4-BE49-F238E27FC236}">
                    <a16:creationId xmlns:a16="http://schemas.microsoft.com/office/drawing/2014/main" id="{2E9F8DC8-D68B-4F31-9AE9-06CE5E6232EE}"/>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1" name="Line 30">
                <a:extLst>
                  <a:ext uri="{FF2B5EF4-FFF2-40B4-BE49-F238E27FC236}">
                    <a16:creationId xmlns:a16="http://schemas.microsoft.com/office/drawing/2014/main" id="{27970AA9-34FF-47EE-8E61-8225121D95F5}"/>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2" name="Line 31">
                <a:extLst>
                  <a:ext uri="{FF2B5EF4-FFF2-40B4-BE49-F238E27FC236}">
                    <a16:creationId xmlns:a16="http://schemas.microsoft.com/office/drawing/2014/main" id="{FD1514AC-DF81-468B-805A-224F44D7FFD3}"/>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32">
                <a:extLst>
                  <a:ext uri="{FF2B5EF4-FFF2-40B4-BE49-F238E27FC236}">
                    <a16:creationId xmlns:a16="http://schemas.microsoft.com/office/drawing/2014/main" id="{0D10C992-ECD9-4566-8A37-D29BD1F8C38B}"/>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 name="Line 33">
                <a:extLst>
                  <a:ext uri="{FF2B5EF4-FFF2-40B4-BE49-F238E27FC236}">
                    <a16:creationId xmlns:a16="http://schemas.microsoft.com/office/drawing/2014/main" id="{42E67DA4-200F-457C-8EB9-E38DBAA76AFC}"/>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5" name="Line 34">
                <a:extLst>
                  <a:ext uri="{FF2B5EF4-FFF2-40B4-BE49-F238E27FC236}">
                    <a16:creationId xmlns:a16="http://schemas.microsoft.com/office/drawing/2014/main" id="{D7D5EC89-C2F3-45EB-9E83-47DDC9BAB94E}"/>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6" name="Line 35">
                <a:extLst>
                  <a:ext uri="{FF2B5EF4-FFF2-40B4-BE49-F238E27FC236}">
                    <a16:creationId xmlns:a16="http://schemas.microsoft.com/office/drawing/2014/main" id="{FFAD57F5-97BD-41BA-BC1E-E94661238163}"/>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7" name="Rectangle 36">
                <a:extLst>
                  <a:ext uri="{FF2B5EF4-FFF2-40B4-BE49-F238E27FC236}">
                    <a16:creationId xmlns:a16="http://schemas.microsoft.com/office/drawing/2014/main" id="{CCC95423-CABC-4C53-9A91-91EB4367350E}"/>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68" name="Rectangle 37">
                <a:extLst>
                  <a:ext uri="{FF2B5EF4-FFF2-40B4-BE49-F238E27FC236}">
                    <a16:creationId xmlns:a16="http://schemas.microsoft.com/office/drawing/2014/main" id="{B889EDF7-A467-4E05-A0B6-1FA652FA83C1}"/>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69" name="Rectangle 38">
                <a:extLst>
                  <a:ext uri="{FF2B5EF4-FFF2-40B4-BE49-F238E27FC236}">
                    <a16:creationId xmlns:a16="http://schemas.microsoft.com/office/drawing/2014/main" id="{138C55EF-7E30-47E8-99D0-08F35616721C}"/>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70" name="Freeform 39">
                <a:extLst>
                  <a:ext uri="{FF2B5EF4-FFF2-40B4-BE49-F238E27FC236}">
                    <a16:creationId xmlns:a16="http://schemas.microsoft.com/office/drawing/2014/main" id="{D678AD7E-8A6B-49A5-B850-960B81BAF407}"/>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a:p>
            </p:txBody>
          </p:sp>
          <p:sp>
            <p:nvSpPr>
              <p:cNvPr id="571" name="Freeform 40">
                <a:extLst>
                  <a:ext uri="{FF2B5EF4-FFF2-40B4-BE49-F238E27FC236}">
                    <a16:creationId xmlns:a16="http://schemas.microsoft.com/office/drawing/2014/main" id="{DAA1B253-BA83-4A11-8382-BCDEA86FCDDA}"/>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a:p>
            </p:txBody>
          </p:sp>
          <p:sp>
            <p:nvSpPr>
              <p:cNvPr id="572" name="Line 41">
                <a:extLst>
                  <a:ext uri="{FF2B5EF4-FFF2-40B4-BE49-F238E27FC236}">
                    <a16:creationId xmlns:a16="http://schemas.microsoft.com/office/drawing/2014/main" id="{7E37A96C-D98A-4DA8-9E35-45FB415CBDEF}"/>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 name="Line 42">
                <a:extLst>
                  <a:ext uri="{FF2B5EF4-FFF2-40B4-BE49-F238E27FC236}">
                    <a16:creationId xmlns:a16="http://schemas.microsoft.com/office/drawing/2014/main" id="{D5DE2409-9D71-4839-B93E-51A5F20769A1}"/>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 name="Freeform 43">
                <a:extLst>
                  <a:ext uri="{FF2B5EF4-FFF2-40B4-BE49-F238E27FC236}">
                    <a16:creationId xmlns:a16="http://schemas.microsoft.com/office/drawing/2014/main" id="{622B0769-05C5-4A87-8B07-29A59EDBAD31}"/>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a:p>
            </p:txBody>
          </p:sp>
          <p:sp>
            <p:nvSpPr>
              <p:cNvPr id="575" name="Line 44">
                <a:extLst>
                  <a:ext uri="{FF2B5EF4-FFF2-40B4-BE49-F238E27FC236}">
                    <a16:creationId xmlns:a16="http://schemas.microsoft.com/office/drawing/2014/main" id="{EE9D3E87-BD81-4557-9614-71E35FD8D148}"/>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6" name="Line 45">
                <a:extLst>
                  <a:ext uri="{FF2B5EF4-FFF2-40B4-BE49-F238E27FC236}">
                    <a16:creationId xmlns:a16="http://schemas.microsoft.com/office/drawing/2014/main" id="{8BDAE275-26DB-4FD6-B34C-A1FFB3D242FF}"/>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7" name="Rectangle 46">
                <a:extLst>
                  <a:ext uri="{FF2B5EF4-FFF2-40B4-BE49-F238E27FC236}">
                    <a16:creationId xmlns:a16="http://schemas.microsoft.com/office/drawing/2014/main" id="{CCAAE550-8C66-484A-AB0E-04C6F41FBEE8}"/>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78" name="Freeform 47">
                <a:extLst>
                  <a:ext uri="{FF2B5EF4-FFF2-40B4-BE49-F238E27FC236}">
                    <a16:creationId xmlns:a16="http://schemas.microsoft.com/office/drawing/2014/main" id="{7F1D683E-C241-4869-BEB1-71EBBB317BC1}"/>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579" name="Freeform 48">
                <a:extLst>
                  <a:ext uri="{FF2B5EF4-FFF2-40B4-BE49-F238E27FC236}">
                    <a16:creationId xmlns:a16="http://schemas.microsoft.com/office/drawing/2014/main" id="{8C4B381E-1360-47F3-91E7-A7464523DC32}"/>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580" name="Line 49">
                <a:extLst>
                  <a:ext uri="{FF2B5EF4-FFF2-40B4-BE49-F238E27FC236}">
                    <a16:creationId xmlns:a16="http://schemas.microsoft.com/office/drawing/2014/main" id="{789287B4-D05D-4D33-9D2C-17D609C59B16}"/>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1" name="Line 50">
                <a:extLst>
                  <a:ext uri="{FF2B5EF4-FFF2-40B4-BE49-F238E27FC236}">
                    <a16:creationId xmlns:a16="http://schemas.microsoft.com/office/drawing/2014/main" id="{C593E105-1668-4ADF-9C6C-A16AC74C186A}"/>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2" name="Line 51">
                <a:extLst>
                  <a:ext uri="{FF2B5EF4-FFF2-40B4-BE49-F238E27FC236}">
                    <a16:creationId xmlns:a16="http://schemas.microsoft.com/office/drawing/2014/main" id="{A107E009-BFF8-4FDD-864D-B7AD66E0EF3C}"/>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 name="Line 52">
                <a:extLst>
                  <a:ext uri="{FF2B5EF4-FFF2-40B4-BE49-F238E27FC236}">
                    <a16:creationId xmlns:a16="http://schemas.microsoft.com/office/drawing/2014/main" id="{F8A6105B-4538-42CB-86F2-CB45D61C8E1D}"/>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 name="Line 53">
                <a:extLst>
                  <a:ext uri="{FF2B5EF4-FFF2-40B4-BE49-F238E27FC236}">
                    <a16:creationId xmlns:a16="http://schemas.microsoft.com/office/drawing/2014/main" id="{C3F8002B-F34E-4A47-8FF1-22C534E42B1F}"/>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5" name="Line 54">
                <a:extLst>
                  <a:ext uri="{FF2B5EF4-FFF2-40B4-BE49-F238E27FC236}">
                    <a16:creationId xmlns:a16="http://schemas.microsoft.com/office/drawing/2014/main" id="{DF605783-CDF6-4075-84B0-A38408FFD974}"/>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 name="Line 55">
                <a:extLst>
                  <a:ext uri="{FF2B5EF4-FFF2-40B4-BE49-F238E27FC236}">
                    <a16:creationId xmlns:a16="http://schemas.microsoft.com/office/drawing/2014/main" id="{7551EC7C-2FCE-4A10-A176-B5211A845025}"/>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7" name="Rectangle 56">
                <a:extLst>
                  <a:ext uri="{FF2B5EF4-FFF2-40B4-BE49-F238E27FC236}">
                    <a16:creationId xmlns:a16="http://schemas.microsoft.com/office/drawing/2014/main" id="{05B1AC7D-D484-4D89-B87B-EA432171D4A3}"/>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88" name="Freeform 57">
                <a:extLst>
                  <a:ext uri="{FF2B5EF4-FFF2-40B4-BE49-F238E27FC236}">
                    <a16:creationId xmlns:a16="http://schemas.microsoft.com/office/drawing/2014/main" id="{FCBDF74A-0FD9-4D4A-8916-2E2D4A8975E4}"/>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589" name="Freeform 58">
                <a:extLst>
                  <a:ext uri="{FF2B5EF4-FFF2-40B4-BE49-F238E27FC236}">
                    <a16:creationId xmlns:a16="http://schemas.microsoft.com/office/drawing/2014/main" id="{C9FEC625-54EF-4F76-ADAF-6151B9DDA35A}"/>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590" name="Line 59">
                <a:extLst>
                  <a:ext uri="{FF2B5EF4-FFF2-40B4-BE49-F238E27FC236}">
                    <a16:creationId xmlns:a16="http://schemas.microsoft.com/office/drawing/2014/main" id="{C8440380-99B9-4233-B3B8-0B2375066EE2}"/>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1" name="Line 60">
                <a:extLst>
                  <a:ext uri="{FF2B5EF4-FFF2-40B4-BE49-F238E27FC236}">
                    <a16:creationId xmlns:a16="http://schemas.microsoft.com/office/drawing/2014/main" id="{0D128E94-2758-4DB1-8BCC-4D7E1D60EE46}"/>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2" name="Line 61">
                <a:extLst>
                  <a:ext uri="{FF2B5EF4-FFF2-40B4-BE49-F238E27FC236}">
                    <a16:creationId xmlns:a16="http://schemas.microsoft.com/office/drawing/2014/main" id="{94921006-E033-48C9-87C5-E3241CB110C8}"/>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 name="Line 62">
                <a:extLst>
                  <a:ext uri="{FF2B5EF4-FFF2-40B4-BE49-F238E27FC236}">
                    <a16:creationId xmlns:a16="http://schemas.microsoft.com/office/drawing/2014/main" id="{80721B88-A017-470D-A34B-DD0A1DC79E62}"/>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 name="Line 63">
                <a:extLst>
                  <a:ext uri="{FF2B5EF4-FFF2-40B4-BE49-F238E27FC236}">
                    <a16:creationId xmlns:a16="http://schemas.microsoft.com/office/drawing/2014/main" id="{1937B99A-1C57-41BD-AE99-4A3AFD053980}"/>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64">
                <a:extLst>
                  <a:ext uri="{FF2B5EF4-FFF2-40B4-BE49-F238E27FC236}">
                    <a16:creationId xmlns:a16="http://schemas.microsoft.com/office/drawing/2014/main" id="{65ED5908-5135-4B8F-BBE3-4361295A5F68}"/>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6" name="Line 65">
                <a:extLst>
                  <a:ext uri="{FF2B5EF4-FFF2-40B4-BE49-F238E27FC236}">
                    <a16:creationId xmlns:a16="http://schemas.microsoft.com/office/drawing/2014/main" id="{0E349A55-4E8B-40AE-B84B-528377860C81}"/>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7" name="Freeform 66">
                <a:extLst>
                  <a:ext uri="{FF2B5EF4-FFF2-40B4-BE49-F238E27FC236}">
                    <a16:creationId xmlns:a16="http://schemas.microsoft.com/office/drawing/2014/main" id="{E4B1D675-51B2-4833-8F28-9F3EB5A9823D}"/>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598" name="Rectangle 67">
                <a:extLst>
                  <a:ext uri="{FF2B5EF4-FFF2-40B4-BE49-F238E27FC236}">
                    <a16:creationId xmlns:a16="http://schemas.microsoft.com/office/drawing/2014/main" id="{BF83A124-3338-4F65-9BEC-5FAB9D388B69}"/>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99" name="Freeform 68">
                <a:extLst>
                  <a:ext uri="{FF2B5EF4-FFF2-40B4-BE49-F238E27FC236}">
                    <a16:creationId xmlns:a16="http://schemas.microsoft.com/office/drawing/2014/main" id="{384D313D-9CEA-4C40-81DD-4180C3CD0D0C}"/>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600" name="Line 69">
                <a:extLst>
                  <a:ext uri="{FF2B5EF4-FFF2-40B4-BE49-F238E27FC236}">
                    <a16:creationId xmlns:a16="http://schemas.microsoft.com/office/drawing/2014/main" id="{AFEEC134-02FD-49F0-8316-E23364126A99}"/>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1" name="Line 70">
                <a:extLst>
                  <a:ext uri="{FF2B5EF4-FFF2-40B4-BE49-F238E27FC236}">
                    <a16:creationId xmlns:a16="http://schemas.microsoft.com/office/drawing/2014/main" id="{61CB3C42-D525-4BE3-A4A3-9989CFE38B0F}"/>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2" name="Line 71">
                <a:extLst>
                  <a:ext uri="{FF2B5EF4-FFF2-40B4-BE49-F238E27FC236}">
                    <a16:creationId xmlns:a16="http://schemas.microsoft.com/office/drawing/2014/main" id="{A9DE4960-93EF-4C82-B6A8-30683C2A6A92}"/>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3" name="Line 72">
                <a:extLst>
                  <a:ext uri="{FF2B5EF4-FFF2-40B4-BE49-F238E27FC236}">
                    <a16:creationId xmlns:a16="http://schemas.microsoft.com/office/drawing/2014/main" id="{B84DB6E9-4B55-41E0-9DF1-37958017523E}"/>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 name="Line 73">
                <a:extLst>
                  <a:ext uri="{FF2B5EF4-FFF2-40B4-BE49-F238E27FC236}">
                    <a16:creationId xmlns:a16="http://schemas.microsoft.com/office/drawing/2014/main" id="{0D6D73C9-9C2E-46C9-BEAC-DCF1513CF7D3}"/>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 name="Line 74">
                <a:extLst>
                  <a:ext uri="{FF2B5EF4-FFF2-40B4-BE49-F238E27FC236}">
                    <a16:creationId xmlns:a16="http://schemas.microsoft.com/office/drawing/2014/main" id="{DA90F926-940E-41BC-8637-CD6798481B77}"/>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6" name="Line 75">
                <a:extLst>
                  <a:ext uri="{FF2B5EF4-FFF2-40B4-BE49-F238E27FC236}">
                    <a16:creationId xmlns:a16="http://schemas.microsoft.com/office/drawing/2014/main" id="{0E52895D-9316-431E-82BC-6C5CA6CC280A}"/>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7" name="Freeform 76">
                <a:extLst>
                  <a:ext uri="{FF2B5EF4-FFF2-40B4-BE49-F238E27FC236}">
                    <a16:creationId xmlns:a16="http://schemas.microsoft.com/office/drawing/2014/main" id="{D9000C8B-46AE-45E6-8F46-51D781075541}"/>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608" name="Freeform 77">
                <a:extLst>
                  <a:ext uri="{FF2B5EF4-FFF2-40B4-BE49-F238E27FC236}">
                    <a16:creationId xmlns:a16="http://schemas.microsoft.com/office/drawing/2014/main" id="{508FCEC8-21BB-42E8-927B-B0C8F9DF489C}"/>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609" name="Freeform 78">
                <a:extLst>
                  <a:ext uri="{FF2B5EF4-FFF2-40B4-BE49-F238E27FC236}">
                    <a16:creationId xmlns:a16="http://schemas.microsoft.com/office/drawing/2014/main" id="{36E2EA23-4442-4984-BB04-576895866E9C}"/>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a:p>
            </p:txBody>
          </p:sp>
          <p:sp>
            <p:nvSpPr>
              <p:cNvPr id="610" name="Line 79">
                <a:extLst>
                  <a:ext uri="{FF2B5EF4-FFF2-40B4-BE49-F238E27FC236}">
                    <a16:creationId xmlns:a16="http://schemas.microsoft.com/office/drawing/2014/main" id="{C8A1B9F8-B2FC-467B-8906-0660C0B47ED3}"/>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1" name="Line 80">
                <a:extLst>
                  <a:ext uri="{FF2B5EF4-FFF2-40B4-BE49-F238E27FC236}">
                    <a16:creationId xmlns:a16="http://schemas.microsoft.com/office/drawing/2014/main" id="{4991B844-CFD6-4823-BDEC-36FD649A876F}"/>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2" name="Line 81">
                <a:extLst>
                  <a:ext uri="{FF2B5EF4-FFF2-40B4-BE49-F238E27FC236}">
                    <a16:creationId xmlns:a16="http://schemas.microsoft.com/office/drawing/2014/main" id="{86AC74B1-3BB0-4079-B83F-923B4AE05FF7}"/>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3" name="Line 82">
                <a:extLst>
                  <a:ext uri="{FF2B5EF4-FFF2-40B4-BE49-F238E27FC236}">
                    <a16:creationId xmlns:a16="http://schemas.microsoft.com/office/drawing/2014/main" id="{18062E76-ACDF-4D93-8D60-F5AFCC1CABE0}"/>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 name="Line 83">
                <a:extLst>
                  <a:ext uri="{FF2B5EF4-FFF2-40B4-BE49-F238E27FC236}">
                    <a16:creationId xmlns:a16="http://schemas.microsoft.com/office/drawing/2014/main" id="{C3116D41-F794-45C4-8A5A-A4358D783217}"/>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 name="Line 84">
                <a:extLst>
                  <a:ext uri="{FF2B5EF4-FFF2-40B4-BE49-F238E27FC236}">
                    <a16:creationId xmlns:a16="http://schemas.microsoft.com/office/drawing/2014/main" id="{79988CF9-F082-4765-96EC-D461E8855067}"/>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 name="Line 85">
                <a:extLst>
                  <a:ext uri="{FF2B5EF4-FFF2-40B4-BE49-F238E27FC236}">
                    <a16:creationId xmlns:a16="http://schemas.microsoft.com/office/drawing/2014/main" id="{30B8CFE8-41DD-47AE-A18A-2AAC5FC35106}"/>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 name="Line 86">
                <a:extLst>
                  <a:ext uri="{FF2B5EF4-FFF2-40B4-BE49-F238E27FC236}">
                    <a16:creationId xmlns:a16="http://schemas.microsoft.com/office/drawing/2014/main" id="{7985091E-5E10-487E-B48D-3E16186AD409}"/>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 name="Line 87">
                <a:extLst>
                  <a:ext uri="{FF2B5EF4-FFF2-40B4-BE49-F238E27FC236}">
                    <a16:creationId xmlns:a16="http://schemas.microsoft.com/office/drawing/2014/main" id="{F28525F0-7A0F-43BC-A72E-290CA39E1140}"/>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 name="Line 88">
                <a:extLst>
                  <a:ext uri="{FF2B5EF4-FFF2-40B4-BE49-F238E27FC236}">
                    <a16:creationId xmlns:a16="http://schemas.microsoft.com/office/drawing/2014/main" id="{2F16338F-586B-44E2-A7CC-9CE227639E4C}"/>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 name="Line 89">
                <a:extLst>
                  <a:ext uri="{FF2B5EF4-FFF2-40B4-BE49-F238E27FC236}">
                    <a16:creationId xmlns:a16="http://schemas.microsoft.com/office/drawing/2014/main" id="{53910C11-2CDF-459D-A6AE-4D69A5C4D6A7}"/>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 name="Line 90">
                <a:extLst>
                  <a:ext uri="{FF2B5EF4-FFF2-40B4-BE49-F238E27FC236}">
                    <a16:creationId xmlns:a16="http://schemas.microsoft.com/office/drawing/2014/main" id="{EE5D18FD-D4F6-458F-863F-3AE825271979}"/>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 name="Line 91">
                <a:extLst>
                  <a:ext uri="{FF2B5EF4-FFF2-40B4-BE49-F238E27FC236}">
                    <a16:creationId xmlns:a16="http://schemas.microsoft.com/office/drawing/2014/main" id="{38933BA0-3F28-4B89-AB4F-985B52E3AF2A}"/>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3" name="Line 92">
                <a:extLst>
                  <a:ext uri="{FF2B5EF4-FFF2-40B4-BE49-F238E27FC236}">
                    <a16:creationId xmlns:a16="http://schemas.microsoft.com/office/drawing/2014/main" id="{5F377F9D-F70A-498C-8C8B-925D5859BD6A}"/>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 name="Line 93">
                <a:extLst>
                  <a:ext uri="{FF2B5EF4-FFF2-40B4-BE49-F238E27FC236}">
                    <a16:creationId xmlns:a16="http://schemas.microsoft.com/office/drawing/2014/main" id="{A5F01E57-C331-4F9C-859B-95A9277FB0FF}"/>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 name="Line 94">
                <a:extLst>
                  <a:ext uri="{FF2B5EF4-FFF2-40B4-BE49-F238E27FC236}">
                    <a16:creationId xmlns:a16="http://schemas.microsoft.com/office/drawing/2014/main" id="{CB6984A2-6D07-48E4-8A91-3A1F3149579C}"/>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 name="Line 95">
                <a:extLst>
                  <a:ext uri="{FF2B5EF4-FFF2-40B4-BE49-F238E27FC236}">
                    <a16:creationId xmlns:a16="http://schemas.microsoft.com/office/drawing/2014/main" id="{6AC073BB-0BF8-4E2A-BF51-EC22EF99CFCB}"/>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7" name="Line 96">
                <a:extLst>
                  <a:ext uri="{FF2B5EF4-FFF2-40B4-BE49-F238E27FC236}">
                    <a16:creationId xmlns:a16="http://schemas.microsoft.com/office/drawing/2014/main" id="{A8A787A7-0551-4D91-A94D-43A597444D29}"/>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 name="Line 97">
                <a:extLst>
                  <a:ext uri="{FF2B5EF4-FFF2-40B4-BE49-F238E27FC236}">
                    <a16:creationId xmlns:a16="http://schemas.microsoft.com/office/drawing/2014/main" id="{E96EAB7D-FCBB-4ADB-9C0E-59B41F9EBA4D}"/>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 name="Rectangle 98">
                <a:extLst>
                  <a:ext uri="{FF2B5EF4-FFF2-40B4-BE49-F238E27FC236}">
                    <a16:creationId xmlns:a16="http://schemas.microsoft.com/office/drawing/2014/main" id="{58073B58-D5E1-4AB2-93BD-E7F5EB9C8618}"/>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630" name="Freeform 99">
                <a:extLst>
                  <a:ext uri="{FF2B5EF4-FFF2-40B4-BE49-F238E27FC236}">
                    <a16:creationId xmlns:a16="http://schemas.microsoft.com/office/drawing/2014/main" id="{FAFAA241-AA35-4CA8-8706-8C4B841B2B34}"/>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631" name="Freeform 100">
                <a:extLst>
                  <a:ext uri="{FF2B5EF4-FFF2-40B4-BE49-F238E27FC236}">
                    <a16:creationId xmlns:a16="http://schemas.microsoft.com/office/drawing/2014/main" id="{D8575F5A-31A9-40FD-9B5F-4E1854D3AFED}"/>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632" name="Line 101">
                <a:extLst>
                  <a:ext uri="{FF2B5EF4-FFF2-40B4-BE49-F238E27FC236}">
                    <a16:creationId xmlns:a16="http://schemas.microsoft.com/office/drawing/2014/main" id="{1E8C9CC6-55B3-467E-B011-0FBE67171EA2}"/>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3" name="Line 102">
                <a:extLst>
                  <a:ext uri="{FF2B5EF4-FFF2-40B4-BE49-F238E27FC236}">
                    <a16:creationId xmlns:a16="http://schemas.microsoft.com/office/drawing/2014/main" id="{C70A5898-B639-41B8-A373-9202FD8EFC14}"/>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 name="Line 103">
                <a:extLst>
                  <a:ext uri="{FF2B5EF4-FFF2-40B4-BE49-F238E27FC236}">
                    <a16:creationId xmlns:a16="http://schemas.microsoft.com/office/drawing/2014/main" id="{5A94E176-BB19-455E-BC33-46F457502E14}"/>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 name="Line 104">
                <a:extLst>
                  <a:ext uri="{FF2B5EF4-FFF2-40B4-BE49-F238E27FC236}">
                    <a16:creationId xmlns:a16="http://schemas.microsoft.com/office/drawing/2014/main" id="{08F529DD-221D-433D-910E-32F533EF424E}"/>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 name="Line 105">
                <a:extLst>
                  <a:ext uri="{FF2B5EF4-FFF2-40B4-BE49-F238E27FC236}">
                    <a16:creationId xmlns:a16="http://schemas.microsoft.com/office/drawing/2014/main" id="{9F520BD9-AB4E-47CD-8229-69A31097A17B}"/>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 name="Line 106">
                <a:extLst>
                  <a:ext uri="{FF2B5EF4-FFF2-40B4-BE49-F238E27FC236}">
                    <a16:creationId xmlns:a16="http://schemas.microsoft.com/office/drawing/2014/main" id="{D91A220B-5AE9-438E-AAEE-4EF618CD1EBC}"/>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 name="Line 107">
                <a:extLst>
                  <a:ext uri="{FF2B5EF4-FFF2-40B4-BE49-F238E27FC236}">
                    <a16:creationId xmlns:a16="http://schemas.microsoft.com/office/drawing/2014/main" id="{2F8B2079-6573-44E8-94DE-16F8520DFDAE}"/>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 name="Rectangle 108">
                <a:extLst>
                  <a:ext uri="{FF2B5EF4-FFF2-40B4-BE49-F238E27FC236}">
                    <a16:creationId xmlns:a16="http://schemas.microsoft.com/office/drawing/2014/main" id="{24B80774-2AF8-472F-B0FA-8946574DEDEB}"/>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640" name="Freeform 109">
                <a:extLst>
                  <a:ext uri="{FF2B5EF4-FFF2-40B4-BE49-F238E27FC236}">
                    <a16:creationId xmlns:a16="http://schemas.microsoft.com/office/drawing/2014/main" id="{7FB653FB-EA9F-4590-A521-C437A8A21845}"/>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641" name="Freeform 110">
                <a:extLst>
                  <a:ext uri="{FF2B5EF4-FFF2-40B4-BE49-F238E27FC236}">
                    <a16:creationId xmlns:a16="http://schemas.microsoft.com/office/drawing/2014/main" id="{F782F80C-48EB-4B61-A854-0F20A1DE1546}"/>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642" name="Line 111">
                <a:extLst>
                  <a:ext uri="{FF2B5EF4-FFF2-40B4-BE49-F238E27FC236}">
                    <a16:creationId xmlns:a16="http://schemas.microsoft.com/office/drawing/2014/main" id="{CB557C8C-4D7C-4DE3-91DD-2D4EB30C58A1}"/>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3" name="Line 112">
                <a:extLst>
                  <a:ext uri="{FF2B5EF4-FFF2-40B4-BE49-F238E27FC236}">
                    <a16:creationId xmlns:a16="http://schemas.microsoft.com/office/drawing/2014/main" id="{C36B4640-CF31-40A8-BE9D-5B74D48D53F7}"/>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4" name="Line 113">
                <a:extLst>
                  <a:ext uri="{FF2B5EF4-FFF2-40B4-BE49-F238E27FC236}">
                    <a16:creationId xmlns:a16="http://schemas.microsoft.com/office/drawing/2014/main" id="{0546F667-D7FD-4674-928D-DBC66FF3CAA6}"/>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114">
                <a:extLst>
                  <a:ext uri="{FF2B5EF4-FFF2-40B4-BE49-F238E27FC236}">
                    <a16:creationId xmlns:a16="http://schemas.microsoft.com/office/drawing/2014/main" id="{5902EF09-94EA-457C-928A-D8D185BC23D9}"/>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 name="Line 115">
                <a:extLst>
                  <a:ext uri="{FF2B5EF4-FFF2-40B4-BE49-F238E27FC236}">
                    <a16:creationId xmlns:a16="http://schemas.microsoft.com/office/drawing/2014/main" id="{90FD7D74-E856-4DCD-B707-510C016D50F8}"/>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 name="Line 116">
                <a:extLst>
                  <a:ext uri="{FF2B5EF4-FFF2-40B4-BE49-F238E27FC236}">
                    <a16:creationId xmlns:a16="http://schemas.microsoft.com/office/drawing/2014/main" id="{6DE8945F-9251-41C0-A8DA-4ED9D1D9C4BF}"/>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 name="Line 117">
                <a:extLst>
                  <a:ext uri="{FF2B5EF4-FFF2-40B4-BE49-F238E27FC236}">
                    <a16:creationId xmlns:a16="http://schemas.microsoft.com/office/drawing/2014/main" id="{282A7C20-FBFA-4CDE-8005-CF503BC0F2C9}"/>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 name="Rectangle 118">
                <a:extLst>
                  <a:ext uri="{FF2B5EF4-FFF2-40B4-BE49-F238E27FC236}">
                    <a16:creationId xmlns:a16="http://schemas.microsoft.com/office/drawing/2014/main" id="{A70722B3-624F-4386-86C5-4F5831FB1C20}"/>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650" name="Freeform 119">
                <a:extLst>
                  <a:ext uri="{FF2B5EF4-FFF2-40B4-BE49-F238E27FC236}">
                    <a16:creationId xmlns:a16="http://schemas.microsoft.com/office/drawing/2014/main" id="{DC6DBAE9-546C-4655-B453-9220C30C2733}"/>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651" name="Line 120">
                <a:extLst>
                  <a:ext uri="{FF2B5EF4-FFF2-40B4-BE49-F238E27FC236}">
                    <a16:creationId xmlns:a16="http://schemas.microsoft.com/office/drawing/2014/main" id="{7BEF2C87-1EDC-4274-AD1F-8BB98CC741B0}"/>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2" name="Line 121">
                <a:extLst>
                  <a:ext uri="{FF2B5EF4-FFF2-40B4-BE49-F238E27FC236}">
                    <a16:creationId xmlns:a16="http://schemas.microsoft.com/office/drawing/2014/main" id="{03BBD1B6-6FEC-456F-BF91-4DB41717D472}"/>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 name="Line 122">
                <a:extLst>
                  <a:ext uri="{FF2B5EF4-FFF2-40B4-BE49-F238E27FC236}">
                    <a16:creationId xmlns:a16="http://schemas.microsoft.com/office/drawing/2014/main" id="{76072C8F-1693-4B1B-AF4E-64E45C22CF62}"/>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4" name="Line 123">
                <a:extLst>
                  <a:ext uri="{FF2B5EF4-FFF2-40B4-BE49-F238E27FC236}">
                    <a16:creationId xmlns:a16="http://schemas.microsoft.com/office/drawing/2014/main" id="{525E038B-EAF9-4231-814A-B4F2A172F038}"/>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 name="Line 124">
                <a:extLst>
                  <a:ext uri="{FF2B5EF4-FFF2-40B4-BE49-F238E27FC236}">
                    <a16:creationId xmlns:a16="http://schemas.microsoft.com/office/drawing/2014/main" id="{A209FDE9-63DC-4968-8D50-81E8A7E72E83}"/>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 name="Line 125">
                <a:extLst>
                  <a:ext uri="{FF2B5EF4-FFF2-40B4-BE49-F238E27FC236}">
                    <a16:creationId xmlns:a16="http://schemas.microsoft.com/office/drawing/2014/main" id="{B486648C-EA4E-4AC6-978F-A55BBF9664E0}"/>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 name="Line 126">
                <a:extLst>
                  <a:ext uri="{FF2B5EF4-FFF2-40B4-BE49-F238E27FC236}">
                    <a16:creationId xmlns:a16="http://schemas.microsoft.com/office/drawing/2014/main" id="{F0AD34C5-901C-43D1-9D35-64124F5BB29A}"/>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8" name="Freeform 127">
                <a:extLst>
                  <a:ext uri="{FF2B5EF4-FFF2-40B4-BE49-F238E27FC236}">
                    <a16:creationId xmlns:a16="http://schemas.microsoft.com/office/drawing/2014/main" id="{2C472F95-B9CD-439F-A9BE-4CC889E9A6CC}"/>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659" name="Freeform 128">
                <a:extLst>
                  <a:ext uri="{FF2B5EF4-FFF2-40B4-BE49-F238E27FC236}">
                    <a16:creationId xmlns:a16="http://schemas.microsoft.com/office/drawing/2014/main" id="{6B247C4D-5761-441B-B0D8-93EECBF2437D}"/>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660" name="Line 129">
                <a:extLst>
                  <a:ext uri="{FF2B5EF4-FFF2-40B4-BE49-F238E27FC236}">
                    <a16:creationId xmlns:a16="http://schemas.microsoft.com/office/drawing/2014/main" id="{951133E0-897E-4DD9-B34B-A62CFFF22C1F}"/>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1" name="Line 130">
                <a:extLst>
                  <a:ext uri="{FF2B5EF4-FFF2-40B4-BE49-F238E27FC236}">
                    <a16:creationId xmlns:a16="http://schemas.microsoft.com/office/drawing/2014/main" id="{A6DA020E-158F-4882-978A-40B50A3A2E21}"/>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2" name="Line 131">
                <a:extLst>
                  <a:ext uri="{FF2B5EF4-FFF2-40B4-BE49-F238E27FC236}">
                    <a16:creationId xmlns:a16="http://schemas.microsoft.com/office/drawing/2014/main" id="{A7905B0E-8182-4A8C-9440-EE7CCF9D4A3F}"/>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3" name="Line 132">
                <a:extLst>
                  <a:ext uri="{FF2B5EF4-FFF2-40B4-BE49-F238E27FC236}">
                    <a16:creationId xmlns:a16="http://schemas.microsoft.com/office/drawing/2014/main" id="{FED6DBA0-E36F-4613-BC39-E1F7B0769FEC}"/>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4" name="Line 133">
                <a:extLst>
                  <a:ext uri="{FF2B5EF4-FFF2-40B4-BE49-F238E27FC236}">
                    <a16:creationId xmlns:a16="http://schemas.microsoft.com/office/drawing/2014/main" id="{1BEA11D7-51E4-4040-B2BF-93A2912ACB3F}"/>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 name="Line 134">
                <a:extLst>
                  <a:ext uri="{FF2B5EF4-FFF2-40B4-BE49-F238E27FC236}">
                    <a16:creationId xmlns:a16="http://schemas.microsoft.com/office/drawing/2014/main" id="{DDAD6C91-9443-4EC8-8288-62A45690A262}"/>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 name="Freeform 135">
                <a:extLst>
                  <a:ext uri="{FF2B5EF4-FFF2-40B4-BE49-F238E27FC236}">
                    <a16:creationId xmlns:a16="http://schemas.microsoft.com/office/drawing/2014/main" id="{70BCBA39-63BD-4F7F-BC0A-32CF5A6EE136}"/>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667" name="Line 136">
                <a:extLst>
                  <a:ext uri="{FF2B5EF4-FFF2-40B4-BE49-F238E27FC236}">
                    <a16:creationId xmlns:a16="http://schemas.microsoft.com/office/drawing/2014/main" id="{C93DC3E4-C306-4FF1-A2D5-EC28B3F3DC58}"/>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 name="Line 137">
                <a:extLst>
                  <a:ext uri="{FF2B5EF4-FFF2-40B4-BE49-F238E27FC236}">
                    <a16:creationId xmlns:a16="http://schemas.microsoft.com/office/drawing/2014/main" id="{7FE0EE9D-54BA-49E6-A20E-A9BFEB0FCB3D}"/>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9" name="Line 138">
                <a:extLst>
                  <a:ext uri="{FF2B5EF4-FFF2-40B4-BE49-F238E27FC236}">
                    <a16:creationId xmlns:a16="http://schemas.microsoft.com/office/drawing/2014/main" id="{3A681750-6374-43FC-B29E-282EA9F92470}"/>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0" name="Line 139">
                <a:extLst>
                  <a:ext uri="{FF2B5EF4-FFF2-40B4-BE49-F238E27FC236}">
                    <a16:creationId xmlns:a16="http://schemas.microsoft.com/office/drawing/2014/main" id="{37EC769B-9107-4D10-B198-1AA282539FEA}"/>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1" name="Line 140">
                <a:extLst>
                  <a:ext uri="{FF2B5EF4-FFF2-40B4-BE49-F238E27FC236}">
                    <a16:creationId xmlns:a16="http://schemas.microsoft.com/office/drawing/2014/main" id="{CFF32EDC-59BB-44B5-988B-0E04F001A8E1}"/>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2" name="Line 141">
                <a:extLst>
                  <a:ext uri="{FF2B5EF4-FFF2-40B4-BE49-F238E27FC236}">
                    <a16:creationId xmlns:a16="http://schemas.microsoft.com/office/drawing/2014/main" id="{BD3DF978-7FDC-4B84-BED6-6D24811E9ADF}"/>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3" name="Line 142">
                <a:extLst>
                  <a:ext uri="{FF2B5EF4-FFF2-40B4-BE49-F238E27FC236}">
                    <a16:creationId xmlns:a16="http://schemas.microsoft.com/office/drawing/2014/main" id="{280EE566-5224-4E14-9C6E-278B0A437B5A}"/>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4" name="Freeform 143">
                <a:extLst>
                  <a:ext uri="{FF2B5EF4-FFF2-40B4-BE49-F238E27FC236}">
                    <a16:creationId xmlns:a16="http://schemas.microsoft.com/office/drawing/2014/main" id="{6EF52E93-24D3-4506-A312-758900AD99D4}"/>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675" name="Line 144">
                <a:extLst>
                  <a:ext uri="{FF2B5EF4-FFF2-40B4-BE49-F238E27FC236}">
                    <a16:creationId xmlns:a16="http://schemas.microsoft.com/office/drawing/2014/main" id="{3F9AF5F8-D46F-4831-B162-8510490133FB}"/>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 name="Line 145">
                <a:extLst>
                  <a:ext uri="{FF2B5EF4-FFF2-40B4-BE49-F238E27FC236}">
                    <a16:creationId xmlns:a16="http://schemas.microsoft.com/office/drawing/2014/main" id="{10465B6B-79C0-41B7-A531-886F0F46A8D5}"/>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 name="Line 146">
                <a:extLst>
                  <a:ext uri="{FF2B5EF4-FFF2-40B4-BE49-F238E27FC236}">
                    <a16:creationId xmlns:a16="http://schemas.microsoft.com/office/drawing/2014/main" id="{52F50F90-FA86-472F-9E81-0D5856652BD8}"/>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 name="Line 147">
                <a:extLst>
                  <a:ext uri="{FF2B5EF4-FFF2-40B4-BE49-F238E27FC236}">
                    <a16:creationId xmlns:a16="http://schemas.microsoft.com/office/drawing/2014/main" id="{48D1DE15-1BEC-4586-B4E6-6035E4C0B610}"/>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9" name="Line 148">
                <a:extLst>
                  <a:ext uri="{FF2B5EF4-FFF2-40B4-BE49-F238E27FC236}">
                    <a16:creationId xmlns:a16="http://schemas.microsoft.com/office/drawing/2014/main" id="{FA1DEFA1-7D5F-4FB3-9A15-879B42774498}"/>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0" name="Line 149">
                <a:extLst>
                  <a:ext uri="{FF2B5EF4-FFF2-40B4-BE49-F238E27FC236}">
                    <a16:creationId xmlns:a16="http://schemas.microsoft.com/office/drawing/2014/main" id="{966711D8-2E14-49E6-A45A-5FEE599221D6}"/>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1" name="Line 150">
                <a:extLst>
                  <a:ext uri="{FF2B5EF4-FFF2-40B4-BE49-F238E27FC236}">
                    <a16:creationId xmlns:a16="http://schemas.microsoft.com/office/drawing/2014/main" id="{B5ABF42C-8E3D-45A3-8524-A73783D016FD}"/>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153">
              <a:extLst>
                <a:ext uri="{FF2B5EF4-FFF2-40B4-BE49-F238E27FC236}">
                  <a16:creationId xmlns:a16="http://schemas.microsoft.com/office/drawing/2014/main" id="{9D318B7D-B8F4-4ED9-A68B-55FC5FDACF9C}"/>
                </a:ext>
              </a:extLst>
            </p:cNvPr>
            <p:cNvGrpSpPr>
              <a:grpSpLocks/>
            </p:cNvGrpSpPr>
            <p:nvPr/>
          </p:nvGrpSpPr>
          <p:grpSpPr bwMode="auto">
            <a:xfrm>
              <a:off x="1905000" y="1828800"/>
              <a:ext cx="1371600" cy="533400"/>
              <a:chOff x="154" y="788"/>
              <a:chExt cx="1388" cy="353"/>
            </a:xfrm>
          </p:grpSpPr>
          <p:grpSp>
            <p:nvGrpSpPr>
              <p:cNvPr id="505" name="Group 154">
                <a:extLst>
                  <a:ext uri="{FF2B5EF4-FFF2-40B4-BE49-F238E27FC236}">
                    <a16:creationId xmlns:a16="http://schemas.microsoft.com/office/drawing/2014/main" id="{DCA17429-70B4-44BB-AC50-D441539ADE7E}"/>
                  </a:ext>
                </a:extLst>
              </p:cNvPr>
              <p:cNvGrpSpPr>
                <a:grpSpLocks/>
              </p:cNvGrpSpPr>
              <p:nvPr/>
            </p:nvGrpSpPr>
            <p:grpSpPr bwMode="auto">
              <a:xfrm>
                <a:off x="154" y="788"/>
                <a:ext cx="1388" cy="353"/>
                <a:chOff x="154" y="788"/>
                <a:chExt cx="1388" cy="353"/>
              </a:xfrm>
            </p:grpSpPr>
            <p:sp>
              <p:nvSpPr>
                <p:cNvPr id="508" name="Freeform 155">
                  <a:extLst>
                    <a:ext uri="{FF2B5EF4-FFF2-40B4-BE49-F238E27FC236}">
                      <a16:creationId xmlns:a16="http://schemas.microsoft.com/office/drawing/2014/main" id="{A2FC5B56-AB0C-46BA-95C1-ECCEED80315C}"/>
                    </a:ext>
                  </a:extLst>
                </p:cNvPr>
                <p:cNvSpPr>
                  <a:spLocks/>
                </p:cNvSpPr>
                <p:nvPr/>
              </p:nvSpPr>
              <p:spPr bwMode="auto">
                <a:xfrm>
                  <a:off x="536" y="788"/>
                  <a:ext cx="1006" cy="237"/>
                </a:xfrm>
                <a:custGeom>
                  <a:avLst/>
                  <a:gdLst>
                    <a:gd name="T0" fmla="*/ 74 w 1006"/>
                    <a:gd name="T1" fmla="*/ 237 h 237"/>
                    <a:gd name="T2" fmla="*/ 0 w 1006"/>
                    <a:gd name="T3" fmla="*/ 237 h 237"/>
                    <a:gd name="T4" fmla="*/ 0 w 1006"/>
                    <a:gd name="T5" fmla="*/ 0 h 237"/>
                    <a:gd name="T6" fmla="*/ 1006 w 1006"/>
                    <a:gd name="T7" fmla="*/ 0 h 237"/>
                    <a:gd name="T8" fmla="*/ 1006 w 1006"/>
                    <a:gd name="T9" fmla="*/ 237 h 237"/>
                    <a:gd name="T10" fmla="*/ 74 w 1006"/>
                    <a:gd name="T11" fmla="*/ 237 h 237"/>
                    <a:gd name="T12" fmla="*/ 0 60000 65536"/>
                    <a:gd name="T13" fmla="*/ 0 60000 65536"/>
                    <a:gd name="T14" fmla="*/ 0 60000 65536"/>
                    <a:gd name="T15" fmla="*/ 0 60000 65536"/>
                    <a:gd name="T16" fmla="*/ 0 60000 65536"/>
                    <a:gd name="T17" fmla="*/ 0 60000 65536"/>
                    <a:gd name="T18" fmla="*/ 0 w 1006"/>
                    <a:gd name="T19" fmla="*/ 0 h 237"/>
                    <a:gd name="T20" fmla="*/ 1006 w 1006"/>
                    <a:gd name="T21" fmla="*/ 237 h 237"/>
                  </a:gdLst>
                  <a:ahLst/>
                  <a:cxnLst>
                    <a:cxn ang="T12">
                      <a:pos x="T0" y="T1"/>
                    </a:cxn>
                    <a:cxn ang="T13">
                      <a:pos x="T2" y="T3"/>
                    </a:cxn>
                    <a:cxn ang="T14">
                      <a:pos x="T4" y="T5"/>
                    </a:cxn>
                    <a:cxn ang="T15">
                      <a:pos x="T6" y="T7"/>
                    </a:cxn>
                    <a:cxn ang="T16">
                      <a:pos x="T8" y="T9"/>
                    </a:cxn>
                    <a:cxn ang="T17">
                      <a:pos x="T10" y="T11"/>
                    </a:cxn>
                  </a:cxnLst>
                  <a:rect l="T18" t="T19" r="T20" b="T21"/>
                  <a:pathLst>
                    <a:path w="1006" h="237">
                      <a:moveTo>
                        <a:pt x="74" y="237"/>
                      </a:moveTo>
                      <a:lnTo>
                        <a:pt x="0" y="237"/>
                      </a:lnTo>
                      <a:lnTo>
                        <a:pt x="0" y="0"/>
                      </a:lnTo>
                      <a:lnTo>
                        <a:pt x="1006" y="0"/>
                      </a:lnTo>
                      <a:lnTo>
                        <a:pt x="1006" y="237"/>
                      </a:lnTo>
                      <a:lnTo>
                        <a:pt x="74" y="237"/>
                      </a:lnTo>
                      <a:close/>
                    </a:path>
                  </a:pathLst>
                </a:custGeom>
                <a:solidFill>
                  <a:srgbClr val="FFFFFF"/>
                </a:solidFill>
                <a:ln w="1588">
                  <a:solidFill>
                    <a:srgbClr val="000000"/>
                  </a:solidFill>
                  <a:round/>
                  <a:headEnd/>
                  <a:tailEnd/>
                </a:ln>
              </p:spPr>
              <p:txBody>
                <a:bodyPr/>
                <a:lstStyle/>
                <a:p>
                  <a:endParaRPr lang="zh-CN" altLang="en-US"/>
                </a:p>
              </p:txBody>
            </p:sp>
            <p:sp>
              <p:nvSpPr>
                <p:cNvPr id="509" name="Freeform 156">
                  <a:extLst>
                    <a:ext uri="{FF2B5EF4-FFF2-40B4-BE49-F238E27FC236}">
                      <a16:creationId xmlns:a16="http://schemas.microsoft.com/office/drawing/2014/main" id="{D17A45E6-B8E2-49A7-924E-8E8CFD0FAF25}"/>
                    </a:ext>
                  </a:extLst>
                </p:cNvPr>
                <p:cNvSpPr>
                  <a:spLocks/>
                </p:cNvSpPr>
                <p:nvPr/>
              </p:nvSpPr>
              <p:spPr bwMode="auto">
                <a:xfrm>
                  <a:off x="610" y="1025"/>
                  <a:ext cx="58" cy="13"/>
                </a:xfrm>
                <a:custGeom>
                  <a:avLst/>
                  <a:gdLst>
                    <a:gd name="T0" fmla="*/ 58 w 58"/>
                    <a:gd name="T1" fmla="*/ 13 h 13"/>
                    <a:gd name="T2" fmla="*/ 58 w 58"/>
                    <a:gd name="T3" fmla="*/ 0 h 13"/>
                    <a:gd name="T4" fmla="*/ 0 w 58"/>
                    <a:gd name="T5" fmla="*/ 0 h 13"/>
                    <a:gd name="T6" fmla="*/ 0 w 58"/>
                    <a:gd name="T7" fmla="*/ 9 h 13"/>
                    <a:gd name="T8" fmla="*/ 58 w 58"/>
                    <a:gd name="T9" fmla="*/ 13 h 13"/>
                    <a:gd name="T10" fmla="*/ 0 60000 65536"/>
                    <a:gd name="T11" fmla="*/ 0 60000 65536"/>
                    <a:gd name="T12" fmla="*/ 0 60000 65536"/>
                    <a:gd name="T13" fmla="*/ 0 60000 65536"/>
                    <a:gd name="T14" fmla="*/ 0 60000 65536"/>
                    <a:gd name="T15" fmla="*/ 0 w 58"/>
                    <a:gd name="T16" fmla="*/ 0 h 13"/>
                    <a:gd name="T17" fmla="*/ 58 w 58"/>
                    <a:gd name="T18" fmla="*/ 13 h 13"/>
                  </a:gdLst>
                  <a:ahLst/>
                  <a:cxnLst>
                    <a:cxn ang="T10">
                      <a:pos x="T0" y="T1"/>
                    </a:cxn>
                    <a:cxn ang="T11">
                      <a:pos x="T2" y="T3"/>
                    </a:cxn>
                    <a:cxn ang="T12">
                      <a:pos x="T4" y="T5"/>
                    </a:cxn>
                    <a:cxn ang="T13">
                      <a:pos x="T6" y="T7"/>
                    </a:cxn>
                    <a:cxn ang="T14">
                      <a:pos x="T8" y="T9"/>
                    </a:cxn>
                  </a:cxnLst>
                  <a:rect l="T15" t="T16" r="T17" b="T18"/>
                  <a:pathLst>
                    <a:path w="58" h="13">
                      <a:moveTo>
                        <a:pt x="58" y="13"/>
                      </a:moveTo>
                      <a:lnTo>
                        <a:pt x="58" y="0"/>
                      </a:lnTo>
                      <a:lnTo>
                        <a:pt x="0" y="0"/>
                      </a:lnTo>
                      <a:lnTo>
                        <a:pt x="0" y="9"/>
                      </a:lnTo>
                      <a:lnTo>
                        <a:pt x="58" y="13"/>
                      </a:lnTo>
                      <a:close/>
                    </a:path>
                  </a:pathLst>
                </a:custGeom>
                <a:solidFill>
                  <a:srgbClr val="000000"/>
                </a:solidFill>
                <a:ln w="1588">
                  <a:solidFill>
                    <a:srgbClr val="000000"/>
                  </a:solidFill>
                  <a:round/>
                  <a:headEnd/>
                  <a:tailEnd/>
                </a:ln>
              </p:spPr>
              <p:txBody>
                <a:bodyPr/>
                <a:lstStyle/>
                <a:p>
                  <a:endParaRPr lang="zh-CN" altLang="en-US"/>
                </a:p>
              </p:txBody>
            </p:sp>
            <p:sp>
              <p:nvSpPr>
                <p:cNvPr id="510" name="Freeform 157">
                  <a:extLst>
                    <a:ext uri="{FF2B5EF4-FFF2-40B4-BE49-F238E27FC236}">
                      <a16:creationId xmlns:a16="http://schemas.microsoft.com/office/drawing/2014/main" id="{786CC6CF-02CE-4307-AE28-D00C6F7DCD83}"/>
                    </a:ext>
                  </a:extLst>
                </p:cNvPr>
                <p:cNvSpPr>
                  <a:spLocks/>
                </p:cNvSpPr>
                <p:nvPr/>
              </p:nvSpPr>
              <p:spPr bwMode="auto">
                <a:xfrm>
                  <a:off x="1040" y="1025"/>
                  <a:ext cx="492" cy="99"/>
                </a:xfrm>
                <a:custGeom>
                  <a:avLst/>
                  <a:gdLst>
                    <a:gd name="T0" fmla="*/ 0 w 492"/>
                    <a:gd name="T1" fmla="*/ 31 h 99"/>
                    <a:gd name="T2" fmla="*/ 167 w 492"/>
                    <a:gd name="T3" fmla="*/ 31 h 99"/>
                    <a:gd name="T4" fmla="*/ 173 w 492"/>
                    <a:gd name="T5" fmla="*/ 26 h 99"/>
                    <a:gd name="T6" fmla="*/ 179 w 492"/>
                    <a:gd name="T7" fmla="*/ 24 h 99"/>
                    <a:gd name="T8" fmla="*/ 185 w 492"/>
                    <a:gd name="T9" fmla="*/ 20 h 99"/>
                    <a:gd name="T10" fmla="*/ 191 w 492"/>
                    <a:gd name="T11" fmla="*/ 17 h 99"/>
                    <a:gd name="T12" fmla="*/ 197 w 492"/>
                    <a:gd name="T13" fmla="*/ 16 h 99"/>
                    <a:gd name="T14" fmla="*/ 204 w 492"/>
                    <a:gd name="T15" fmla="*/ 14 h 99"/>
                    <a:gd name="T16" fmla="*/ 211 w 492"/>
                    <a:gd name="T17" fmla="*/ 14 h 99"/>
                    <a:gd name="T18" fmla="*/ 218 w 492"/>
                    <a:gd name="T19" fmla="*/ 14 h 99"/>
                    <a:gd name="T20" fmla="*/ 227 w 492"/>
                    <a:gd name="T21" fmla="*/ 14 h 99"/>
                    <a:gd name="T22" fmla="*/ 232 w 492"/>
                    <a:gd name="T23" fmla="*/ 16 h 99"/>
                    <a:gd name="T24" fmla="*/ 239 w 492"/>
                    <a:gd name="T25" fmla="*/ 17 h 99"/>
                    <a:gd name="T26" fmla="*/ 245 w 492"/>
                    <a:gd name="T27" fmla="*/ 20 h 99"/>
                    <a:gd name="T28" fmla="*/ 251 w 492"/>
                    <a:gd name="T29" fmla="*/ 24 h 99"/>
                    <a:gd name="T30" fmla="*/ 257 w 492"/>
                    <a:gd name="T31" fmla="*/ 26 h 99"/>
                    <a:gd name="T32" fmla="*/ 262 w 492"/>
                    <a:gd name="T33" fmla="*/ 31 h 99"/>
                    <a:gd name="T34" fmla="*/ 267 w 492"/>
                    <a:gd name="T35" fmla="*/ 36 h 99"/>
                    <a:gd name="T36" fmla="*/ 270 w 492"/>
                    <a:gd name="T37" fmla="*/ 41 h 99"/>
                    <a:gd name="T38" fmla="*/ 274 w 492"/>
                    <a:gd name="T39" fmla="*/ 46 h 99"/>
                    <a:gd name="T40" fmla="*/ 274 w 492"/>
                    <a:gd name="T41" fmla="*/ 47 h 99"/>
                    <a:gd name="T42" fmla="*/ 277 w 492"/>
                    <a:gd name="T43" fmla="*/ 47 h 99"/>
                    <a:gd name="T44" fmla="*/ 281 w 492"/>
                    <a:gd name="T45" fmla="*/ 41 h 99"/>
                    <a:gd name="T46" fmla="*/ 285 w 492"/>
                    <a:gd name="T47" fmla="*/ 36 h 99"/>
                    <a:gd name="T48" fmla="*/ 289 w 492"/>
                    <a:gd name="T49" fmla="*/ 31 h 99"/>
                    <a:gd name="T50" fmla="*/ 294 w 492"/>
                    <a:gd name="T51" fmla="*/ 26 h 99"/>
                    <a:gd name="T52" fmla="*/ 298 w 492"/>
                    <a:gd name="T53" fmla="*/ 24 h 99"/>
                    <a:gd name="T54" fmla="*/ 305 w 492"/>
                    <a:gd name="T55" fmla="*/ 20 h 99"/>
                    <a:gd name="T56" fmla="*/ 312 w 492"/>
                    <a:gd name="T57" fmla="*/ 17 h 99"/>
                    <a:gd name="T58" fmla="*/ 319 w 492"/>
                    <a:gd name="T59" fmla="*/ 16 h 99"/>
                    <a:gd name="T60" fmla="*/ 326 w 492"/>
                    <a:gd name="T61" fmla="*/ 14 h 99"/>
                    <a:gd name="T62" fmla="*/ 333 w 492"/>
                    <a:gd name="T63" fmla="*/ 14 h 99"/>
                    <a:gd name="T64" fmla="*/ 340 w 492"/>
                    <a:gd name="T65" fmla="*/ 14 h 99"/>
                    <a:gd name="T66" fmla="*/ 346 w 492"/>
                    <a:gd name="T67" fmla="*/ 14 h 99"/>
                    <a:gd name="T68" fmla="*/ 352 w 492"/>
                    <a:gd name="T69" fmla="*/ 16 h 99"/>
                    <a:gd name="T70" fmla="*/ 359 w 492"/>
                    <a:gd name="T71" fmla="*/ 17 h 99"/>
                    <a:gd name="T72" fmla="*/ 365 w 492"/>
                    <a:gd name="T73" fmla="*/ 20 h 99"/>
                    <a:gd name="T74" fmla="*/ 372 w 492"/>
                    <a:gd name="T75" fmla="*/ 24 h 99"/>
                    <a:gd name="T76" fmla="*/ 377 w 492"/>
                    <a:gd name="T77" fmla="*/ 26 h 99"/>
                    <a:gd name="T78" fmla="*/ 382 w 492"/>
                    <a:gd name="T79" fmla="*/ 31 h 99"/>
                    <a:gd name="T80" fmla="*/ 399 w 492"/>
                    <a:gd name="T81" fmla="*/ 31 h 99"/>
                    <a:gd name="T82" fmla="*/ 399 w 492"/>
                    <a:gd name="T83" fmla="*/ 99 h 99"/>
                    <a:gd name="T84" fmla="*/ 403 w 492"/>
                    <a:gd name="T85" fmla="*/ 99 h 99"/>
                    <a:gd name="T86" fmla="*/ 403 w 492"/>
                    <a:gd name="T87" fmla="*/ 31 h 99"/>
                    <a:gd name="T88" fmla="*/ 482 w 492"/>
                    <a:gd name="T89" fmla="*/ 31 h 99"/>
                    <a:gd name="T90" fmla="*/ 482 w 492"/>
                    <a:gd name="T91" fmla="*/ 67 h 99"/>
                    <a:gd name="T92" fmla="*/ 490 w 492"/>
                    <a:gd name="T93" fmla="*/ 67 h 99"/>
                    <a:gd name="T94" fmla="*/ 492 w 492"/>
                    <a:gd name="T95" fmla="*/ 0 h 99"/>
                    <a:gd name="T96" fmla="*/ 0 w 492"/>
                    <a:gd name="T97" fmla="*/ 0 h 99"/>
                    <a:gd name="T98" fmla="*/ 0 w 492"/>
                    <a:gd name="T99" fmla="*/ 31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2"/>
                    <a:gd name="T151" fmla="*/ 0 h 99"/>
                    <a:gd name="T152" fmla="*/ 492 w 492"/>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2" h="99">
                      <a:moveTo>
                        <a:pt x="0" y="31"/>
                      </a:moveTo>
                      <a:lnTo>
                        <a:pt x="167" y="31"/>
                      </a:lnTo>
                      <a:lnTo>
                        <a:pt x="173" y="26"/>
                      </a:lnTo>
                      <a:lnTo>
                        <a:pt x="179" y="24"/>
                      </a:lnTo>
                      <a:lnTo>
                        <a:pt x="185" y="20"/>
                      </a:lnTo>
                      <a:lnTo>
                        <a:pt x="191" y="17"/>
                      </a:lnTo>
                      <a:lnTo>
                        <a:pt x="197" y="16"/>
                      </a:lnTo>
                      <a:lnTo>
                        <a:pt x="204" y="14"/>
                      </a:lnTo>
                      <a:lnTo>
                        <a:pt x="211" y="14"/>
                      </a:lnTo>
                      <a:lnTo>
                        <a:pt x="218" y="14"/>
                      </a:lnTo>
                      <a:lnTo>
                        <a:pt x="227" y="14"/>
                      </a:lnTo>
                      <a:lnTo>
                        <a:pt x="232" y="16"/>
                      </a:lnTo>
                      <a:lnTo>
                        <a:pt x="239" y="17"/>
                      </a:lnTo>
                      <a:lnTo>
                        <a:pt x="245" y="20"/>
                      </a:lnTo>
                      <a:lnTo>
                        <a:pt x="251" y="24"/>
                      </a:lnTo>
                      <a:lnTo>
                        <a:pt x="257" y="26"/>
                      </a:lnTo>
                      <a:lnTo>
                        <a:pt x="262" y="31"/>
                      </a:lnTo>
                      <a:lnTo>
                        <a:pt x="267" y="36"/>
                      </a:lnTo>
                      <a:lnTo>
                        <a:pt x="270" y="41"/>
                      </a:lnTo>
                      <a:lnTo>
                        <a:pt x="274" y="46"/>
                      </a:lnTo>
                      <a:lnTo>
                        <a:pt x="274" y="47"/>
                      </a:lnTo>
                      <a:lnTo>
                        <a:pt x="277" y="47"/>
                      </a:lnTo>
                      <a:lnTo>
                        <a:pt x="281" y="41"/>
                      </a:lnTo>
                      <a:lnTo>
                        <a:pt x="285" y="36"/>
                      </a:lnTo>
                      <a:lnTo>
                        <a:pt x="289" y="31"/>
                      </a:lnTo>
                      <a:lnTo>
                        <a:pt x="294" y="26"/>
                      </a:lnTo>
                      <a:lnTo>
                        <a:pt x="298" y="24"/>
                      </a:lnTo>
                      <a:lnTo>
                        <a:pt x="305" y="20"/>
                      </a:lnTo>
                      <a:lnTo>
                        <a:pt x="312" y="17"/>
                      </a:lnTo>
                      <a:lnTo>
                        <a:pt x="319" y="16"/>
                      </a:lnTo>
                      <a:lnTo>
                        <a:pt x="326" y="14"/>
                      </a:lnTo>
                      <a:lnTo>
                        <a:pt x="333" y="14"/>
                      </a:lnTo>
                      <a:lnTo>
                        <a:pt x="340" y="14"/>
                      </a:lnTo>
                      <a:lnTo>
                        <a:pt x="346" y="14"/>
                      </a:lnTo>
                      <a:lnTo>
                        <a:pt x="352" y="16"/>
                      </a:lnTo>
                      <a:lnTo>
                        <a:pt x="359" y="17"/>
                      </a:lnTo>
                      <a:lnTo>
                        <a:pt x="365" y="20"/>
                      </a:lnTo>
                      <a:lnTo>
                        <a:pt x="372" y="24"/>
                      </a:lnTo>
                      <a:lnTo>
                        <a:pt x="377" y="26"/>
                      </a:lnTo>
                      <a:lnTo>
                        <a:pt x="382" y="31"/>
                      </a:lnTo>
                      <a:lnTo>
                        <a:pt x="399" y="31"/>
                      </a:lnTo>
                      <a:lnTo>
                        <a:pt x="399" y="99"/>
                      </a:lnTo>
                      <a:lnTo>
                        <a:pt x="403" y="99"/>
                      </a:lnTo>
                      <a:lnTo>
                        <a:pt x="403" y="31"/>
                      </a:lnTo>
                      <a:lnTo>
                        <a:pt x="482" y="31"/>
                      </a:lnTo>
                      <a:lnTo>
                        <a:pt x="482" y="67"/>
                      </a:lnTo>
                      <a:lnTo>
                        <a:pt x="490" y="67"/>
                      </a:lnTo>
                      <a:lnTo>
                        <a:pt x="492" y="0"/>
                      </a:lnTo>
                      <a:lnTo>
                        <a:pt x="0" y="0"/>
                      </a:lnTo>
                      <a:lnTo>
                        <a:pt x="0" y="31"/>
                      </a:lnTo>
                      <a:close/>
                    </a:path>
                  </a:pathLst>
                </a:custGeom>
                <a:solidFill>
                  <a:srgbClr val="000000"/>
                </a:solidFill>
                <a:ln w="1588">
                  <a:solidFill>
                    <a:srgbClr val="000000"/>
                  </a:solidFill>
                  <a:round/>
                  <a:headEnd/>
                  <a:tailEnd/>
                </a:ln>
              </p:spPr>
              <p:txBody>
                <a:bodyPr/>
                <a:lstStyle/>
                <a:p>
                  <a:endParaRPr lang="zh-CN" altLang="en-US"/>
                </a:p>
              </p:txBody>
            </p:sp>
            <p:sp>
              <p:nvSpPr>
                <p:cNvPr id="511" name="Freeform 158">
                  <a:extLst>
                    <a:ext uri="{FF2B5EF4-FFF2-40B4-BE49-F238E27FC236}">
                      <a16:creationId xmlns:a16="http://schemas.microsoft.com/office/drawing/2014/main" id="{0F89BC94-8AF1-436E-A5D8-C8C281E7E3D9}"/>
                    </a:ext>
                  </a:extLst>
                </p:cNvPr>
                <p:cNvSpPr>
                  <a:spLocks/>
                </p:cNvSpPr>
                <p:nvPr/>
              </p:nvSpPr>
              <p:spPr bwMode="auto">
                <a:xfrm>
                  <a:off x="761" y="1056"/>
                  <a:ext cx="20" cy="72"/>
                </a:xfrm>
                <a:custGeom>
                  <a:avLst/>
                  <a:gdLst>
                    <a:gd name="T0" fmla="*/ 15 w 20"/>
                    <a:gd name="T1" fmla="*/ 72 h 72"/>
                    <a:gd name="T2" fmla="*/ 20 w 20"/>
                    <a:gd name="T3" fmla="*/ 72 h 72"/>
                    <a:gd name="T4" fmla="*/ 20 w 20"/>
                    <a:gd name="T5" fmla="*/ 0 h 72"/>
                    <a:gd name="T6" fmla="*/ 0 w 20"/>
                    <a:gd name="T7" fmla="*/ 0 h 72"/>
                    <a:gd name="T8" fmla="*/ 6 w 20"/>
                    <a:gd name="T9" fmla="*/ 5 h 72"/>
                    <a:gd name="T10" fmla="*/ 10 w 20"/>
                    <a:gd name="T11" fmla="*/ 10 h 72"/>
                    <a:gd name="T12" fmla="*/ 13 w 20"/>
                    <a:gd name="T13" fmla="*/ 16 h 72"/>
                    <a:gd name="T14" fmla="*/ 15 w 20"/>
                    <a:gd name="T15" fmla="*/ 22 h 72"/>
                    <a:gd name="T16" fmla="*/ 15 w 20"/>
                    <a:gd name="T17" fmla="*/ 72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72"/>
                    <a:gd name="T29" fmla="*/ 20 w 20"/>
                    <a:gd name="T30" fmla="*/ 72 h 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72">
                      <a:moveTo>
                        <a:pt x="15" y="72"/>
                      </a:moveTo>
                      <a:lnTo>
                        <a:pt x="20" y="72"/>
                      </a:lnTo>
                      <a:lnTo>
                        <a:pt x="20" y="0"/>
                      </a:lnTo>
                      <a:lnTo>
                        <a:pt x="0" y="0"/>
                      </a:lnTo>
                      <a:lnTo>
                        <a:pt x="6" y="5"/>
                      </a:lnTo>
                      <a:lnTo>
                        <a:pt x="10" y="10"/>
                      </a:lnTo>
                      <a:lnTo>
                        <a:pt x="13" y="16"/>
                      </a:lnTo>
                      <a:lnTo>
                        <a:pt x="15" y="22"/>
                      </a:lnTo>
                      <a:lnTo>
                        <a:pt x="15" y="72"/>
                      </a:lnTo>
                      <a:close/>
                    </a:path>
                  </a:pathLst>
                </a:custGeom>
                <a:solidFill>
                  <a:srgbClr val="000000"/>
                </a:solidFill>
                <a:ln w="1588">
                  <a:solidFill>
                    <a:srgbClr val="000000"/>
                  </a:solidFill>
                  <a:round/>
                  <a:headEnd/>
                  <a:tailEnd/>
                </a:ln>
              </p:spPr>
              <p:txBody>
                <a:bodyPr/>
                <a:lstStyle/>
                <a:p>
                  <a:endParaRPr lang="zh-CN" altLang="en-US"/>
                </a:p>
              </p:txBody>
            </p:sp>
            <p:sp>
              <p:nvSpPr>
                <p:cNvPr id="512" name="Freeform 159">
                  <a:extLst>
                    <a:ext uri="{FF2B5EF4-FFF2-40B4-BE49-F238E27FC236}">
                      <a16:creationId xmlns:a16="http://schemas.microsoft.com/office/drawing/2014/main" id="{FEFCC4C6-EB46-4FB3-9D11-A0A683EFB17B}"/>
                    </a:ext>
                  </a:extLst>
                </p:cNvPr>
                <p:cNvSpPr>
                  <a:spLocks/>
                </p:cNvSpPr>
                <p:nvPr/>
              </p:nvSpPr>
              <p:spPr bwMode="auto">
                <a:xfrm>
                  <a:off x="591" y="1033"/>
                  <a:ext cx="94" cy="44"/>
                </a:xfrm>
                <a:custGeom>
                  <a:avLst/>
                  <a:gdLst>
                    <a:gd name="T0" fmla="*/ 93 w 94"/>
                    <a:gd name="T1" fmla="*/ 6 h 44"/>
                    <a:gd name="T2" fmla="*/ 94 w 94"/>
                    <a:gd name="T3" fmla="*/ 13 h 44"/>
                    <a:gd name="T4" fmla="*/ 88 w 94"/>
                    <a:gd name="T5" fmla="*/ 16 h 44"/>
                    <a:gd name="T6" fmla="*/ 82 w 94"/>
                    <a:gd name="T7" fmla="*/ 20 h 44"/>
                    <a:gd name="T8" fmla="*/ 77 w 94"/>
                    <a:gd name="T9" fmla="*/ 23 h 44"/>
                    <a:gd name="T10" fmla="*/ 72 w 94"/>
                    <a:gd name="T11" fmla="*/ 28 h 44"/>
                    <a:gd name="T12" fmla="*/ 68 w 94"/>
                    <a:gd name="T13" fmla="*/ 34 h 44"/>
                    <a:gd name="T14" fmla="*/ 65 w 94"/>
                    <a:gd name="T15" fmla="*/ 39 h 44"/>
                    <a:gd name="T16" fmla="*/ 63 w 94"/>
                    <a:gd name="T17" fmla="*/ 44 h 44"/>
                    <a:gd name="T18" fmla="*/ 61 w 94"/>
                    <a:gd name="T19" fmla="*/ 39 h 44"/>
                    <a:gd name="T20" fmla="*/ 59 w 94"/>
                    <a:gd name="T21" fmla="*/ 34 h 44"/>
                    <a:gd name="T22" fmla="*/ 54 w 94"/>
                    <a:gd name="T23" fmla="*/ 28 h 44"/>
                    <a:gd name="T24" fmla="*/ 49 w 94"/>
                    <a:gd name="T25" fmla="*/ 23 h 44"/>
                    <a:gd name="T26" fmla="*/ 45 w 94"/>
                    <a:gd name="T27" fmla="*/ 20 h 44"/>
                    <a:gd name="T28" fmla="*/ 40 w 94"/>
                    <a:gd name="T29" fmla="*/ 16 h 44"/>
                    <a:gd name="T30" fmla="*/ 33 w 94"/>
                    <a:gd name="T31" fmla="*/ 13 h 44"/>
                    <a:gd name="T32" fmla="*/ 26 w 94"/>
                    <a:gd name="T33" fmla="*/ 11 h 44"/>
                    <a:gd name="T34" fmla="*/ 21 w 94"/>
                    <a:gd name="T35" fmla="*/ 8 h 44"/>
                    <a:gd name="T36" fmla="*/ 14 w 94"/>
                    <a:gd name="T37" fmla="*/ 7 h 44"/>
                    <a:gd name="T38" fmla="*/ 7 w 94"/>
                    <a:gd name="T39" fmla="*/ 7 h 44"/>
                    <a:gd name="T40" fmla="*/ 0 w 94"/>
                    <a:gd name="T41" fmla="*/ 7 h 44"/>
                    <a:gd name="T42" fmla="*/ 0 w 94"/>
                    <a:gd name="T43" fmla="*/ 0 h 44"/>
                    <a:gd name="T44" fmla="*/ 93 w 94"/>
                    <a:gd name="T45" fmla="*/ 6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4"/>
                    <a:gd name="T70" fmla="*/ 0 h 44"/>
                    <a:gd name="T71" fmla="*/ 94 w 9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4" h="44">
                      <a:moveTo>
                        <a:pt x="93" y="6"/>
                      </a:moveTo>
                      <a:lnTo>
                        <a:pt x="94" y="13"/>
                      </a:lnTo>
                      <a:lnTo>
                        <a:pt x="88" y="16"/>
                      </a:lnTo>
                      <a:lnTo>
                        <a:pt x="82" y="20"/>
                      </a:lnTo>
                      <a:lnTo>
                        <a:pt x="77" y="23"/>
                      </a:lnTo>
                      <a:lnTo>
                        <a:pt x="72" y="28"/>
                      </a:lnTo>
                      <a:lnTo>
                        <a:pt x="68" y="34"/>
                      </a:lnTo>
                      <a:lnTo>
                        <a:pt x="65" y="39"/>
                      </a:lnTo>
                      <a:lnTo>
                        <a:pt x="63" y="44"/>
                      </a:lnTo>
                      <a:lnTo>
                        <a:pt x="61" y="39"/>
                      </a:lnTo>
                      <a:lnTo>
                        <a:pt x="59" y="34"/>
                      </a:lnTo>
                      <a:lnTo>
                        <a:pt x="54" y="28"/>
                      </a:lnTo>
                      <a:lnTo>
                        <a:pt x="49" y="23"/>
                      </a:lnTo>
                      <a:lnTo>
                        <a:pt x="45" y="20"/>
                      </a:lnTo>
                      <a:lnTo>
                        <a:pt x="40" y="16"/>
                      </a:lnTo>
                      <a:lnTo>
                        <a:pt x="33" y="13"/>
                      </a:lnTo>
                      <a:lnTo>
                        <a:pt x="26" y="11"/>
                      </a:lnTo>
                      <a:lnTo>
                        <a:pt x="21" y="8"/>
                      </a:lnTo>
                      <a:lnTo>
                        <a:pt x="14" y="7"/>
                      </a:lnTo>
                      <a:lnTo>
                        <a:pt x="7" y="7"/>
                      </a:lnTo>
                      <a:lnTo>
                        <a:pt x="0" y="7"/>
                      </a:lnTo>
                      <a:lnTo>
                        <a:pt x="0" y="0"/>
                      </a:lnTo>
                      <a:lnTo>
                        <a:pt x="93" y="6"/>
                      </a:lnTo>
                      <a:close/>
                    </a:path>
                  </a:pathLst>
                </a:custGeom>
                <a:solidFill>
                  <a:srgbClr val="000000"/>
                </a:solidFill>
                <a:ln w="1588">
                  <a:solidFill>
                    <a:srgbClr val="000000"/>
                  </a:solidFill>
                  <a:round/>
                  <a:headEnd/>
                  <a:tailEnd/>
                </a:ln>
              </p:spPr>
              <p:txBody>
                <a:bodyPr/>
                <a:lstStyle/>
                <a:p>
                  <a:endParaRPr lang="zh-CN" altLang="en-US"/>
                </a:p>
              </p:txBody>
            </p:sp>
            <p:sp>
              <p:nvSpPr>
                <p:cNvPr id="513" name="Freeform 160">
                  <a:extLst>
                    <a:ext uri="{FF2B5EF4-FFF2-40B4-BE49-F238E27FC236}">
                      <a16:creationId xmlns:a16="http://schemas.microsoft.com/office/drawing/2014/main" id="{455AD7BB-95CD-47ED-A174-2941DD15D6B7}"/>
                    </a:ext>
                  </a:extLst>
                </p:cNvPr>
                <p:cNvSpPr>
                  <a:spLocks/>
                </p:cNvSpPr>
                <p:nvPr/>
              </p:nvSpPr>
              <p:spPr bwMode="auto">
                <a:xfrm>
                  <a:off x="249" y="1071"/>
                  <a:ext cx="55" cy="46"/>
                </a:xfrm>
                <a:custGeom>
                  <a:avLst/>
                  <a:gdLst>
                    <a:gd name="T0" fmla="*/ 2 w 55"/>
                    <a:gd name="T1" fmla="*/ 11 h 46"/>
                    <a:gd name="T2" fmla="*/ 0 w 55"/>
                    <a:gd name="T3" fmla="*/ 15 h 46"/>
                    <a:gd name="T4" fmla="*/ 0 w 55"/>
                    <a:gd name="T5" fmla="*/ 20 h 46"/>
                    <a:gd name="T6" fmla="*/ 0 w 55"/>
                    <a:gd name="T7" fmla="*/ 23 h 46"/>
                    <a:gd name="T8" fmla="*/ 0 w 55"/>
                    <a:gd name="T9" fmla="*/ 26 h 46"/>
                    <a:gd name="T10" fmla="*/ 0 w 55"/>
                    <a:gd name="T11" fmla="*/ 30 h 46"/>
                    <a:gd name="T12" fmla="*/ 3 w 55"/>
                    <a:gd name="T13" fmla="*/ 34 h 46"/>
                    <a:gd name="T14" fmla="*/ 5 w 55"/>
                    <a:gd name="T15" fmla="*/ 37 h 46"/>
                    <a:gd name="T16" fmla="*/ 9 w 55"/>
                    <a:gd name="T17" fmla="*/ 41 h 46"/>
                    <a:gd name="T18" fmla="*/ 12 w 55"/>
                    <a:gd name="T19" fmla="*/ 43 h 46"/>
                    <a:gd name="T20" fmla="*/ 17 w 55"/>
                    <a:gd name="T21" fmla="*/ 44 h 46"/>
                    <a:gd name="T22" fmla="*/ 21 w 55"/>
                    <a:gd name="T23" fmla="*/ 46 h 46"/>
                    <a:gd name="T24" fmla="*/ 25 w 55"/>
                    <a:gd name="T25" fmla="*/ 46 h 46"/>
                    <a:gd name="T26" fmla="*/ 30 w 55"/>
                    <a:gd name="T27" fmla="*/ 46 h 46"/>
                    <a:gd name="T28" fmla="*/ 35 w 55"/>
                    <a:gd name="T29" fmla="*/ 46 h 46"/>
                    <a:gd name="T30" fmla="*/ 39 w 55"/>
                    <a:gd name="T31" fmla="*/ 44 h 46"/>
                    <a:gd name="T32" fmla="*/ 42 w 55"/>
                    <a:gd name="T33" fmla="*/ 42 h 46"/>
                    <a:gd name="T34" fmla="*/ 46 w 55"/>
                    <a:gd name="T35" fmla="*/ 41 h 46"/>
                    <a:gd name="T36" fmla="*/ 49 w 55"/>
                    <a:gd name="T37" fmla="*/ 37 h 46"/>
                    <a:gd name="T38" fmla="*/ 51 w 55"/>
                    <a:gd name="T39" fmla="*/ 34 h 46"/>
                    <a:gd name="T40" fmla="*/ 54 w 55"/>
                    <a:gd name="T41" fmla="*/ 30 h 46"/>
                    <a:gd name="T42" fmla="*/ 55 w 55"/>
                    <a:gd name="T43" fmla="*/ 26 h 46"/>
                    <a:gd name="T44" fmla="*/ 55 w 55"/>
                    <a:gd name="T45" fmla="*/ 23 h 46"/>
                    <a:gd name="T46" fmla="*/ 55 w 55"/>
                    <a:gd name="T47" fmla="*/ 20 h 46"/>
                    <a:gd name="T48" fmla="*/ 53 w 55"/>
                    <a:gd name="T49" fmla="*/ 15 h 46"/>
                    <a:gd name="T50" fmla="*/ 51 w 55"/>
                    <a:gd name="T51" fmla="*/ 11 h 46"/>
                    <a:gd name="T52" fmla="*/ 48 w 55"/>
                    <a:gd name="T53" fmla="*/ 8 h 46"/>
                    <a:gd name="T54" fmla="*/ 46 w 55"/>
                    <a:gd name="T55" fmla="*/ 6 h 46"/>
                    <a:gd name="T56" fmla="*/ 42 w 55"/>
                    <a:gd name="T57" fmla="*/ 3 h 46"/>
                    <a:gd name="T58" fmla="*/ 39 w 55"/>
                    <a:gd name="T59" fmla="*/ 1 h 46"/>
                    <a:gd name="T60" fmla="*/ 33 w 55"/>
                    <a:gd name="T61" fmla="*/ 0 h 46"/>
                    <a:gd name="T62" fmla="*/ 30 w 55"/>
                    <a:gd name="T63" fmla="*/ 0 h 46"/>
                    <a:gd name="T64" fmla="*/ 24 w 55"/>
                    <a:gd name="T65" fmla="*/ 0 h 46"/>
                    <a:gd name="T66" fmla="*/ 19 w 55"/>
                    <a:gd name="T67" fmla="*/ 0 h 46"/>
                    <a:gd name="T68" fmla="*/ 16 w 55"/>
                    <a:gd name="T69" fmla="*/ 1 h 46"/>
                    <a:gd name="T70" fmla="*/ 12 w 55"/>
                    <a:gd name="T71" fmla="*/ 3 h 46"/>
                    <a:gd name="T72" fmla="*/ 9 w 55"/>
                    <a:gd name="T73" fmla="*/ 6 h 46"/>
                    <a:gd name="T74" fmla="*/ 5 w 55"/>
                    <a:gd name="T75" fmla="*/ 8 h 46"/>
                    <a:gd name="T76" fmla="*/ 2 w 55"/>
                    <a:gd name="T77" fmla="*/ 11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46"/>
                    <a:gd name="T119" fmla="*/ 55 w 55"/>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46">
                      <a:moveTo>
                        <a:pt x="2" y="11"/>
                      </a:moveTo>
                      <a:lnTo>
                        <a:pt x="0" y="15"/>
                      </a:lnTo>
                      <a:lnTo>
                        <a:pt x="0" y="20"/>
                      </a:lnTo>
                      <a:lnTo>
                        <a:pt x="0" y="23"/>
                      </a:lnTo>
                      <a:lnTo>
                        <a:pt x="0" y="26"/>
                      </a:lnTo>
                      <a:lnTo>
                        <a:pt x="0" y="30"/>
                      </a:lnTo>
                      <a:lnTo>
                        <a:pt x="3" y="34"/>
                      </a:lnTo>
                      <a:lnTo>
                        <a:pt x="5" y="37"/>
                      </a:lnTo>
                      <a:lnTo>
                        <a:pt x="9" y="41"/>
                      </a:lnTo>
                      <a:lnTo>
                        <a:pt x="12" y="43"/>
                      </a:lnTo>
                      <a:lnTo>
                        <a:pt x="17" y="44"/>
                      </a:lnTo>
                      <a:lnTo>
                        <a:pt x="21" y="46"/>
                      </a:lnTo>
                      <a:lnTo>
                        <a:pt x="25" y="46"/>
                      </a:lnTo>
                      <a:lnTo>
                        <a:pt x="30" y="46"/>
                      </a:lnTo>
                      <a:lnTo>
                        <a:pt x="35" y="46"/>
                      </a:lnTo>
                      <a:lnTo>
                        <a:pt x="39" y="44"/>
                      </a:lnTo>
                      <a:lnTo>
                        <a:pt x="42" y="42"/>
                      </a:lnTo>
                      <a:lnTo>
                        <a:pt x="46" y="41"/>
                      </a:lnTo>
                      <a:lnTo>
                        <a:pt x="49" y="37"/>
                      </a:lnTo>
                      <a:lnTo>
                        <a:pt x="51" y="34"/>
                      </a:lnTo>
                      <a:lnTo>
                        <a:pt x="54" y="30"/>
                      </a:lnTo>
                      <a:lnTo>
                        <a:pt x="55" y="26"/>
                      </a:lnTo>
                      <a:lnTo>
                        <a:pt x="55" y="23"/>
                      </a:lnTo>
                      <a:lnTo>
                        <a:pt x="55" y="20"/>
                      </a:lnTo>
                      <a:lnTo>
                        <a:pt x="53" y="15"/>
                      </a:lnTo>
                      <a:lnTo>
                        <a:pt x="51" y="11"/>
                      </a:lnTo>
                      <a:lnTo>
                        <a:pt x="48" y="8"/>
                      </a:lnTo>
                      <a:lnTo>
                        <a:pt x="46" y="6"/>
                      </a:lnTo>
                      <a:lnTo>
                        <a:pt x="42" y="3"/>
                      </a:lnTo>
                      <a:lnTo>
                        <a:pt x="39" y="1"/>
                      </a:lnTo>
                      <a:lnTo>
                        <a:pt x="33" y="0"/>
                      </a:lnTo>
                      <a:lnTo>
                        <a:pt x="30" y="0"/>
                      </a:lnTo>
                      <a:lnTo>
                        <a:pt x="24" y="0"/>
                      </a:lnTo>
                      <a:lnTo>
                        <a:pt x="19" y="0"/>
                      </a:lnTo>
                      <a:lnTo>
                        <a:pt x="16" y="1"/>
                      </a:lnTo>
                      <a:lnTo>
                        <a:pt x="12" y="3"/>
                      </a:lnTo>
                      <a:lnTo>
                        <a:pt x="9" y="6"/>
                      </a:lnTo>
                      <a:lnTo>
                        <a:pt x="5" y="8"/>
                      </a:lnTo>
                      <a:lnTo>
                        <a:pt x="2" y="11"/>
                      </a:lnTo>
                      <a:close/>
                    </a:path>
                  </a:pathLst>
                </a:custGeom>
                <a:solidFill>
                  <a:srgbClr val="FFFFFF"/>
                </a:solidFill>
                <a:ln w="1588">
                  <a:solidFill>
                    <a:srgbClr val="000000"/>
                  </a:solidFill>
                  <a:round/>
                  <a:headEnd/>
                  <a:tailEnd/>
                </a:ln>
              </p:spPr>
              <p:txBody>
                <a:bodyPr/>
                <a:lstStyle/>
                <a:p>
                  <a:endParaRPr lang="zh-CN" altLang="en-US"/>
                </a:p>
              </p:txBody>
            </p:sp>
            <p:sp>
              <p:nvSpPr>
                <p:cNvPr id="514" name="Freeform 161">
                  <a:extLst>
                    <a:ext uri="{FF2B5EF4-FFF2-40B4-BE49-F238E27FC236}">
                      <a16:creationId xmlns:a16="http://schemas.microsoft.com/office/drawing/2014/main" id="{E77A2527-B6C9-4642-93DA-3C7A6C442B96}"/>
                    </a:ext>
                  </a:extLst>
                </p:cNvPr>
                <p:cNvSpPr>
                  <a:spLocks/>
                </p:cNvSpPr>
                <p:nvPr/>
              </p:nvSpPr>
              <p:spPr bwMode="auto">
                <a:xfrm>
                  <a:off x="267" y="1086"/>
                  <a:ext cx="18" cy="16"/>
                </a:xfrm>
                <a:custGeom>
                  <a:avLst/>
                  <a:gdLst>
                    <a:gd name="T0" fmla="*/ 18 w 18"/>
                    <a:gd name="T1" fmla="*/ 6 h 16"/>
                    <a:gd name="T2" fmla="*/ 17 w 18"/>
                    <a:gd name="T3" fmla="*/ 3 h 16"/>
                    <a:gd name="T4" fmla="*/ 15 w 18"/>
                    <a:gd name="T5" fmla="*/ 2 h 16"/>
                    <a:gd name="T6" fmla="*/ 14 w 18"/>
                    <a:gd name="T7" fmla="*/ 1 h 16"/>
                    <a:gd name="T8" fmla="*/ 12 w 18"/>
                    <a:gd name="T9" fmla="*/ 0 h 16"/>
                    <a:gd name="T10" fmla="*/ 8 w 18"/>
                    <a:gd name="T11" fmla="*/ 0 h 16"/>
                    <a:gd name="T12" fmla="*/ 6 w 18"/>
                    <a:gd name="T13" fmla="*/ 0 h 16"/>
                    <a:gd name="T14" fmla="*/ 3 w 18"/>
                    <a:gd name="T15" fmla="*/ 1 h 16"/>
                    <a:gd name="T16" fmla="*/ 1 w 18"/>
                    <a:gd name="T17" fmla="*/ 3 h 16"/>
                    <a:gd name="T18" fmla="*/ 0 w 18"/>
                    <a:gd name="T19" fmla="*/ 6 h 16"/>
                    <a:gd name="T20" fmla="*/ 0 w 18"/>
                    <a:gd name="T21" fmla="*/ 8 h 16"/>
                    <a:gd name="T22" fmla="*/ 0 w 18"/>
                    <a:gd name="T23" fmla="*/ 11 h 16"/>
                    <a:gd name="T24" fmla="*/ 1 w 18"/>
                    <a:gd name="T25" fmla="*/ 11 h 16"/>
                    <a:gd name="T26" fmla="*/ 3 w 18"/>
                    <a:gd name="T27" fmla="*/ 14 h 16"/>
                    <a:gd name="T28" fmla="*/ 6 w 18"/>
                    <a:gd name="T29" fmla="*/ 15 h 16"/>
                    <a:gd name="T30" fmla="*/ 8 w 18"/>
                    <a:gd name="T31" fmla="*/ 16 h 16"/>
                    <a:gd name="T32" fmla="*/ 10 w 18"/>
                    <a:gd name="T33" fmla="*/ 16 h 16"/>
                    <a:gd name="T34" fmla="*/ 12 w 18"/>
                    <a:gd name="T35" fmla="*/ 15 h 16"/>
                    <a:gd name="T36" fmla="*/ 15 w 18"/>
                    <a:gd name="T37" fmla="*/ 14 h 16"/>
                    <a:gd name="T38" fmla="*/ 17 w 18"/>
                    <a:gd name="T39" fmla="*/ 13 h 16"/>
                    <a:gd name="T40" fmla="*/ 18 w 18"/>
                    <a:gd name="T41" fmla="*/ 11 h 16"/>
                    <a:gd name="T42" fmla="*/ 18 w 18"/>
                    <a:gd name="T43" fmla="*/ 8 h 16"/>
                    <a:gd name="T44" fmla="*/ 18 w 18"/>
                    <a:gd name="T45" fmla="*/ 6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6"/>
                    <a:gd name="T71" fmla="*/ 18 w 18"/>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6">
                      <a:moveTo>
                        <a:pt x="18" y="6"/>
                      </a:moveTo>
                      <a:lnTo>
                        <a:pt x="17" y="3"/>
                      </a:lnTo>
                      <a:lnTo>
                        <a:pt x="15" y="2"/>
                      </a:lnTo>
                      <a:lnTo>
                        <a:pt x="14" y="1"/>
                      </a:lnTo>
                      <a:lnTo>
                        <a:pt x="12" y="0"/>
                      </a:lnTo>
                      <a:lnTo>
                        <a:pt x="8" y="0"/>
                      </a:lnTo>
                      <a:lnTo>
                        <a:pt x="6" y="0"/>
                      </a:lnTo>
                      <a:lnTo>
                        <a:pt x="3" y="1"/>
                      </a:lnTo>
                      <a:lnTo>
                        <a:pt x="1" y="3"/>
                      </a:lnTo>
                      <a:lnTo>
                        <a:pt x="0" y="6"/>
                      </a:lnTo>
                      <a:lnTo>
                        <a:pt x="0" y="8"/>
                      </a:lnTo>
                      <a:lnTo>
                        <a:pt x="0" y="11"/>
                      </a:lnTo>
                      <a:lnTo>
                        <a:pt x="1" y="11"/>
                      </a:lnTo>
                      <a:lnTo>
                        <a:pt x="3" y="14"/>
                      </a:lnTo>
                      <a:lnTo>
                        <a:pt x="6" y="15"/>
                      </a:lnTo>
                      <a:lnTo>
                        <a:pt x="8" y="16"/>
                      </a:lnTo>
                      <a:lnTo>
                        <a:pt x="10" y="16"/>
                      </a:lnTo>
                      <a:lnTo>
                        <a:pt x="12" y="15"/>
                      </a:lnTo>
                      <a:lnTo>
                        <a:pt x="15" y="14"/>
                      </a:lnTo>
                      <a:lnTo>
                        <a:pt x="17" y="13"/>
                      </a:lnTo>
                      <a:lnTo>
                        <a:pt x="18" y="11"/>
                      </a:lnTo>
                      <a:lnTo>
                        <a:pt x="18" y="8"/>
                      </a:lnTo>
                      <a:lnTo>
                        <a:pt x="18" y="6"/>
                      </a:lnTo>
                      <a:close/>
                    </a:path>
                  </a:pathLst>
                </a:custGeom>
                <a:solidFill>
                  <a:srgbClr val="000000"/>
                </a:solidFill>
                <a:ln w="1588">
                  <a:solidFill>
                    <a:srgbClr val="000000"/>
                  </a:solidFill>
                  <a:round/>
                  <a:headEnd/>
                  <a:tailEnd/>
                </a:ln>
              </p:spPr>
              <p:txBody>
                <a:bodyPr/>
                <a:lstStyle/>
                <a:p>
                  <a:endParaRPr lang="zh-CN" altLang="en-US"/>
                </a:p>
              </p:txBody>
            </p:sp>
            <p:sp>
              <p:nvSpPr>
                <p:cNvPr id="515" name="Freeform 162">
                  <a:extLst>
                    <a:ext uri="{FF2B5EF4-FFF2-40B4-BE49-F238E27FC236}">
                      <a16:creationId xmlns:a16="http://schemas.microsoft.com/office/drawing/2014/main" id="{846A2E3A-D1F5-4E67-9774-E5E83FC29A6A}"/>
                    </a:ext>
                  </a:extLst>
                </p:cNvPr>
                <p:cNvSpPr>
                  <a:spLocks/>
                </p:cNvSpPr>
                <p:nvPr/>
              </p:nvSpPr>
              <p:spPr bwMode="auto">
                <a:xfrm>
                  <a:off x="222" y="1047"/>
                  <a:ext cx="108" cy="93"/>
                </a:xfrm>
                <a:custGeom>
                  <a:avLst/>
                  <a:gdLst>
                    <a:gd name="T0" fmla="*/ 82 w 108"/>
                    <a:gd name="T1" fmla="*/ 50 h 93"/>
                    <a:gd name="T2" fmla="*/ 78 w 108"/>
                    <a:gd name="T3" fmla="*/ 58 h 93"/>
                    <a:gd name="T4" fmla="*/ 73 w 108"/>
                    <a:gd name="T5" fmla="*/ 65 h 93"/>
                    <a:gd name="T6" fmla="*/ 66 w 108"/>
                    <a:gd name="T7" fmla="*/ 68 h 93"/>
                    <a:gd name="T8" fmla="*/ 57 w 108"/>
                    <a:gd name="T9" fmla="*/ 70 h 93"/>
                    <a:gd name="T10" fmla="*/ 48 w 108"/>
                    <a:gd name="T11" fmla="*/ 70 h 93"/>
                    <a:gd name="T12" fmla="*/ 39 w 108"/>
                    <a:gd name="T13" fmla="*/ 67 h 93"/>
                    <a:gd name="T14" fmla="*/ 32 w 108"/>
                    <a:gd name="T15" fmla="*/ 61 h 93"/>
                    <a:gd name="T16" fmla="*/ 27 w 108"/>
                    <a:gd name="T17" fmla="*/ 54 h 93"/>
                    <a:gd name="T18" fmla="*/ 27 w 108"/>
                    <a:gd name="T19" fmla="*/ 47 h 93"/>
                    <a:gd name="T20" fmla="*/ 27 w 108"/>
                    <a:gd name="T21" fmla="*/ 39 h 93"/>
                    <a:gd name="T22" fmla="*/ 32 w 108"/>
                    <a:gd name="T23" fmla="*/ 32 h 93"/>
                    <a:gd name="T24" fmla="*/ 39 w 108"/>
                    <a:gd name="T25" fmla="*/ 27 h 93"/>
                    <a:gd name="T26" fmla="*/ 46 w 108"/>
                    <a:gd name="T27" fmla="*/ 24 h 93"/>
                    <a:gd name="T28" fmla="*/ 57 w 108"/>
                    <a:gd name="T29" fmla="*/ 24 h 93"/>
                    <a:gd name="T30" fmla="*/ 66 w 108"/>
                    <a:gd name="T31" fmla="*/ 25 h 93"/>
                    <a:gd name="T32" fmla="*/ 73 w 108"/>
                    <a:gd name="T33" fmla="*/ 30 h 93"/>
                    <a:gd name="T34" fmla="*/ 78 w 108"/>
                    <a:gd name="T35" fmla="*/ 35 h 93"/>
                    <a:gd name="T36" fmla="*/ 82 w 108"/>
                    <a:gd name="T37" fmla="*/ 44 h 93"/>
                    <a:gd name="T38" fmla="*/ 108 w 108"/>
                    <a:gd name="T39" fmla="*/ 47 h 93"/>
                    <a:gd name="T40" fmla="*/ 105 w 108"/>
                    <a:gd name="T41" fmla="*/ 35 h 93"/>
                    <a:gd name="T42" fmla="*/ 101 w 108"/>
                    <a:gd name="T43" fmla="*/ 25 h 93"/>
                    <a:gd name="T44" fmla="*/ 94 w 108"/>
                    <a:gd name="T45" fmla="*/ 17 h 93"/>
                    <a:gd name="T46" fmla="*/ 85 w 108"/>
                    <a:gd name="T47" fmla="*/ 8 h 93"/>
                    <a:gd name="T48" fmla="*/ 74 w 108"/>
                    <a:gd name="T49" fmla="*/ 4 h 93"/>
                    <a:gd name="T50" fmla="*/ 62 w 108"/>
                    <a:gd name="T51" fmla="*/ 0 h 93"/>
                    <a:gd name="T52" fmla="*/ 43 w 108"/>
                    <a:gd name="T53" fmla="*/ 2 h 93"/>
                    <a:gd name="T54" fmla="*/ 30 w 108"/>
                    <a:gd name="T55" fmla="*/ 4 h 93"/>
                    <a:gd name="T56" fmla="*/ 21 w 108"/>
                    <a:gd name="T57" fmla="*/ 11 h 93"/>
                    <a:gd name="T58" fmla="*/ 11 w 108"/>
                    <a:gd name="T59" fmla="*/ 19 h 93"/>
                    <a:gd name="T60" fmla="*/ 4 w 108"/>
                    <a:gd name="T61" fmla="*/ 28 h 93"/>
                    <a:gd name="T62" fmla="*/ 2 w 108"/>
                    <a:gd name="T63" fmla="*/ 39 h 93"/>
                    <a:gd name="T64" fmla="*/ 0 w 108"/>
                    <a:gd name="T65" fmla="*/ 50 h 93"/>
                    <a:gd name="T66" fmla="*/ 3 w 108"/>
                    <a:gd name="T67" fmla="*/ 61 h 93"/>
                    <a:gd name="T68" fmla="*/ 9 w 108"/>
                    <a:gd name="T69" fmla="*/ 70 h 93"/>
                    <a:gd name="T70" fmla="*/ 16 w 108"/>
                    <a:gd name="T71" fmla="*/ 80 h 93"/>
                    <a:gd name="T72" fmla="*/ 27 w 108"/>
                    <a:gd name="T73" fmla="*/ 86 h 93"/>
                    <a:gd name="T74" fmla="*/ 39 w 108"/>
                    <a:gd name="T75" fmla="*/ 92 h 93"/>
                    <a:gd name="T76" fmla="*/ 51 w 108"/>
                    <a:gd name="T77" fmla="*/ 93 h 93"/>
                    <a:gd name="T78" fmla="*/ 63 w 108"/>
                    <a:gd name="T79" fmla="*/ 93 h 93"/>
                    <a:gd name="T80" fmla="*/ 75 w 108"/>
                    <a:gd name="T81" fmla="*/ 90 h 93"/>
                    <a:gd name="T82" fmla="*/ 86 w 108"/>
                    <a:gd name="T83" fmla="*/ 83 h 93"/>
                    <a:gd name="T84" fmla="*/ 96 w 108"/>
                    <a:gd name="T85" fmla="*/ 77 h 93"/>
                    <a:gd name="T86" fmla="*/ 103 w 108"/>
                    <a:gd name="T87" fmla="*/ 67 h 93"/>
                    <a:gd name="T88" fmla="*/ 106 w 108"/>
                    <a:gd name="T89" fmla="*/ 57 h 93"/>
                    <a:gd name="T90" fmla="*/ 108 w 108"/>
                    <a:gd name="T91" fmla="*/ 47 h 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8"/>
                    <a:gd name="T139" fmla="*/ 0 h 93"/>
                    <a:gd name="T140" fmla="*/ 108 w 108"/>
                    <a:gd name="T141" fmla="*/ 93 h 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8" h="93">
                      <a:moveTo>
                        <a:pt x="82" y="47"/>
                      </a:moveTo>
                      <a:lnTo>
                        <a:pt x="82" y="50"/>
                      </a:lnTo>
                      <a:lnTo>
                        <a:pt x="81" y="54"/>
                      </a:lnTo>
                      <a:lnTo>
                        <a:pt x="78" y="58"/>
                      </a:lnTo>
                      <a:lnTo>
                        <a:pt x="76" y="61"/>
                      </a:lnTo>
                      <a:lnTo>
                        <a:pt x="73" y="65"/>
                      </a:lnTo>
                      <a:lnTo>
                        <a:pt x="69" y="66"/>
                      </a:lnTo>
                      <a:lnTo>
                        <a:pt x="66" y="68"/>
                      </a:lnTo>
                      <a:lnTo>
                        <a:pt x="62" y="70"/>
                      </a:lnTo>
                      <a:lnTo>
                        <a:pt x="57" y="70"/>
                      </a:lnTo>
                      <a:lnTo>
                        <a:pt x="52" y="70"/>
                      </a:lnTo>
                      <a:lnTo>
                        <a:pt x="48" y="70"/>
                      </a:lnTo>
                      <a:lnTo>
                        <a:pt x="44" y="68"/>
                      </a:lnTo>
                      <a:lnTo>
                        <a:pt x="39" y="67"/>
                      </a:lnTo>
                      <a:lnTo>
                        <a:pt x="36" y="65"/>
                      </a:lnTo>
                      <a:lnTo>
                        <a:pt x="32" y="61"/>
                      </a:lnTo>
                      <a:lnTo>
                        <a:pt x="30" y="58"/>
                      </a:lnTo>
                      <a:lnTo>
                        <a:pt x="27" y="54"/>
                      </a:lnTo>
                      <a:lnTo>
                        <a:pt x="27" y="50"/>
                      </a:lnTo>
                      <a:lnTo>
                        <a:pt x="27" y="47"/>
                      </a:lnTo>
                      <a:lnTo>
                        <a:pt x="27" y="44"/>
                      </a:lnTo>
                      <a:lnTo>
                        <a:pt x="27" y="39"/>
                      </a:lnTo>
                      <a:lnTo>
                        <a:pt x="29" y="35"/>
                      </a:lnTo>
                      <a:lnTo>
                        <a:pt x="32" y="32"/>
                      </a:lnTo>
                      <a:lnTo>
                        <a:pt x="36" y="30"/>
                      </a:lnTo>
                      <a:lnTo>
                        <a:pt x="39" y="27"/>
                      </a:lnTo>
                      <a:lnTo>
                        <a:pt x="43" y="25"/>
                      </a:lnTo>
                      <a:lnTo>
                        <a:pt x="46" y="24"/>
                      </a:lnTo>
                      <a:lnTo>
                        <a:pt x="51" y="24"/>
                      </a:lnTo>
                      <a:lnTo>
                        <a:pt x="57" y="24"/>
                      </a:lnTo>
                      <a:lnTo>
                        <a:pt x="60" y="24"/>
                      </a:lnTo>
                      <a:lnTo>
                        <a:pt x="66" y="25"/>
                      </a:lnTo>
                      <a:lnTo>
                        <a:pt x="69" y="27"/>
                      </a:lnTo>
                      <a:lnTo>
                        <a:pt x="73" y="30"/>
                      </a:lnTo>
                      <a:lnTo>
                        <a:pt x="75" y="32"/>
                      </a:lnTo>
                      <a:lnTo>
                        <a:pt x="78" y="35"/>
                      </a:lnTo>
                      <a:lnTo>
                        <a:pt x="80" y="39"/>
                      </a:lnTo>
                      <a:lnTo>
                        <a:pt x="82" y="44"/>
                      </a:lnTo>
                      <a:lnTo>
                        <a:pt x="82" y="47"/>
                      </a:lnTo>
                      <a:lnTo>
                        <a:pt x="108" y="47"/>
                      </a:lnTo>
                      <a:lnTo>
                        <a:pt x="108" y="41"/>
                      </a:lnTo>
                      <a:lnTo>
                        <a:pt x="105" y="35"/>
                      </a:lnTo>
                      <a:lnTo>
                        <a:pt x="104" y="31"/>
                      </a:lnTo>
                      <a:lnTo>
                        <a:pt x="101" y="25"/>
                      </a:lnTo>
                      <a:lnTo>
                        <a:pt x="99" y="20"/>
                      </a:lnTo>
                      <a:lnTo>
                        <a:pt x="94" y="17"/>
                      </a:lnTo>
                      <a:lnTo>
                        <a:pt x="90" y="12"/>
                      </a:lnTo>
                      <a:lnTo>
                        <a:pt x="85" y="8"/>
                      </a:lnTo>
                      <a:lnTo>
                        <a:pt x="80" y="6"/>
                      </a:lnTo>
                      <a:lnTo>
                        <a:pt x="74" y="4"/>
                      </a:lnTo>
                      <a:lnTo>
                        <a:pt x="69" y="2"/>
                      </a:lnTo>
                      <a:lnTo>
                        <a:pt x="62" y="0"/>
                      </a:lnTo>
                      <a:lnTo>
                        <a:pt x="50" y="0"/>
                      </a:lnTo>
                      <a:lnTo>
                        <a:pt x="43" y="2"/>
                      </a:lnTo>
                      <a:lnTo>
                        <a:pt x="36" y="2"/>
                      </a:lnTo>
                      <a:lnTo>
                        <a:pt x="30" y="4"/>
                      </a:lnTo>
                      <a:lnTo>
                        <a:pt x="25" y="7"/>
                      </a:lnTo>
                      <a:lnTo>
                        <a:pt x="21" y="11"/>
                      </a:lnTo>
                      <a:lnTo>
                        <a:pt x="15" y="14"/>
                      </a:lnTo>
                      <a:lnTo>
                        <a:pt x="11" y="19"/>
                      </a:lnTo>
                      <a:lnTo>
                        <a:pt x="7" y="24"/>
                      </a:lnTo>
                      <a:lnTo>
                        <a:pt x="4" y="28"/>
                      </a:lnTo>
                      <a:lnTo>
                        <a:pt x="3" y="34"/>
                      </a:lnTo>
                      <a:lnTo>
                        <a:pt x="2" y="39"/>
                      </a:lnTo>
                      <a:lnTo>
                        <a:pt x="0" y="44"/>
                      </a:lnTo>
                      <a:lnTo>
                        <a:pt x="0" y="50"/>
                      </a:lnTo>
                      <a:lnTo>
                        <a:pt x="2" y="55"/>
                      </a:lnTo>
                      <a:lnTo>
                        <a:pt x="3" y="61"/>
                      </a:lnTo>
                      <a:lnTo>
                        <a:pt x="6" y="66"/>
                      </a:lnTo>
                      <a:lnTo>
                        <a:pt x="9" y="70"/>
                      </a:lnTo>
                      <a:lnTo>
                        <a:pt x="11" y="75"/>
                      </a:lnTo>
                      <a:lnTo>
                        <a:pt x="16" y="80"/>
                      </a:lnTo>
                      <a:lnTo>
                        <a:pt x="21" y="83"/>
                      </a:lnTo>
                      <a:lnTo>
                        <a:pt x="27" y="86"/>
                      </a:lnTo>
                      <a:lnTo>
                        <a:pt x="32" y="90"/>
                      </a:lnTo>
                      <a:lnTo>
                        <a:pt x="39" y="92"/>
                      </a:lnTo>
                      <a:lnTo>
                        <a:pt x="44" y="93"/>
                      </a:lnTo>
                      <a:lnTo>
                        <a:pt x="51" y="93"/>
                      </a:lnTo>
                      <a:lnTo>
                        <a:pt x="57" y="93"/>
                      </a:lnTo>
                      <a:lnTo>
                        <a:pt x="63" y="93"/>
                      </a:lnTo>
                      <a:lnTo>
                        <a:pt x="69" y="92"/>
                      </a:lnTo>
                      <a:lnTo>
                        <a:pt x="75" y="90"/>
                      </a:lnTo>
                      <a:lnTo>
                        <a:pt x="81" y="87"/>
                      </a:lnTo>
                      <a:lnTo>
                        <a:pt x="86" y="83"/>
                      </a:lnTo>
                      <a:lnTo>
                        <a:pt x="90" y="80"/>
                      </a:lnTo>
                      <a:lnTo>
                        <a:pt x="96" y="77"/>
                      </a:lnTo>
                      <a:lnTo>
                        <a:pt x="99" y="72"/>
                      </a:lnTo>
                      <a:lnTo>
                        <a:pt x="103" y="67"/>
                      </a:lnTo>
                      <a:lnTo>
                        <a:pt x="104" y="63"/>
                      </a:lnTo>
                      <a:lnTo>
                        <a:pt x="106" y="57"/>
                      </a:lnTo>
                      <a:lnTo>
                        <a:pt x="108" y="52"/>
                      </a:lnTo>
                      <a:lnTo>
                        <a:pt x="108" y="47"/>
                      </a:lnTo>
                      <a:lnTo>
                        <a:pt x="82" y="47"/>
                      </a:lnTo>
                      <a:close/>
                    </a:path>
                  </a:pathLst>
                </a:custGeom>
                <a:solidFill>
                  <a:srgbClr val="000000"/>
                </a:solidFill>
                <a:ln w="1588">
                  <a:solidFill>
                    <a:srgbClr val="000000"/>
                  </a:solidFill>
                  <a:round/>
                  <a:headEnd/>
                  <a:tailEnd/>
                </a:ln>
              </p:spPr>
              <p:txBody>
                <a:bodyPr/>
                <a:lstStyle/>
                <a:p>
                  <a:endParaRPr lang="zh-CN" altLang="en-US"/>
                </a:p>
              </p:txBody>
            </p:sp>
            <p:sp>
              <p:nvSpPr>
                <p:cNvPr id="516" name="Freeform 163">
                  <a:extLst>
                    <a:ext uri="{FF2B5EF4-FFF2-40B4-BE49-F238E27FC236}">
                      <a16:creationId xmlns:a16="http://schemas.microsoft.com/office/drawing/2014/main" id="{C3E4B9D5-F518-4582-A024-37D48BCD01D4}"/>
                    </a:ext>
                  </a:extLst>
                </p:cNvPr>
                <p:cNvSpPr>
                  <a:spLocks/>
                </p:cNvSpPr>
                <p:nvPr/>
              </p:nvSpPr>
              <p:spPr bwMode="auto">
                <a:xfrm>
                  <a:off x="568" y="1071"/>
                  <a:ext cx="54" cy="48"/>
                </a:xfrm>
                <a:custGeom>
                  <a:avLst/>
                  <a:gdLst>
                    <a:gd name="T0" fmla="*/ 3 w 54"/>
                    <a:gd name="T1" fmla="*/ 13 h 48"/>
                    <a:gd name="T2" fmla="*/ 1 w 54"/>
                    <a:gd name="T3" fmla="*/ 16 h 48"/>
                    <a:gd name="T4" fmla="*/ 0 w 54"/>
                    <a:gd name="T5" fmla="*/ 20 h 48"/>
                    <a:gd name="T6" fmla="*/ 0 w 54"/>
                    <a:gd name="T7" fmla="*/ 23 h 48"/>
                    <a:gd name="T8" fmla="*/ 0 w 54"/>
                    <a:gd name="T9" fmla="*/ 28 h 48"/>
                    <a:gd name="T10" fmla="*/ 1 w 54"/>
                    <a:gd name="T11" fmla="*/ 31 h 48"/>
                    <a:gd name="T12" fmla="*/ 3 w 54"/>
                    <a:gd name="T13" fmla="*/ 35 h 48"/>
                    <a:gd name="T14" fmla="*/ 5 w 54"/>
                    <a:gd name="T15" fmla="*/ 39 h 48"/>
                    <a:gd name="T16" fmla="*/ 8 w 54"/>
                    <a:gd name="T17" fmla="*/ 42 h 48"/>
                    <a:gd name="T18" fmla="*/ 12 w 54"/>
                    <a:gd name="T19" fmla="*/ 44 h 48"/>
                    <a:gd name="T20" fmla="*/ 16 w 54"/>
                    <a:gd name="T21" fmla="*/ 46 h 48"/>
                    <a:gd name="T22" fmla="*/ 21 w 54"/>
                    <a:gd name="T23" fmla="*/ 46 h 48"/>
                    <a:gd name="T24" fmla="*/ 26 w 54"/>
                    <a:gd name="T25" fmla="*/ 48 h 48"/>
                    <a:gd name="T26" fmla="*/ 30 w 54"/>
                    <a:gd name="T27" fmla="*/ 46 h 48"/>
                    <a:gd name="T28" fmla="*/ 34 w 54"/>
                    <a:gd name="T29" fmla="*/ 46 h 48"/>
                    <a:gd name="T30" fmla="*/ 38 w 54"/>
                    <a:gd name="T31" fmla="*/ 46 h 48"/>
                    <a:gd name="T32" fmla="*/ 44 w 54"/>
                    <a:gd name="T33" fmla="*/ 43 h 48"/>
                    <a:gd name="T34" fmla="*/ 46 w 54"/>
                    <a:gd name="T35" fmla="*/ 41 h 48"/>
                    <a:gd name="T36" fmla="*/ 49 w 54"/>
                    <a:gd name="T37" fmla="*/ 39 h 48"/>
                    <a:gd name="T38" fmla="*/ 52 w 54"/>
                    <a:gd name="T39" fmla="*/ 34 h 48"/>
                    <a:gd name="T40" fmla="*/ 53 w 54"/>
                    <a:gd name="T41" fmla="*/ 30 h 48"/>
                    <a:gd name="T42" fmla="*/ 54 w 54"/>
                    <a:gd name="T43" fmla="*/ 26 h 48"/>
                    <a:gd name="T44" fmla="*/ 54 w 54"/>
                    <a:gd name="T45" fmla="*/ 23 h 48"/>
                    <a:gd name="T46" fmla="*/ 54 w 54"/>
                    <a:gd name="T47" fmla="*/ 20 h 48"/>
                    <a:gd name="T48" fmla="*/ 53 w 54"/>
                    <a:gd name="T49" fmla="*/ 16 h 48"/>
                    <a:gd name="T50" fmla="*/ 52 w 54"/>
                    <a:gd name="T51" fmla="*/ 13 h 48"/>
                    <a:gd name="T52" fmla="*/ 49 w 54"/>
                    <a:gd name="T53" fmla="*/ 9 h 48"/>
                    <a:gd name="T54" fmla="*/ 46 w 54"/>
                    <a:gd name="T55" fmla="*/ 7 h 48"/>
                    <a:gd name="T56" fmla="*/ 42 w 54"/>
                    <a:gd name="T57" fmla="*/ 3 h 48"/>
                    <a:gd name="T58" fmla="*/ 38 w 54"/>
                    <a:gd name="T59" fmla="*/ 2 h 48"/>
                    <a:gd name="T60" fmla="*/ 34 w 54"/>
                    <a:gd name="T61" fmla="*/ 0 h 48"/>
                    <a:gd name="T62" fmla="*/ 28 w 54"/>
                    <a:gd name="T63" fmla="*/ 0 h 48"/>
                    <a:gd name="T64" fmla="*/ 24 w 54"/>
                    <a:gd name="T65" fmla="*/ 0 h 48"/>
                    <a:gd name="T66" fmla="*/ 21 w 54"/>
                    <a:gd name="T67" fmla="*/ 0 h 48"/>
                    <a:gd name="T68" fmla="*/ 15 w 54"/>
                    <a:gd name="T69" fmla="*/ 2 h 48"/>
                    <a:gd name="T70" fmla="*/ 12 w 54"/>
                    <a:gd name="T71" fmla="*/ 3 h 48"/>
                    <a:gd name="T72" fmla="*/ 8 w 54"/>
                    <a:gd name="T73" fmla="*/ 7 h 48"/>
                    <a:gd name="T74" fmla="*/ 5 w 54"/>
                    <a:gd name="T75" fmla="*/ 9 h 48"/>
                    <a:gd name="T76" fmla="*/ 3 w 54"/>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48"/>
                    <a:gd name="T119" fmla="*/ 54 w 54"/>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48">
                      <a:moveTo>
                        <a:pt x="3" y="13"/>
                      </a:moveTo>
                      <a:lnTo>
                        <a:pt x="1" y="16"/>
                      </a:lnTo>
                      <a:lnTo>
                        <a:pt x="0" y="20"/>
                      </a:lnTo>
                      <a:lnTo>
                        <a:pt x="0" y="23"/>
                      </a:lnTo>
                      <a:lnTo>
                        <a:pt x="0" y="28"/>
                      </a:lnTo>
                      <a:lnTo>
                        <a:pt x="1" y="31"/>
                      </a:lnTo>
                      <a:lnTo>
                        <a:pt x="3" y="35"/>
                      </a:lnTo>
                      <a:lnTo>
                        <a:pt x="5" y="39"/>
                      </a:lnTo>
                      <a:lnTo>
                        <a:pt x="8" y="42"/>
                      </a:lnTo>
                      <a:lnTo>
                        <a:pt x="12" y="44"/>
                      </a:lnTo>
                      <a:lnTo>
                        <a:pt x="16" y="46"/>
                      </a:lnTo>
                      <a:lnTo>
                        <a:pt x="21" y="46"/>
                      </a:lnTo>
                      <a:lnTo>
                        <a:pt x="26" y="48"/>
                      </a:lnTo>
                      <a:lnTo>
                        <a:pt x="30" y="46"/>
                      </a:lnTo>
                      <a:lnTo>
                        <a:pt x="34" y="46"/>
                      </a:lnTo>
                      <a:lnTo>
                        <a:pt x="38" y="46"/>
                      </a:lnTo>
                      <a:lnTo>
                        <a:pt x="44" y="43"/>
                      </a:lnTo>
                      <a:lnTo>
                        <a:pt x="46" y="41"/>
                      </a:lnTo>
                      <a:lnTo>
                        <a:pt x="49" y="39"/>
                      </a:lnTo>
                      <a:lnTo>
                        <a:pt x="52" y="34"/>
                      </a:lnTo>
                      <a:lnTo>
                        <a:pt x="53" y="30"/>
                      </a:lnTo>
                      <a:lnTo>
                        <a:pt x="54" y="26"/>
                      </a:lnTo>
                      <a:lnTo>
                        <a:pt x="54" y="23"/>
                      </a:lnTo>
                      <a:lnTo>
                        <a:pt x="54" y="20"/>
                      </a:lnTo>
                      <a:lnTo>
                        <a:pt x="53" y="16"/>
                      </a:lnTo>
                      <a:lnTo>
                        <a:pt x="52" y="13"/>
                      </a:lnTo>
                      <a:lnTo>
                        <a:pt x="49" y="9"/>
                      </a:lnTo>
                      <a:lnTo>
                        <a:pt x="46" y="7"/>
                      </a:lnTo>
                      <a:lnTo>
                        <a:pt x="42" y="3"/>
                      </a:lnTo>
                      <a:lnTo>
                        <a:pt x="38" y="2"/>
                      </a:lnTo>
                      <a:lnTo>
                        <a:pt x="34" y="0"/>
                      </a:lnTo>
                      <a:lnTo>
                        <a:pt x="28" y="0"/>
                      </a:lnTo>
                      <a:lnTo>
                        <a:pt x="24" y="0"/>
                      </a:lnTo>
                      <a:lnTo>
                        <a:pt x="21" y="0"/>
                      </a:lnTo>
                      <a:lnTo>
                        <a:pt x="15" y="2"/>
                      </a:lnTo>
                      <a:lnTo>
                        <a:pt x="12" y="3"/>
                      </a:lnTo>
                      <a:lnTo>
                        <a:pt x="8" y="7"/>
                      </a:lnTo>
                      <a:lnTo>
                        <a:pt x="5" y="9"/>
                      </a:lnTo>
                      <a:lnTo>
                        <a:pt x="3" y="13"/>
                      </a:lnTo>
                      <a:close/>
                    </a:path>
                  </a:pathLst>
                </a:custGeom>
                <a:solidFill>
                  <a:srgbClr val="FFFFFF"/>
                </a:solidFill>
                <a:ln w="1588">
                  <a:solidFill>
                    <a:srgbClr val="000000"/>
                  </a:solidFill>
                  <a:round/>
                  <a:headEnd/>
                  <a:tailEnd/>
                </a:ln>
              </p:spPr>
              <p:txBody>
                <a:bodyPr/>
                <a:lstStyle/>
                <a:p>
                  <a:endParaRPr lang="zh-CN" altLang="en-US"/>
                </a:p>
              </p:txBody>
            </p:sp>
            <p:sp>
              <p:nvSpPr>
                <p:cNvPr id="517" name="Freeform 164">
                  <a:extLst>
                    <a:ext uri="{FF2B5EF4-FFF2-40B4-BE49-F238E27FC236}">
                      <a16:creationId xmlns:a16="http://schemas.microsoft.com/office/drawing/2014/main" id="{8F44E7C9-81A9-46BF-8D4E-A590CE9903BA}"/>
                    </a:ext>
                  </a:extLst>
                </p:cNvPr>
                <p:cNvSpPr>
                  <a:spLocks/>
                </p:cNvSpPr>
                <p:nvPr/>
              </p:nvSpPr>
              <p:spPr bwMode="auto">
                <a:xfrm>
                  <a:off x="586" y="1087"/>
                  <a:ext cx="19" cy="17"/>
                </a:xfrm>
                <a:custGeom>
                  <a:avLst/>
                  <a:gdLst>
                    <a:gd name="T0" fmla="*/ 19 w 19"/>
                    <a:gd name="T1" fmla="*/ 5 h 17"/>
                    <a:gd name="T2" fmla="*/ 17 w 19"/>
                    <a:gd name="T3" fmla="*/ 4 h 17"/>
                    <a:gd name="T4" fmla="*/ 16 w 19"/>
                    <a:gd name="T5" fmla="*/ 1 h 17"/>
                    <a:gd name="T6" fmla="*/ 13 w 19"/>
                    <a:gd name="T7" fmla="*/ 0 h 17"/>
                    <a:gd name="T8" fmla="*/ 10 w 19"/>
                    <a:gd name="T9" fmla="*/ 0 h 17"/>
                    <a:gd name="T10" fmla="*/ 8 w 19"/>
                    <a:gd name="T11" fmla="*/ 0 h 17"/>
                    <a:gd name="T12" fmla="*/ 5 w 19"/>
                    <a:gd name="T13" fmla="*/ 0 h 17"/>
                    <a:gd name="T14" fmla="*/ 4 w 19"/>
                    <a:gd name="T15" fmla="*/ 1 h 17"/>
                    <a:gd name="T16" fmla="*/ 1 w 19"/>
                    <a:gd name="T17" fmla="*/ 4 h 17"/>
                    <a:gd name="T18" fmla="*/ 0 w 19"/>
                    <a:gd name="T19" fmla="*/ 5 h 17"/>
                    <a:gd name="T20" fmla="*/ 0 w 19"/>
                    <a:gd name="T21" fmla="*/ 8 h 17"/>
                    <a:gd name="T22" fmla="*/ 0 w 19"/>
                    <a:gd name="T23" fmla="*/ 10 h 17"/>
                    <a:gd name="T24" fmla="*/ 1 w 19"/>
                    <a:gd name="T25" fmla="*/ 12 h 17"/>
                    <a:gd name="T26" fmla="*/ 3 w 19"/>
                    <a:gd name="T27" fmla="*/ 14 h 17"/>
                    <a:gd name="T28" fmla="*/ 5 w 19"/>
                    <a:gd name="T29" fmla="*/ 15 h 17"/>
                    <a:gd name="T30" fmla="*/ 8 w 19"/>
                    <a:gd name="T31" fmla="*/ 15 h 17"/>
                    <a:gd name="T32" fmla="*/ 10 w 19"/>
                    <a:gd name="T33" fmla="*/ 17 h 17"/>
                    <a:gd name="T34" fmla="*/ 13 w 19"/>
                    <a:gd name="T35" fmla="*/ 15 h 17"/>
                    <a:gd name="T36" fmla="*/ 16 w 19"/>
                    <a:gd name="T37" fmla="*/ 14 h 17"/>
                    <a:gd name="T38" fmla="*/ 17 w 19"/>
                    <a:gd name="T39" fmla="*/ 12 h 17"/>
                    <a:gd name="T40" fmla="*/ 19 w 19"/>
                    <a:gd name="T41" fmla="*/ 10 h 17"/>
                    <a:gd name="T42" fmla="*/ 19 w 19"/>
                    <a:gd name="T43" fmla="*/ 8 h 17"/>
                    <a:gd name="T44" fmla="*/ 19 w 19"/>
                    <a:gd name="T45" fmla="*/ 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7"/>
                    <a:gd name="T71" fmla="*/ 19 w 19"/>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7">
                      <a:moveTo>
                        <a:pt x="19" y="5"/>
                      </a:moveTo>
                      <a:lnTo>
                        <a:pt x="17" y="4"/>
                      </a:lnTo>
                      <a:lnTo>
                        <a:pt x="16" y="1"/>
                      </a:lnTo>
                      <a:lnTo>
                        <a:pt x="13" y="0"/>
                      </a:lnTo>
                      <a:lnTo>
                        <a:pt x="10" y="0"/>
                      </a:lnTo>
                      <a:lnTo>
                        <a:pt x="8" y="0"/>
                      </a:lnTo>
                      <a:lnTo>
                        <a:pt x="5" y="0"/>
                      </a:lnTo>
                      <a:lnTo>
                        <a:pt x="4" y="1"/>
                      </a:lnTo>
                      <a:lnTo>
                        <a:pt x="1" y="4"/>
                      </a:lnTo>
                      <a:lnTo>
                        <a:pt x="0" y="5"/>
                      </a:lnTo>
                      <a:lnTo>
                        <a:pt x="0" y="8"/>
                      </a:lnTo>
                      <a:lnTo>
                        <a:pt x="0" y="10"/>
                      </a:lnTo>
                      <a:lnTo>
                        <a:pt x="1" y="12"/>
                      </a:lnTo>
                      <a:lnTo>
                        <a:pt x="3" y="14"/>
                      </a:lnTo>
                      <a:lnTo>
                        <a:pt x="5" y="15"/>
                      </a:lnTo>
                      <a:lnTo>
                        <a:pt x="8" y="15"/>
                      </a:lnTo>
                      <a:lnTo>
                        <a:pt x="10" y="17"/>
                      </a:lnTo>
                      <a:lnTo>
                        <a:pt x="13" y="15"/>
                      </a:lnTo>
                      <a:lnTo>
                        <a:pt x="16" y="14"/>
                      </a:lnTo>
                      <a:lnTo>
                        <a:pt x="17" y="12"/>
                      </a:lnTo>
                      <a:lnTo>
                        <a:pt x="19" y="10"/>
                      </a:lnTo>
                      <a:lnTo>
                        <a:pt x="19" y="8"/>
                      </a:lnTo>
                      <a:lnTo>
                        <a:pt x="19" y="5"/>
                      </a:lnTo>
                      <a:close/>
                    </a:path>
                  </a:pathLst>
                </a:custGeom>
                <a:solidFill>
                  <a:srgbClr val="000000"/>
                </a:solidFill>
                <a:ln w="1588">
                  <a:solidFill>
                    <a:srgbClr val="000000"/>
                  </a:solidFill>
                  <a:round/>
                  <a:headEnd/>
                  <a:tailEnd/>
                </a:ln>
              </p:spPr>
              <p:txBody>
                <a:bodyPr/>
                <a:lstStyle/>
                <a:p>
                  <a:endParaRPr lang="zh-CN" altLang="en-US"/>
                </a:p>
              </p:txBody>
            </p:sp>
            <p:sp>
              <p:nvSpPr>
                <p:cNvPr id="518" name="Freeform 165">
                  <a:extLst>
                    <a:ext uri="{FF2B5EF4-FFF2-40B4-BE49-F238E27FC236}">
                      <a16:creationId xmlns:a16="http://schemas.microsoft.com/office/drawing/2014/main" id="{33F02771-54C2-42B8-9C68-978882615373}"/>
                    </a:ext>
                  </a:extLst>
                </p:cNvPr>
                <p:cNvSpPr>
                  <a:spLocks/>
                </p:cNvSpPr>
                <p:nvPr/>
              </p:nvSpPr>
              <p:spPr bwMode="auto">
                <a:xfrm>
                  <a:off x="542" y="1049"/>
                  <a:ext cx="107" cy="92"/>
                </a:xfrm>
                <a:custGeom>
                  <a:avLst/>
                  <a:gdLst>
                    <a:gd name="T0" fmla="*/ 80 w 107"/>
                    <a:gd name="T1" fmla="*/ 48 h 92"/>
                    <a:gd name="T2" fmla="*/ 78 w 107"/>
                    <a:gd name="T3" fmla="*/ 56 h 92"/>
                    <a:gd name="T4" fmla="*/ 72 w 107"/>
                    <a:gd name="T5" fmla="*/ 63 h 92"/>
                    <a:gd name="T6" fmla="*/ 64 w 107"/>
                    <a:gd name="T7" fmla="*/ 68 h 92"/>
                    <a:gd name="T8" fmla="*/ 56 w 107"/>
                    <a:gd name="T9" fmla="*/ 68 h 92"/>
                    <a:gd name="T10" fmla="*/ 47 w 107"/>
                    <a:gd name="T11" fmla="*/ 68 h 92"/>
                    <a:gd name="T12" fmla="*/ 38 w 107"/>
                    <a:gd name="T13" fmla="*/ 66 h 92"/>
                    <a:gd name="T14" fmla="*/ 31 w 107"/>
                    <a:gd name="T15" fmla="*/ 61 h 92"/>
                    <a:gd name="T16" fmla="*/ 27 w 107"/>
                    <a:gd name="T17" fmla="*/ 53 h 92"/>
                    <a:gd name="T18" fmla="*/ 26 w 107"/>
                    <a:gd name="T19" fmla="*/ 46 h 92"/>
                    <a:gd name="T20" fmla="*/ 27 w 107"/>
                    <a:gd name="T21" fmla="*/ 38 h 92"/>
                    <a:gd name="T22" fmla="*/ 31 w 107"/>
                    <a:gd name="T23" fmla="*/ 31 h 92"/>
                    <a:gd name="T24" fmla="*/ 38 w 107"/>
                    <a:gd name="T25" fmla="*/ 26 h 92"/>
                    <a:gd name="T26" fmla="*/ 47 w 107"/>
                    <a:gd name="T27" fmla="*/ 23 h 92"/>
                    <a:gd name="T28" fmla="*/ 54 w 107"/>
                    <a:gd name="T29" fmla="*/ 22 h 92"/>
                    <a:gd name="T30" fmla="*/ 64 w 107"/>
                    <a:gd name="T31" fmla="*/ 24 h 92"/>
                    <a:gd name="T32" fmla="*/ 72 w 107"/>
                    <a:gd name="T33" fmla="*/ 29 h 92"/>
                    <a:gd name="T34" fmla="*/ 78 w 107"/>
                    <a:gd name="T35" fmla="*/ 35 h 92"/>
                    <a:gd name="T36" fmla="*/ 80 w 107"/>
                    <a:gd name="T37" fmla="*/ 43 h 92"/>
                    <a:gd name="T38" fmla="*/ 107 w 107"/>
                    <a:gd name="T39" fmla="*/ 45 h 92"/>
                    <a:gd name="T40" fmla="*/ 105 w 107"/>
                    <a:gd name="T41" fmla="*/ 35 h 92"/>
                    <a:gd name="T42" fmla="*/ 101 w 107"/>
                    <a:gd name="T43" fmla="*/ 24 h 92"/>
                    <a:gd name="T44" fmla="*/ 94 w 107"/>
                    <a:gd name="T45" fmla="*/ 15 h 92"/>
                    <a:gd name="T46" fmla="*/ 84 w 107"/>
                    <a:gd name="T47" fmla="*/ 7 h 92"/>
                    <a:gd name="T48" fmla="*/ 73 w 107"/>
                    <a:gd name="T49" fmla="*/ 2 h 92"/>
                    <a:gd name="T50" fmla="*/ 60 w 107"/>
                    <a:gd name="T51" fmla="*/ 0 h 92"/>
                    <a:gd name="T52" fmla="*/ 41 w 107"/>
                    <a:gd name="T53" fmla="*/ 0 h 92"/>
                    <a:gd name="T54" fmla="*/ 30 w 107"/>
                    <a:gd name="T55" fmla="*/ 4 h 92"/>
                    <a:gd name="T56" fmla="*/ 19 w 107"/>
                    <a:gd name="T57" fmla="*/ 10 h 92"/>
                    <a:gd name="T58" fmla="*/ 10 w 107"/>
                    <a:gd name="T59" fmla="*/ 17 h 92"/>
                    <a:gd name="T60" fmla="*/ 4 w 107"/>
                    <a:gd name="T61" fmla="*/ 28 h 92"/>
                    <a:gd name="T62" fmla="*/ 0 w 107"/>
                    <a:gd name="T63" fmla="*/ 38 h 92"/>
                    <a:gd name="T64" fmla="*/ 0 w 107"/>
                    <a:gd name="T65" fmla="*/ 48 h 92"/>
                    <a:gd name="T66" fmla="*/ 3 w 107"/>
                    <a:gd name="T67" fmla="*/ 61 h 92"/>
                    <a:gd name="T68" fmla="*/ 7 w 107"/>
                    <a:gd name="T69" fmla="*/ 70 h 92"/>
                    <a:gd name="T70" fmla="*/ 15 w 107"/>
                    <a:gd name="T71" fmla="*/ 78 h 92"/>
                    <a:gd name="T72" fmla="*/ 26 w 107"/>
                    <a:gd name="T73" fmla="*/ 85 h 92"/>
                    <a:gd name="T74" fmla="*/ 37 w 107"/>
                    <a:gd name="T75" fmla="*/ 90 h 92"/>
                    <a:gd name="T76" fmla="*/ 49 w 107"/>
                    <a:gd name="T77" fmla="*/ 92 h 92"/>
                    <a:gd name="T78" fmla="*/ 61 w 107"/>
                    <a:gd name="T79" fmla="*/ 91 h 92"/>
                    <a:gd name="T80" fmla="*/ 73 w 107"/>
                    <a:gd name="T81" fmla="*/ 88 h 92"/>
                    <a:gd name="T82" fmla="*/ 84 w 107"/>
                    <a:gd name="T83" fmla="*/ 83 h 92"/>
                    <a:gd name="T84" fmla="*/ 94 w 107"/>
                    <a:gd name="T85" fmla="*/ 75 h 92"/>
                    <a:gd name="T86" fmla="*/ 101 w 107"/>
                    <a:gd name="T87" fmla="*/ 66 h 92"/>
                    <a:gd name="T88" fmla="*/ 105 w 107"/>
                    <a:gd name="T89" fmla="*/ 56 h 92"/>
                    <a:gd name="T90" fmla="*/ 107 w 107"/>
                    <a:gd name="T91" fmla="*/ 45 h 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7"/>
                    <a:gd name="T139" fmla="*/ 0 h 92"/>
                    <a:gd name="T140" fmla="*/ 107 w 107"/>
                    <a:gd name="T141" fmla="*/ 92 h 9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7" h="92">
                      <a:moveTo>
                        <a:pt x="80" y="45"/>
                      </a:moveTo>
                      <a:lnTo>
                        <a:pt x="80" y="48"/>
                      </a:lnTo>
                      <a:lnTo>
                        <a:pt x="79" y="52"/>
                      </a:lnTo>
                      <a:lnTo>
                        <a:pt x="78" y="56"/>
                      </a:lnTo>
                      <a:lnTo>
                        <a:pt x="75" y="61"/>
                      </a:lnTo>
                      <a:lnTo>
                        <a:pt x="72" y="63"/>
                      </a:lnTo>
                      <a:lnTo>
                        <a:pt x="70" y="65"/>
                      </a:lnTo>
                      <a:lnTo>
                        <a:pt x="64" y="68"/>
                      </a:lnTo>
                      <a:lnTo>
                        <a:pt x="60" y="68"/>
                      </a:lnTo>
                      <a:lnTo>
                        <a:pt x="56" y="68"/>
                      </a:lnTo>
                      <a:lnTo>
                        <a:pt x="52" y="70"/>
                      </a:lnTo>
                      <a:lnTo>
                        <a:pt x="47" y="68"/>
                      </a:lnTo>
                      <a:lnTo>
                        <a:pt x="42" y="68"/>
                      </a:lnTo>
                      <a:lnTo>
                        <a:pt x="38" y="66"/>
                      </a:lnTo>
                      <a:lnTo>
                        <a:pt x="34" y="64"/>
                      </a:lnTo>
                      <a:lnTo>
                        <a:pt x="31" y="61"/>
                      </a:lnTo>
                      <a:lnTo>
                        <a:pt x="29" y="57"/>
                      </a:lnTo>
                      <a:lnTo>
                        <a:pt x="27" y="53"/>
                      </a:lnTo>
                      <a:lnTo>
                        <a:pt x="26" y="50"/>
                      </a:lnTo>
                      <a:lnTo>
                        <a:pt x="26" y="46"/>
                      </a:lnTo>
                      <a:lnTo>
                        <a:pt x="26" y="43"/>
                      </a:lnTo>
                      <a:lnTo>
                        <a:pt x="27" y="38"/>
                      </a:lnTo>
                      <a:lnTo>
                        <a:pt x="29" y="35"/>
                      </a:lnTo>
                      <a:lnTo>
                        <a:pt x="31" y="31"/>
                      </a:lnTo>
                      <a:lnTo>
                        <a:pt x="34" y="29"/>
                      </a:lnTo>
                      <a:lnTo>
                        <a:pt x="38" y="26"/>
                      </a:lnTo>
                      <a:lnTo>
                        <a:pt x="41" y="24"/>
                      </a:lnTo>
                      <a:lnTo>
                        <a:pt x="47" y="23"/>
                      </a:lnTo>
                      <a:lnTo>
                        <a:pt x="50" y="22"/>
                      </a:lnTo>
                      <a:lnTo>
                        <a:pt x="54" y="22"/>
                      </a:lnTo>
                      <a:lnTo>
                        <a:pt x="60" y="23"/>
                      </a:lnTo>
                      <a:lnTo>
                        <a:pt x="64" y="24"/>
                      </a:lnTo>
                      <a:lnTo>
                        <a:pt x="68" y="26"/>
                      </a:lnTo>
                      <a:lnTo>
                        <a:pt x="72" y="29"/>
                      </a:lnTo>
                      <a:lnTo>
                        <a:pt x="75" y="31"/>
                      </a:lnTo>
                      <a:lnTo>
                        <a:pt x="78" y="35"/>
                      </a:lnTo>
                      <a:lnTo>
                        <a:pt x="79" y="38"/>
                      </a:lnTo>
                      <a:lnTo>
                        <a:pt x="80" y="43"/>
                      </a:lnTo>
                      <a:lnTo>
                        <a:pt x="80" y="45"/>
                      </a:lnTo>
                      <a:lnTo>
                        <a:pt x="107" y="45"/>
                      </a:lnTo>
                      <a:lnTo>
                        <a:pt x="107" y="40"/>
                      </a:lnTo>
                      <a:lnTo>
                        <a:pt x="105" y="35"/>
                      </a:lnTo>
                      <a:lnTo>
                        <a:pt x="103" y="30"/>
                      </a:lnTo>
                      <a:lnTo>
                        <a:pt x="101" y="24"/>
                      </a:lnTo>
                      <a:lnTo>
                        <a:pt x="96" y="19"/>
                      </a:lnTo>
                      <a:lnTo>
                        <a:pt x="94" y="15"/>
                      </a:lnTo>
                      <a:lnTo>
                        <a:pt x="89" y="11"/>
                      </a:lnTo>
                      <a:lnTo>
                        <a:pt x="84" y="7"/>
                      </a:lnTo>
                      <a:lnTo>
                        <a:pt x="79" y="5"/>
                      </a:lnTo>
                      <a:lnTo>
                        <a:pt x="73" y="2"/>
                      </a:lnTo>
                      <a:lnTo>
                        <a:pt x="67" y="0"/>
                      </a:lnTo>
                      <a:lnTo>
                        <a:pt x="60" y="0"/>
                      </a:lnTo>
                      <a:lnTo>
                        <a:pt x="48" y="0"/>
                      </a:lnTo>
                      <a:lnTo>
                        <a:pt x="41" y="0"/>
                      </a:lnTo>
                      <a:lnTo>
                        <a:pt x="36" y="2"/>
                      </a:lnTo>
                      <a:lnTo>
                        <a:pt x="30" y="4"/>
                      </a:lnTo>
                      <a:lnTo>
                        <a:pt x="24" y="6"/>
                      </a:lnTo>
                      <a:lnTo>
                        <a:pt x="19" y="10"/>
                      </a:lnTo>
                      <a:lnTo>
                        <a:pt x="15" y="13"/>
                      </a:lnTo>
                      <a:lnTo>
                        <a:pt x="10" y="17"/>
                      </a:lnTo>
                      <a:lnTo>
                        <a:pt x="7" y="23"/>
                      </a:lnTo>
                      <a:lnTo>
                        <a:pt x="4" y="28"/>
                      </a:lnTo>
                      <a:lnTo>
                        <a:pt x="1" y="32"/>
                      </a:lnTo>
                      <a:lnTo>
                        <a:pt x="0" y="38"/>
                      </a:lnTo>
                      <a:lnTo>
                        <a:pt x="0" y="43"/>
                      </a:lnTo>
                      <a:lnTo>
                        <a:pt x="0" y="48"/>
                      </a:lnTo>
                      <a:lnTo>
                        <a:pt x="1" y="55"/>
                      </a:lnTo>
                      <a:lnTo>
                        <a:pt x="3" y="61"/>
                      </a:lnTo>
                      <a:lnTo>
                        <a:pt x="4" y="65"/>
                      </a:lnTo>
                      <a:lnTo>
                        <a:pt x="7" y="70"/>
                      </a:lnTo>
                      <a:lnTo>
                        <a:pt x="11" y="75"/>
                      </a:lnTo>
                      <a:lnTo>
                        <a:pt x="15" y="78"/>
                      </a:lnTo>
                      <a:lnTo>
                        <a:pt x="19" y="81"/>
                      </a:lnTo>
                      <a:lnTo>
                        <a:pt x="26" y="85"/>
                      </a:lnTo>
                      <a:lnTo>
                        <a:pt x="31" y="88"/>
                      </a:lnTo>
                      <a:lnTo>
                        <a:pt x="37" y="90"/>
                      </a:lnTo>
                      <a:lnTo>
                        <a:pt x="42" y="91"/>
                      </a:lnTo>
                      <a:lnTo>
                        <a:pt x="49" y="92"/>
                      </a:lnTo>
                      <a:lnTo>
                        <a:pt x="56" y="92"/>
                      </a:lnTo>
                      <a:lnTo>
                        <a:pt x="61" y="91"/>
                      </a:lnTo>
                      <a:lnTo>
                        <a:pt x="68" y="90"/>
                      </a:lnTo>
                      <a:lnTo>
                        <a:pt x="73" y="88"/>
                      </a:lnTo>
                      <a:lnTo>
                        <a:pt x="79" y="86"/>
                      </a:lnTo>
                      <a:lnTo>
                        <a:pt x="84" y="83"/>
                      </a:lnTo>
                      <a:lnTo>
                        <a:pt x="90" y="79"/>
                      </a:lnTo>
                      <a:lnTo>
                        <a:pt x="94" y="75"/>
                      </a:lnTo>
                      <a:lnTo>
                        <a:pt x="98" y="71"/>
                      </a:lnTo>
                      <a:lnTo>
                        <a:pt x="101" y="66"/>
                      </a:lnTo>
                      <a:lnTo>
                        <a:pt x="103" y="61"/>
                      </a:lnTo>
                      <a:lnTo>
                        <a:pt x="105" y="56"/>
                      </a:lnTo>
                      <a:lnTo>
                        <a:pt x="107" y="50"/>
                      </a:lnTo>
                      <a:lnTo>
                        <a:pt x="107" y="45"/>
                      </a:lnTo>
                      <a:lnTo>
                        <a:pt x="80" y="45"/>
                      </a:lnTo>
                      <a:close/>
                    </a:path>
                  </a:pathLst>
                </a:custGeom>
                <a:solidFill>
                  <a:srgbClr val="000000"/>
                </a:solidFill>
                <a:ln w="1588">
                  <a:solidFill>
                    <a:srgbClr val="000000"/>
                  </a:solidFill>
                  <a:round/>
                  <a:headEnd/>
                  <a:tailEnd/>
                </a:ln>
              </p:spPr>
              <p:txBody>
                <a:bodyPr/>
                <a:lstStyle/>
                <a:p>
                  <a:endParaRPr lang="zh-CN" altLang="en-US"/>
                </a:p>
              </p:txBody>
            </p:sp>
            <p:sp>
              <p:nvSpPr>
                <p:cNvPr id="519" name="Freeform 166">
                  <a:extLst>
                    <a:ext uri="{FF2B5EF4-FFF2-40B4-BE49-F238E27FC236}">
                      <a16:creationId xmlns:a16="http://schemas.microsoft.com/office/drawing/2014/main" id="{C14C2A7F-0A6E-47A8-9DC1-652977204EEA}"/>
                    </a:ext>
                  </a:extLst>
                </p:cNvPr>
                <p:cNvSpPr>
                  <a:spLocks/>
                </p:cNvSpPr>
                <p:nvPr/>
              </p:nvSpPr>
              <p:spPr bwMode="auto">
                <a:xfrm>
                  <a:off x="688" y="1069"/>
                  <a:ext cx="54" cy="48"/>
                </a:xfrm>
                <a:custGeom>
                  <a:avLst/>
                  <a:gdLst>
                    <a:gd name="T0" fmla="*/ 3 w 54"/>
                    <a:gd name="T1" fmla="*/ 13 h 48"/>
                    <a:gd name="T2" fmla="*/ 1 w 54"/>
                    <a:gd name="T3" fmla="*/ 17 h 48"/>
                    <a:gd name="T4" fmla="*/ 0 w 54"/>
                    <a:gd name="T5" fmla="*/ 20 h 48"/>
                    <a:gd name="T6" fmla="*/ 0 w 54"/>
                    <a:gd name="T7" fmla="*/ 25 h 48"/>
                    <a:gd name="T8" fmla="*/ 0 w 54"/>
                    <a:gd name="T9" fmla="*/ 28 h 48"/>
                    <a:gd name="T10" fmla="*/ 1 w 54"/>
                    <a:gd name="T11" fmla="*/ 32 h 48"/>
                    <a:gd name="T12" fmla="*/ 3 w 54"/>
                    <a:gd name="T13" fmla="*/ 36 h 48"/>
                    <a:gd name="T14" fmla="*/ 5 w 54"/>
                    <a:gd name="T15" fmla="*/ 39 h 48"/>
                    <a:gd name="T16" fmla="*/ 8 w 54"/>
                    <a:gd name="T17" fmla="*/ 43 h 48"/>
                    <a:gd name="T18" fmla="*/ 12 w 54"/>
                    <a:gd name="T19" fmla="*/ 45 h 48"/>
                    <a:gd name="T20" fmla="*/ 16 w 54"/>
                    <a:gd name="T21" fmla="*/ 46 h 48"/>
                    <a:gd name="T22" fmla="*/ 20 w 54"/>
                    <a:gd name="T23" fmla="*/ 48 h 48"/>
                    <a:gd name="T24" fmla="*/ 26 w 54"/>
                    <a:gd name="T25" fmla="*/ 48 h 48"/>
                    <a:gd name="T26" fmla="*/ 30 w 54"/>
                    <a:gd name="T27" fmla="*/ 48 h 48"/>
                    <a:gd name="T28" fmla="*/ 34 w 54"/>
                    <a:gd name="T29" fmla="*/ 48 h 48"/>
                    <a:gd name="T30" fmla="*/ 40 w 54"/>
                    <a:gd name="T31" fmla="*/ 46 h 48"/>
                    <a:gd name="T32" fmla="*/ 43 w 54"/>
                    <a:gd name="T33" fmla="*/ 44 h 48"/>
                    <a:gd name="T34" fmla="*/ 46 w 54"/>
                    <a:gd name="T35" fmla="*/ 41 h 48"/>
                    <a:gd name="T36" fmla="*/ 49 w 54"/>
                    <a:gd name="T37" fmla="*/ 39 h 48"/>
                    <a:gd name="T38" fmla="*/ 52 w 54"/>
                    <a:gd name="T39" fmla="*/ 35 h 48"/>
                    <a:gd name="T40" fmla="*/ 53 w 54"/>
                    <a:gd name="T41" fmla="*/ 31 h 48"/>
                    <a:gd name="T42" fmla="*/ 54 w 54"/>
                    <a:gd name="T43" fmla="*/ 28 h 48"/>
                    <a:gd name="T44" fmla="*/ 54 w 54"/>
                    <a:gd name="T45" fmla="*/ 24 h 48"/>
                    <a:gd name="T46" fmla="*/ 54 w 54"/>
                    <a:gd name="T47" fmla="*/ 20 h 48"/>
                    <a:gd name="T48" fmla="*/ 53 w 54"/>
                    <a:gd name="T49" fmla="*/ 17 h 48"/>
                    <a:gd name="T50" fmla="*/ 52 w 54"/>
                    <a:gd name="T51" fmla="*/ 13 h 48"/>
                    <a:gd name="T52" fmla="*/ 49 w 54"/>
                    <a:gd name="T53" fmla="*/ 10 h 48"/>
                    <a:gd name="T54" fmla="*/ 46 w 54"/>
                    <a:gd name="T55" fmla="*/ 8 h 48"/>
                    <a:gd name="T56" fmla="*/ 42 w 54"/>
                    <a:gd name="T57" fmla="*/ 4 h 48"/>
                    <a:gd name="T58" fmla="*/ 38 w 54"/>
                    <a:gd name="T59" fmla="*/ 3 h 48"/>
                    <a:gd name="T60" fmla="*/ 34 w 54"/>
                    <a:gd name="T61" fmla="*/ 0 h 48"/>
                    <a:gd name="T62" fmla="*/ 28 w 54"/>
                    <a:gd name="T63" fmla="*/ 0 h 48"/>
                    <a:gd name="T64" fmla="*/ 24 w 54"/>
                    <a:gd name="T65" fmla="*/ 0 h 48"/>
                    <a:gd name="T66" fmla="*/ 20 w 54"/>
                    <a:gd name="T67" fmla="*/ 0 h 48"/>
                    <a:gd name="T68" fmla="*/ 16 w 54"/>
                    <a:gd name="T69" fmla="*/ 3 h 48"/>
                    <a:gd name="T70" fmla="*/ 12 w 54"/>
                    <a:gd name="T71" fmla="*/ 4 h 48"/>
                    <a:gd name="T72" fmla="*/ 8 w 54"/>
                    <a:gd name="T73" fmla="*/ 8 h 48"/>
                    <a:gd name="T74" fmla="*/ 5 w 54"/>
                    <a:gd name="T75" fmla="*/ 10 h 48"/>
                    <a:gd name="T76" fmla="*/ 3 w 54"/>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48"/>
                    <a:gd name="T119" fmla="*/ 54 w 54"/>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48">
                      <a:moveTo>
                        <a:pt x="3" y="13"/>
                      </a:moveTo>
                      <a:lnTo>
                        <a:pt x="1" y="17"/>
                      </a:lnTo>
                      <a:lnTo>
                        <a:pt x="0" y="20"/>
                      </a:lnTo>
                      <a:lnTo>
                        <a:pt x="0" y="25"/>
                      </a:lnTo>
                      <a:lnTo>
                        <a:pt x="0" y="28"/>
                      </a:lnTo>
                      <a:lnTo>
                        <a:pt x="1" y="32"/>
                      </a:lnTo>
                      <a:lnTo>
                        <a:pt x="3" y="36"/>
                      </a:lnTo>
                      <a:lnTo>
                        <a:pt x="5" y="39"/>
                      </a:lnTo>
                      <a:lnTo>
                        <a:pt x="8" y="43"/>
                      </a:lnTo>
                      <a:lnTo>
                        <a:pt x="12" y="45"/>
                      </a:lnTo>
                      <a:lnTo>
                        <a:pt x="16" y="46"/>
                      </a:lnTo>
                      <a:lnTo>
                        <a:pt x="20" y="48"/>
                      </a:lnTo>
                      <a:lnTo>
                        <a:pt x="26" y="48"/>
                      </a:lnTo>
                      <a:lnTo>
                        <a:pt x="30" y="48"/>
                      </a:lnTo>
                      <a:lnTo>
                        <a:pt x="34" y="48"/>
                      </a:lnTo>
                      <a:lnTo>
                        <a:pt x="40" y="46"/>
                      </a:lnTo>
                      <a:lnTo>
                        <a:pt x="43" y="44"/>
                      </a:lnTo>
                      <a:lnTo>
                        <a:pt x="46" y="41"/>
                      </a:lnTo>
                      <a:lnTo>
                        <a:pt x="49" y="39"/>
                      </a:lnTo>
                      <a:lnTo>
                        <a:pt x="52" y="35"/>
                      </a:lnTo>
                      <a:lnTo>
                        <a:pt x="53" y="31"/>
                      </a:lnTo>
                      <a:lnTo>
                        <a:pt x="54" y="28"/>
                      </a:lnTo>
                      <a:lnTo>
                        <a:pt x="54" y="24"/>
                      </a:lnTo>
                      <a:lnTo>
                        <a:pt x="54" y="20"/>
                      </a:lnTo>
                      <a:lnTo>
                        <a:pt x="53" y="17"/>
                      </a:lnTo>
                      <a:lnTo>
                        <a:pt x="52" y="13"/>
                      </a:lnTo>
                      <a:lnTo>
                        <a:pt x="49" y="10"/>
                      </a:lnTo>
                      <a:lnTo>
                        <a:pt x="46" y="8"/>
                      </a:lnTo>
                      <a:lnTo>
                        <a:pt x="42" y="4"/>
                      </a:lnTo>
                      <a:lnTo>
                        <a:pt x="38" y="3"/>
                      </a:lnTo>
                      <a:lnTo>
                        <a:pt x="34" y="0"/>
                      </a:lnTo>
                      <a:lnTo>
                        <a:pt x="28" y="0"/>
                      </a:lnTo>
                      <a:lnTo>
                        <a:pt x="24" y="0"/>
                      </a:lnTo>
                      <a:lnTo>
                        <a:pt x="20" y="0"/>
                      </a:lnTo>
                      <a:lnTo>
                        <a:pt x="16" y="3"/>
                      </a:lnTo>
                      <a:lnTo>
                        <a:pt x="12" y="4"/>
                      </a:lnTo>
                      <a:lnTo>
                        <a:pt x="8" y="8"/>
                      </a:lnTo>
                      <a:lnTo>
                        <a:pt x="5" y="10"/>
                      </a:lnTo>
                      <a:lnTo>
                        <a:pt x="3" y="13"/>
                      </a:lnTo>
                      <a:close/>
                    </a:path>
                  </a:pathLst>
                </a:custGeom>
                <a:solidFill>
                  <a:srgbClr val="FFFFFF"/>
                </a:solidFill>
                <a:ln w="1588">
                  <a:solidFill>
                    <a:srgbClr val="000000"/>
                  </a:solidFill>
                  <a:round/>
                  <a:headEnd/>
                  <a:tailEnd/>
                </a:ln>
              </p:spPr>
              <p:txBody>
                <a:bodyPr/>
                <a:lstStyle/>
                <a:p>
                  <a:endParaRPr lang="zh-CN" altLang="en-US"/>
                </a:p>
              </p:txBody>
            </p:sp>
            <p:sp>
              <p:nvSpPr>
                <p:cNvPr id="520" name="Freeform 167">
                  <a:extLst>
                    <a:ext uri="{FF2B5EF4-FFF2-40B4-BE49-F238E27FC236}">
                      <a16:creationId xmlns:a16="http://schemas.microsoft.com/office/drawing/2014/main" id="{B0C56D43-70BF-4EC0-865B-81070028298D}"/>
                    </a:ext>
                  </a:extLst>
                </p:cNvPr>
                <p:cNvSpPr>
                  <a:spLocks/>
                </p:cNvSpPr>
                <p:nvPr/>
              </p:nvSpPr>
              <p:spPr bwMode="auto">
                <a:xfrm>
                  <a:off x="705" y="1086"/>
                  <a:ext cx="20" cy="16"/>
                </a:xfrm>
                <a:custGeom>
                  <a:avLst/>
                  <a:gdLst>
                    <a:gd name="T0" fmla="*/ 20 w 20"/>
                    <a:gd name="T1" fmla="*/ 5 h 16"/>
                    <a:gd name="T2" fmla="*/ 18 w 20"/>
                    <a:gd name="T3" fmla="*/ 3 h 16"/>
                    <a:gd name="T4" fmla="*/ 17 w 20"/>
                    <a:gd name="T5" fmla="*/ 1 h 16"/>
                    <a:gd name="T6" fmla="*/ 14 w 20"/>
                    <a:gd name="T7" fmla="*/ 0 h 16"/>
                    <a:gd name="T8" fmla="*/ 11 w 20"/>
                    <a:gd name="T9" fmla="*/ 0 h 16"/>
                    <a:gd name="T10" fmla="*/ 9 w 20"/>
                    <a:gd name="T11" fmla="*/ 0 h 16"/>
                    <a:gd name="T12" fmla="*/ 6 w 20"/>
                    <a:gd name="T13" fmla="*/ 0 h 16"/>
                    <a:gd name="T14" fmla="*/ 5 w 20"/>
                    <a:gd name="T15" fmla="*/ 1 h 16"/>
                    <a:gd name="T16" fmla="*/ 2 w 20"/>
                    <a:gd name="T17" fmla="*/ 3 h 16"/>
                    <a:gd name="T18" fmla="*/ 0 w 20"/>
                    <a:gd name="T19" fmla="*/ 5 h 16"/>
                    <a:gd name="T20" fmla="*/ 0 w 20"/>
                    <a:gd name="T21" fmla="*/ 8 h 16"/>
                    <a:gd name="T22" fmla="*/ 0 w 20"/>
                    <a:gd name="T23" fmla="*/ 9 h 16"/>
                    <a:gd name="T24" fmla="*/ 2 w 20"/>
                    <a:gd name="T25" fmla="*/ 11 h 16"/>
                    <a:gd name="T26" fmla="*/ 3 w 20"/>
                    <a:gd name="T27" fmla="*/ 14 h 16"/>
                    <a:gd name="T28" fmla="*/ 6 w 20"/>
                    <a:gd name="T29" fmla="*/ 15 h 16"/>
                    <a:gd name="T30" fmla="*/ 9 w 20"/>
                    <a:gd name="T31" fmla="*/ 15 h 16"/>
                    <a:gd name="T32" fmla="*/ 11 w 20"/>
                    <a:gd name="T33" fmla="*/ 16 h 16"/>
                    <a:gd name="T34" fmla="*/ 14 w 20"/>
                    <a:gd name="T35" fmla="*/ 15 h 16"/>
                    <a:gd name="T36" fmla="*/ 17 w 20"/>
                    <a:gd name="T37" fmla="*/ 14 h 16"/>
                    <a:gd name="T38" fmla="*/ 18 w 20"/>
                    <a:gd name="T39" fmla="*/ 11 h 16"/>
                    <a:gd name="T40" fmla="*/ 20 w 20"/>
                    <a:gd name="T41" fmla="*/ 9 h 16"/>
                    <a:gd name="T42" fmla="*/ 20 w 20"/>
                    <a:gd name="T43" fmla="*/ 8 h 16"/>
                    <a:gd name="T44" fmla="*/ 20 w 20"/>
                    <a:gd name="T45" fmla="*/ 5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16"/>
                    <a:gd name="T71" fmla="*/ 20 w 20"/>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16">
                      <a:moveTo>
                        <a:pt x="20" y="5"/>
                      </a:moveTo>
                      <a:lnTo>
                        <a:pt x="18" y="3"/>
                      </a:lnTo>
                      <a:lnTo>
                        <a:pt x="17" y="1"/>
                      </a:lnTo>
                      <a:lnTo>
                        <a:pt x="14" y="0"/>
                      </a:lnTo>
                      <a:lnTo>
                        <a:pt x="11" y="0"/>
                      </a:lnTo>
                      <a:lnTo>
                        <a:pt x="9" y="0"/>
                      </a:lnTo>
                      <a:lnTo>
                        <a:pt x="6" y="0"/>
                      </a:lnTo>
                      <a:lnTo>
                        <a:pt x="5" y="1"/>
                      </a:lnTo>
                      <a:lnTo>
                        <a:pt x="2" y="3"/>
                      </a:lnTo>
                      <a:lnTo>
                        <a:pt x="0" y="5"/>
                      </a:lnTo>
                      <a:lnTo>
                        <a:pt x="0" y="8"/>
                      </a:lnTo>
                      <a:lnTo>
                        <a:pt x="0" y="9"/>
                      </a:lnTo>
                      <a:lnTo>
                        <a:pt x="2" y="11"/>
                      </a:lnTo>
                      <a:lnTo>
                        <a:pt x="3" y="14"/>
                      </a:lnTo>
                      <a:lnTo>
                        <a:pt x="6" y="15"/>
                      </a:lnTo>
                      <a:lnTo>
                        <a:pt x="9" y="15"/>
                      </a:lnTo>
                      <a:lnTo>
                        <a:pt x="11" y="16"/>
                      </a:lnTo>
                      <a:lnTo>
                        <a:pt x="14" y="15"/>
                      </a:lnTo>
                      <a:lnTo>
                        <a:pt x="17" y="14"/>
                      </a:lnTo>
                      <a:lnTo>
                        <a:pt x="18" y="11"/>
                      </a:lnTo>
                      <a:lnTo>
                        <a:pt x="20" y="9"/>
                      </a:lnTo>
                      <a:lnTo>
                        <a:pt x="20" y="8"/>
                      </a:lnTo>
                      <a:lnTo>
                        <a:pt x="20" y="5"/>
                      </a:lnTo>
                      <a:close/>
                    </a:path>
                  </a:pathLst>
                </a:custGeom>
                <a:solidFill>
                  <a:srgbClr val="000000"/>
                </a:solidFill>
                <a:ln w="1588">
                  <a:solidFill>
                    <a:srgbClr val="000000"/>
                  </a:solidFill>
                  <a:round/>
                  <a:headEnd/>
                  <a:tailEnd/>
                </a:ln>
              </p:spPr>
              <p:txBody>
                <a:bodyPr/>
                <a:lstStyle/>
                <a:p>
                  <a:endParaRPr lang="zh-CN" altLang="en-US"/>
                </a:p>
              </p:txBody>
            </p:sp>
            <p:sp>
              <p:nvSpPr>
                <p:cNvPr id="521" name="Freeform 168">
                  <a:extLst>
                    <a:ext uri="{FF2B5EF4-FFF2-40B4-BE49-F238E27FC236}">
                      <a16:creationId xmlns:a16="http://schemas.microsoft.com/office/drawing/2014/main" id="{B570C18C-457A-4CB6-842A-A3C6EABE2F48}"/>
                    </a:ext>
                  </a:extLst>
                </p:cNvPr>
                <p:cNvSpPr>
                  <a:spLocks/>
                </p:cNvSpPr>
                <p:nvPr/>
              </p:nvSpPr>
              <p:spPr bwMode="auto">
                <a:xfrm>
                  <a:off x="662" y="1047"/>
                  <a:ext cx="106" cy="93"/>
                </a:xfrm>
                <a:custGeom>
                  <a:avLst/>
                  <a:gdLst>
                    <a:gd name="T0" fmla="*/ 80 w 106"/>
                    <a:gd name="T1" fmla="*/ 50 h 93"/>
                    <a:gd name="T2" fmla="*/ 78 w 106"/>
                    <a:gd name="T3" fmla="*/ 58 h 93"/>
                    <a:gd name="T4" fmla="*/ 72 w 106"/>
                    <a:gd name="T5" fmla="*/ 63 h 93"/>
                    <a:gd name="T6" fmla="*/ 66 w 106"/>
                    <a:gd name="T7" fmla="*/ 68 h 93"/>
                    <a:gd name="T8" fmla="*/ 56 w 106"/>
                    <a:gd name="T9" fmla="*/ 70 h 93"/>
                    <a:gd name="T10" fmla="*/ 46 w 106"/>
                    <a:gd name="T11" fmla="*/ 70 h 93"/>
                    <a:gd name="T12" fmla="*/ 38 w 106"/>
                    <a:gd name="T13" fmla="*/ 67 h 93"/>
                    <a:gd name="T14" fmla="*/ 31 w 106"/>
                    <a:gd name="T15" fmla="*/ 61 h 93"/>
                    <a:gd name="T16" fmla="*/ 27 w 106"/>
                    <a:gd name="T17" fmla="*/ 54 h 93"/>
                    <a:gd name="T18" fmla="*/ 26 w 106"/>
                    <a:gd name="T19" fmla="*/ 47 h 93"/>
                    <a:gd name="T20" fmla="*/ 27 w 106"/>
                    <a:gd name="T21" fmla="*/ 39 h 93"/>
                    <a:gd name="T22" fmla="*/ 31 w 106"/>
                    <a:gd name="T23" fmla="*/ 32 h 93"/>
                    <a:gd name="T24" fmla="*/ 38 w 106"/>
                    <a:gd name="T25" fmla="*/ 27 h 93"/>
                    <a:gd name="T26" fmla="*/ 46 w 106"/>
                    <a:gd name="T27" fmla="*/ 24 h 93"/>
                    <a:gd name="T28" fmla="*/ 54 w 106"/>
                    <a:gd name="T29" fmla="*/ 22 h 93"/>
                    <a:gd name="T30" fmla="*/ 64 w 106"/>
                    <a:gd name="T31" fmla="*/ 25 h 93"/>
                    <a:gd name="T32" fmla="*/ 72 w 106"/>
                    <a:gd name="T33" fmla="*/ 30 h 93"/>
                    <a:gd name="T34" fmla="*/ 78 w 106"/>
                    <a:gd name="T35" fmla="*/ 35 h 93"/>
                    <a:gd name="T36" fmla="*/ 80 w 106"/>
                    <a:gd name="T37" fmla="*/ 44 h 93"/>
                    <a:gd name="T38" fmla="*/ 106 w 106"/>
                    <a:gd name="T39" fmla="*/ 46 h 93"/>
                    <a:gd name="T40" fmla="*/ 105 w 106"/>
                    <a:gd name="T41" fmla="*/ 35 h 93"/>
                    <a:gd name="T42" fmla="*/ 101 w 106"/>
                    <a:gd name="T43" fmla="*/ 25 h 93"/>
                    <a:gd name="T44" fmla="*/ 94 w 106"/>
                    <a:gd name="T45" fmla="*/ 15 h 93"/>
                    <a:gd name="T46" fmla="*/ 84 w 106"/>
                    <a:gd name="T47" fmla="*/ 8 h 93"/>
                    <a:gd name="T48" fmla="*/ 73 w 106"/>
                    <a:gd name="T49" fmla="*/ 4 h 93"/>
                    <a:gd name="T50" fmla="*/ 61 w 106"/>
                    <a:gd name="T51" fmla="*/ 0 h 93"/>
                    <a:gd name="T52" fmla="*/ 42 w 106"/>
                    <a:gd name="T53" fmla="*/ 2 h 93"/>
                    <a:gd name="T54" fmla="*/ 30 w 106"/>
                    <a:gd name="T55" fmla="*/ 4 h 93"/>
                    <a:gd name="T56" fmla="*/ 19 w 106"/>
                    <a:gd name="T57" fmla="*/ 11 h 93"/>
                    <a:gd name="T58" fmla="*/ 10 w 106"/>
                    <a:gd name="T59" fmla="*/ 18 h 93"/>
                    <a:gd name="T60" fmla="*/ 4 w 106"/>
                    <a:gd name="T61" fmla="*/ 28 h 93"/>
                    <a:gd name="T62" fmla="*/ 0 w 106"/>
                    <a:gd name="T63" fmla="*/ 39 h 93"/>
                    <a:gd name="T64" fmla="*/ 0 w 106"/>
                    <a:gd name="T65" fmla="*/ 50 h 93"/>
                    <a:gd name="T66" fmla="*/ 3 w 106"/>
                    <a:gd name="T67" fmla="*/ 61 h 93"/>
                    <a:gd name="T68" fmla="*/ 6 w 106"/>
                    <a:gd name="T69" fmla="*/ 70 h 93"/>
                    <a:gd name="T70" fmla="*/ 15 w 106"/>
                    <a:gd name="T71" fmla="*/ 79 h 93"/>
                    <a:gd name="T72" fmla="*/ 26 w 106"/>
                    <a:gd name="T73" fmla="*/ 86 h 93"/>
                    <a:gd name="T74" fmla="*/ 36 w 106"/>
                    <a:gd name="T75" fmla="*/ 90 h 93"/>
                    <a:gd name="T76" fmla="*/ 49 w 106"/>
                    <a:gd name="T77" fmla="*/ 93 h 93"/>
                    <a:gd name="T78" fmla="*/ 61 w 106"/>
                    <a:gd name="T79" fmla="*/ 92 h 93"/>
                    <a:gd name="T80" fmla="*/ 73 w 106"/>
                    <a:gd name="T81" fmla="*/ 90 h 93"/>
                    <a:gd name="T82" fmla="*/ 84 w 106"/>
                    <a:gd name="T83" fmla="*/ 83 h 93"/>
                    <a:gd name="T84" fmla="*/ 94 w 106"/>
                    <a:gd name="T85" fmla="*/ 77 h 93"/>
                    <a:gd name="T86" fmla="*/ 101 w 106"/>
                    <a:gd name="T87" fmla="*/ 67 h 93"/>
                    <a:gd name="T88" fmla="*/ 105 w 106"/>
                    <a:gd name="T89" fmla="*/ 57 h 93"/>
                    <a:gd name="T90" fmla="*/ 106 w 106"/>
                    <a:gd name="T91" fmla="*/ 46 h 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6"/>
                    <a:gd name="T139" fmla="*/ 0 h 93"/>
                    <a:gd name="T140" fmla="*/ 106 w 106"/>
                    <a:gd name="T141" fmla="*/ 93 h 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6" h="93">
                      <a:moveTo>
                        <a:pt x="80" y="46"/>
                      </a:moveTo>
                      <a:lnTo>
                        <a:pt x="80" y="50"/>
                      </a:lnTo>
                      <a:lnTo>
                        <a:pt x="80" y="53"/>
                      </a:lnTo>
                      <a:lnTo>
                        <a:pt x="78" y="58"/>
                      </a:lnTo>
                      <a:lnTo>
                        <a:pt x="75" y="61"/>
                      </a:lnTo>
                      <a:lnTo>
                        <a:pt x="72" y="63"/>
                      </a:lnTo>
                      <a:lnTo>
                        <a:pt x="69" y="66"/>
                      </a:lnTo>
                      <a:lnTo>
                        <a:pt x="66" y="68"/>
                      </a:lnTo>
                      <a:lnTo>
                        <a:pt x="60" y="70"/>
                      </a:lnTo>
                      <a:lnTo>
                        <a:pt x="56" y="70"/>
                      </a:lnTo>
                      <a:lnTo>
                        <a:pt x="52" y="70"/>
                      </a:lnTo>
                      <a:lnTo>
                        <a:pt x="46" y="70"/>
                      </a:lnTo>
                      <a:lnTo>
                        <a:pt x="42" y="68"/>
                      </a:lnTo>
                      <a:lnTo>
                        <a:pt x="38" y="67"/>
                      </a:lnTo>
                      <a:lnTo>
                        <a:pt x="34" y="65"/>
                      </a:lnTo>
                      <a:lnTo>
                        <a:pt x="31" y="61"/>
                      </a:lnTo>
                      <a:lnTo>
                        <a:pt x="29" y="58"/>
                      </a:lnTo>
                      <a:lnTo>
                        <a:pt x="27" y="54"/>
                      </a:lnTo>
                      <a:lnTo>
                        <a:pt x="26" y="50"/>
                      </a:lnTo>
                      <a:lnTo>
                        <a:pt x="26" y="47"/>
                      </a:lnTo>
                      <a:lnTo>
                        <a:pt x="26" y="44"/>
                      </a:lnTo>
                      <a:lnTo>
                        <a:pt x="27" y="39"/>
                      </a:lnTo>
                      <a:lnTo>
                        <a:pt x="29" y="35"/>
                      </a:lnTo>
                      <a:lnTo>
                        <a:pt x="31" y="32"/>
                      </a:lnTo>
                      <a:lnTo>
                        <a:pt x="34" y="30"/>
                      </a:lnTo>
                      <a:lnTo>
                        <a:pt x="38" y="27"/>
                      </a:lnTo>
                      <a:lnTo>
                        <a:pt x="42" y="25"/>
                      </a:lnTo>
                      <a:lnTo>
                        <a:pt x="46" y="24"/>
                      </a:lnTo>
                      <a:lnTo>
                        <a:pt x="50" y="22"/>
                      </a:lnTo>
                      <a:lnTo>
                        <a:pt x="54" y="22"/>
                      </a:lnTo>
                      <a:lnTo>
                        <a:pt x="60" y="24"/>
                      </a:lnTo>
                      <a:lnTo>
                        <a:pt x="64" y="25"/>
                      </a:lnTo>
                      <a:lnTo>
                        <a:pt x="68" y="27"/>
                      </a:lnTo>
                      <a:lnTo>
                        <a:pt x="72" y="30"/>
                      </a:lnTo>
                      <a:lnTo>
                        <a:pt x="75" y="32"/>
                      </a:lnTo>
                      <a:lnTo>
                        <a:pt x="78" y="35"/>
                      </a:lnTo>
                      <a:lnTo>
                        <a:pt x="79" y="39"/>
                      </a:lnTo>
                      <a:lnTo>
                        <a:pt x="80" y="44"/>
                      </a:lnTo>
                      <a:lnTo>
                        <a:pt x="80" y="46"/>
                      </a:lnTo>
                      <a:lnTo>
                        <a:pt x="106" y="46"/>
                      </a:lnTo>
                      <a:lnTo>
                        <a:pt x="106" y="41"/>
                      </a:lnTo>
                      <a:lnTo>
                        <a:pt x="105" y="35"/>
                      </a:lnTo>
                      <a:lnTo>
                        <a:pt x="103" y="31"/>
                      </a:lnTo>
                      <a:lnTo>
                        <a:pt x="101" y="25"/>
                      </a:lnTo>
                      <a:lnTo>
                        <a:pt x="96" y="20"/>
                      </a:lnTo>
                      <a:lnTo>
                        <a:pt x="94" y="15"/>
                      </a:lnTo>
                      <a:lnTo>
                        <a:pt x="89" y="12"/>
                      </a:lnTo>
                      <a:lnTo>
                        <a:pt x="84" y="8"/>
                      </a:lnTo>
                      <a:lnTo>
                        <a:pt x="79" y="6"/>
                      </a:lnTo>
                      <a:lnTo>
                        <a:pt x="73" y="4"/>
                      </a:lnTo>
                      <a:lnTo>
                        <a:pt x="66" y="2"/>
                      </a:lnTo>
                      <a:lnTo>
                        <a:pt x="61" y="0"/>
                      </a:lnTo>
                      <a:lnTo>
                        <a:pt x="48" y="0"/>
                      </a:lnTo>
                      <a:lnTo>
                        <a:pt x="42" y="2"/>
                      </a:lnTo>
                      <a:lnTo>
                        <a:pt x="36" y="2"/>
                      </a:lnTo>
                      <a:lnTo>
                        <a:pt x="30" y="4"/>
                      </a:lnTo>
                      <a:lnTo>
                        <a:pt x="24" y="7"/>
                      </a:lnTo>
                      <a:lnTo>
                        <a:pt x="19" y="11"/>
                      </a:lnTo>
                      <a:lnTo>
                        <a:pt x="15" y="14"/>
                      </a:lnTo>
                      <a:lnTo>
                        <a:pt x="10" y="18"/>
                      </a:lnTo>
                      <a:lnTo>
                        <a:pt x="6" y="24"/>
                      </a:lnTo>
                      <a:lnTo>
                        <a:pt x="4" y="28"/>
                      </a:lnTo>
                      <a:lnTo>
                        <a:pt x="1" y="33"/>
                      </a:lnTo>
                      <a:lnTo>
                        <a:pt x="0" y="39"/>
                      </a:lnTo>
                      <a:lnTo>
                        <a:pt x="0" y="44"/>
                      </a:lnTo>
                      <a:lnTo>
                        <a:pt x="0" y="50"/>
                      </a:lnTo>
                      <a:lnTo>
                        <a:pt x="1" y="55"/>
                      </a:lnTo>
                      <a:lnTo>
                        <a:pt x="3" y="61"/>
                      </a:lnTo>
                      <a:lnTo>
                        <a:pt x="4" y="66"/>
                      </a:lnTo>
                      <a:lnTo>
                        <a:pt x="6" y="70"/>
                      </a:lnTo>
                      <a:lnTo>
                        <a:pt x="11" y="75"/>
                      </a:lnTo>
                      <a:lnTo>
                        <a:pt x="15" y="79"/>
                      </a:lnTo>
                      <a:lnTo>
                        <a:pt x="20" y="83"/>
                      </a:lnTo>
                      <a:lnTo>
                        <a:pt x="26" y="86"/>
                      </a:lnTo>
                      <a:lnTo>
                        <a:pt x="31" y="90"/>
                      </a:lnTo>
                      <a:lnTo>
                        <a:pt x="36" y="90"/>
                      </a:lnTo>
                      <a:lnTo>
                        <a:pt x="43" y="92"/>
                      </a:lnTo>
                      <a:lnTo>
                        <a:pt x="49" y="93"/>
                      </a:lnTo>
                      <a:lnTo>
                        <a:pt x="56" y="93"/>
                      </a:lnTo>
                      <a:lnTo>
                        <a:pt x="61" y="92"/>
                      </a:lnTo>
                      <a:lnTo>
                        <a:pt x="68" y="90"/>
                      </a:lnTo>
                      <a:lnTo>
                        <a:pt x="73" y="90"/>
                      </a:lnTo>
                      <a:lnTo>
                        <a:pt x="80" y="87"/>
                      </a:lnTo>
                      <a:lnTo>
                        <a:pt x="84" y="83"/>
                      </a:lnTo>
                      <a:lnTo>
                        <a:pt x="90" y="80"/>
                      </a:lnTo>
                      <a:lnTo>
                        <a:pt x="94" y="77"/>
                      </a:lnTo>
                      <a:lnTo>
                        <a:pt x="98" y="72"/>
                      </a:lnTo>
                      <a:lnTo>
                        <a:pt x="101" y="67"/>
                      </a:lnTo>
                      <a:lnTo>
                        <a:pt x="103" y="61"/>
                      </a:lnTo>
                      <a:lnTo>
                        <a:pt x="105" y="57"/>
                      </a:lnTo>
                      <a:lnTo>
                        <a:pt x="106" y="50"/>
                      </a:lnTo>
                      <a:lnTo>
                        <a:pt x="106" y="46"/>
                      </a:lnTo>
                      <a:lnTo>
                        <a:pt x="80" y="46"/>
                      </a:lnTo>
                      <a:close/>
                    </a:path>
                  </a:pathLst>
                </a:custGeom>
                <a:solidFill>
                  <a:srgbClr val="000000"/>
                </a:solidFill>
                <a:ln w="1588">
                  <a:solidFill>
                    <a:srgbClr val="000000"/>
                  </a:solidFill>
                  <a:round/>
                  <a:headEnd/>
                  <a:tailEnd/>
                </a:ln>
              </p:spPr>
              <p:txBody>
                <a:bodyPr/>
                <a:lstStyle/>
                <a:p>
                  <a:endParaRPr lang="zh-CN" altLang="en-US"/>
                </a:p>
              </p:txBody>
            </p:sp>
            <p:sp>
              <p:nvSpPr>
                <p:cNvPr id="522" name="Freeform 169">
                  <a:extLst>
                    <a:ext uri="{FF2B5EF4-FFF2-40B4-BE49-F238E27FC236}">
                      <a16:creationId xmlns:a16="http://schemas.microsoft.com/office/drawing/2014/main" id="{6163FAD3-9917-44B6-85DB-963F39856BCF}"/>
                    </a:ext>
                  </a:extLst>
                </p:cNvPr>
                <p:cNvSpPr>
                  <a:spLocks/>
                </p:cNvSpPr>
                <p:nvPr/>
              </p:nvSpPr>
              <p:spPr bwMode="auto">
                <a:xfrm>
                  <a:off x="1348" y="1069"/>
                  <a:ext cx="56" cy="48"/>
                </a:xfrm>
                <a:custGeom>
                  <a:avLst/>
                  <a:gdLst>
                    <a:gd name="T0" fmla="*/ 2 w 56"/>
                    <a:gd name="T1" fmla="*/ 13 h 48"/>
                    <a:gd name="T2" fmla="*/ 2 w 56"/>
                    <a:gd name="T3" fmla="*/ 17 h 48"/>
                    <a:gd name="T4" fmla="*/ 0 w 56"/>
                    <a:gd name="T5" fmla="*/ 20 h 48"/>
                    <a:gd name="T6" fmla="*/ 0 w 56"/>
                    <a:gd name="T7" fmla="*/ 25 h 48"/>
                    <a:gd name="T8" fmla="*/ 2 w 56"/>
                    <a:gd name="T9" fmla="*/ 28 h 48"/>
                    <a:gd name="T10" fmla="*/ 2 w 56"/>
                    <a:gd name="T11" fmla="*/ 32 h 48"/>
                    <a:gd name="T12" fmla="*/ 4 w 56"/>
                    <a:gd name="T13" fmla="*/ 36 h 48"/>
                    <a:gd name="T14" fmla="*/ 5 w 56"/>
                    <a:gd name="T15" fmla="*/ 39 h 48"/>
                    <a:gd name="T16" fmla="*/ 9 w 56"/>
                    <a:gd name="T17" fmla="*/ 43 h 48"/>
                    <a:gd name="T18" fmla="*/ 14 w 56"/>
                    <a:gd name="T19" fmla="*/ 45 h 48"/>
                    <a:gd name="T20" fmla="*/ 18 w 56"/>
                    <a:gd name="T21" fmla="*/ 46 h 48"/>
                    <a:gd name="T22" fmla="*/ 21 w 56"/>
                    <a:gd name="T23" fmla="*/ 48 h 48"/>
                    <a:gd name="T24" fmla="*/ 26 w 56"/>
                    <a:gd name="T25" fmla="*/ 48 h 48"/>
                    <a:gd name="T26" fmla="*/ 32 w 56"/>
                    <a:gd name="T27" fmla="*/ 48 h 48"/>
                    <a:gd name="T28" fmla="*/ 35 w 56"/>
                    <a:gd name="T29" fmla="*/ 48 h 48"/>
                    <a:gd name="T30" fmla="*/ 39 w 56"/>
                    <a:gd name="T31" fmla="*/ 46 h 48"/>
                    <a:gd name="T32" fmla="*/ 44 w 56"/>
                    <a:gd name="T33" fmla="*/ 44 h 48"/>
                    <a:gd name="T34" fmla="*/ 48 w 56"/>
                    <a:gd name="T35" fmla="*/ 41 h 48"/>
                    <a:gd name="T36" fmla="*/ 50 w 56"/>
                    <a:gd name="T37" fmla="*/ 39 h 48"/>
                    <a:gd name="T38" fmla="*/ 53 w 56"/>
                    <a:gd name="T39" fmla="*/ 35 h 48"/>
                    <a:gd name="T40" fmla="*/ 55 w 56"/>
                    <a:gd name="T41" fmla="*/ 31 h 48"/>
                    <a:gd name="T42" fmla="*/ 56 w 56"/>
                    <a:gd name="T43" fmla="*/ 28 h 48"/>
                    <a:gd name="T44" fmla="*/ 56 w 56"/>
                    <a:gd name="T45" fmla="*/ 24 h 48"/>
                    <a:gd name="T46" fmla="*/ 56 w 56"/>
                    <a:gd name="T47" fmla="*/ 20 h 48"/>
                    <a:gd name="T48" fmla="*/ 55 w 56"/>
                    <a:gd name="T49" fmla="*/ 17 h 48"/>
                    <a:gd name="T50" fmla="*/ 51 w 56"/>
                    <a:gd name="T51" fmla="*/ 13 h 48"/>
                    <a:gd name="T52" fmla="*/ 50 w 56"/>
                    <a:gd name="T53" fmla="*/ 10 h 48"/>
                    <a:gd name="T54" fmla="*/ 46 w 56"/>
                    <a:gd name="T55" fmla="*/ 8 h 48"/>
                    <a:gd name="T56" fmla="*/ 42 w 56"/>
                    <a:gd name="T57" fmla="*/ 4 h 48"/>
                    <a:gd name="T58" fmla="*/ 39 w 56"/>
                    <a:gd name="T59" fmla="*/ 3 h 48"/>
                    <a:gd name="T60" fmla="*/ 34 w 56"/>
                    <a:gd name="T61" fmla="*/ 0 h 48"/>
                    <a:gd name="T62" fmla="*/ 30 w 56"/>
                    <a:gd name="T63" fmla="*/ 0 h 48"/>
                    <a:gd name="T64" fmla="*/ 26 w 56"/>
                    <a:gd name="T65" fmla="*/ 0 h 48"/>
                    <a:gd name="T66" fmla="*/ 20 w 56"/>
                    <a:gd name="T67" fmla="*/ 0 h 48"/>
                    <a:gd name="T68" fmla="*/ 16 w 56"/>
                    <a:gd name="T69" fmla="*/ 3 h 48"/>
                    <a:gd name="T70" fmla="*/ 12 w 56"/>
                    <a:gd name="T71" fmla="*/ 4 h 48"/>
                    <a:gd name="T72" fmla="*/ 9 w 56"/>
                    <a:gd name="T73" fmla="*/ 8 h 48"/>
                    <a:gd name="T74" fmla="*/ 5 w 56"/>
                    <a:gd name="T75" fmla="*/ 10 h 48"/>
                    <a:gd name="T76" fmla="*/ 2 w 56"/>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6"/>
                    <a:gd name="T118" fmla="*/ 0 h 48"/>
                    <a:gd name="T119" fmla="*/ 56 w 56"/>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6" h="48">
                      <a:moveTo>
                        <a:pt x="2" y="13"/>
                      </a:moveTo>
                      <a:lnTo>
                        <a:pt x="2" y="17"/>
                      </a:lnTo>
                      <a:lnTo>
                        <a:pt x="0" y="20"/>
                      </a:lnTo>
                      <a:lnTo>
                        <a:pt x="0" y="25"/>
                      </a:lnTo>
                      <a:lnTo>
                        <a:pt x="2" y="28"/>
                      </a:lnTo>
                      <a:lnTo>
                        <a:pt x="2" y="32"/>
                      </a:lnTo>
                      <a:lnTo>
                        <a:pt x="4" y="36"/>
                      </a:lnTo>
                      <a:lnTo>
                        <a:pt x="5" y="39"/>
                      </a:lnTo>
                      <a:lnTo>
                        <a:pt x="9" y="43"/>
                      </a:lnTo>
                      <a:lnTo>
                        <a:pt x="14" y="45"/>
                      </a:lnTo>
                      <a:lnTo>
                        <a:pt x="18" y="46"/>
                      </a:lnTo>
                      <a:lnTo>
                        <a:pt x="21" y="48"/>
                      </a:lnTo>
                      <a:lnTo>
                        <a:pt x="26" y="48"/>
                      </a:lnTo>
                      <a:lnTo>
                        <a:pt x="32" y="48"/>
                      </a:lnTo>
                      <a:lnTo>
                        <a:pt x="35" y="48"/>
                      </a:lnTo>
                      <a:lnTo>
                        <a:pt x="39" y="46"/>
                      </a:lnTo>
                      <a:lnTo>
                        <a:pt x="44" y="44"/>
                      </a:lnTo>
                      <a:lnTo>
                        <a:pt x="48" y="41"/>
                      </a:lnTo>
                      <a:lnTo>
                        <a:pt x="50" y="39"/>
                      </a:lnTo>
                      <a:lnTo>
                        <a:pt x="53" y="35"/>
                      </a:lnTo>
                      <a:lnTo>
                        <a:pt x="55" y="31"/>
                      </a:lnTo>
                      <a:lnTo>
                        <a:pt x="56" y="28"/>
                      </a:lnTo>
                      <a:lnTo>
                        <a:pt x="56" y="24"/>
                      </a:lnTo>
                      <a:lnTo>
                        <a:pt x="56" y="20"/>
                      </a:lnTo>
                      <a:lnTo>
                        <a:pt x="55" y="17"/>
                      </a:lnTo>
                      <a:lnTo>
                        <a:pt x="51" y="13"/>
                      </a:lnTo>
                      <a:lnTo>
                        <a:pt x="50" y="10"/>
                      </a:lnTo>
                      <a:lnTo>
                        <a:pt x="46" y="8"/>
                      </a:lnTo>
                      <a:lnTo>
                        <a:pt x="42" y="4"/>
                      </a:lnTo>
                      <a:lnTo>
                        <a:pt x="39" y="3"/>
                      </a:lnTo>
                      <a:lnTo>
                        <a:pt x="34" y="0"/>
                      </a:lnTo>
                      <a:lnTo>
                        <a:pt x="30" y="0"/>
                      </a:lnTo>
                      <a:lnTo>
                        <a:pt x="26" y="0"/>
                      </a:lnTo>
                      <a:lnTo>
                        <a:pt x="20" y="0"/>
                      </a:lnTo>
                      <a:lnTo>
                        <a:pt x="16" y="3"/>
                      </a:lnTo>
                      <a:lnTo>
                        <a:pt x="12" y="4"/>
                      </a:lnTo>
                      <a:lnTo>
                        <a:pt x="9" y="8"/>
                      </a:lnTo>
                      <a:lnTo>
                        <a:pt x="5" y="10"/>
                      </a:lnTo>
                      <a:lnTo>
                        <a:pt x="2" y="13"/>
                      </a:lnTo>
                      <a:close/>
                    </a:path>
                  </a:pathLst>
                </a:custGeom>
                <a:solidFill>
                  <a:srgbClr val="FFFFFF"/>
                </a:solidFill>
                <a:ln w="1588">
                  <a:solidFill>
                    <a:srgbClr val="000000"/>
                  </a:solidFill>
                  <a:round/>
                  <a:headEnd/>
                  <a:tailEnd/>
                </a:ln>
              </p:spPr>
              <p:txBody>
                <a:bodyPr/>
                <a:lstStyle/>
                <a:p>
                  <a:endParaRPr lang="zh-CN" altLang="en-US"/>
                </a:p>
              </p:txBody>
            </p:sp>
            <p:sp>
              <p:nvSpPr>
                <p:cNvPr id="523" name="Freeform 170">
                  <a:extLst>
                    <a:ext uri="{FF2B5EF4-FFF2-40B4-BE49-F238E27FC236}">
                      <a16:creationId xmlns:a16="http://schemas.microsoft.com/office/drawing/2014/main" id="{15497405-FB85-4BE9-88A2-2D4EE344231A}"/>
                    </a:ext>
                  </a:extLst>
                </p:cNvPr>
                <p:cNvSpPr>
                  <a:spLocks/>
                </p:cNvSpPr>
                <p:nvPr/>
              </p:nvSpPr>
              <p:spPr bwMode="auto">
                <a:xfrm>
                  <a:off x="1367" y="1086"/>
                  <a:ext cx="18" cy="16"/>
                </a:xfrm>
                <a:custGeom>
                  <a:avLst/>
                  <a:gdLst>
                    <a:gd name="T0" fmla="*/ 18 w 18"/>
                    <a:gd name="T1" fmla="*/ 5 h 16"/>
                    <a:gd name="T2" fmla="*/ 16 w 18"/>
                    <a:gd name="T3" fmla="*/ 3 h 16"/>
                    <a:gd name="T4" fmla="*/ 15 w 18"/>
                    <a:gd name="T5" fmla="*/ 1 h 16"/>
                    <a:gd name="T6" fmla="*/ 13 w 18"/>
                    <a:gd name="T7" fmla="*/ 0 h 16"/>
                    <a:gd name="T8" fmla="*/ 11 w 18"/>
                    <a:gd name="T9" fmla="*/ 0 h 16"/>
                    <a:gd name="T10" fmla="*/ 8 w 18"/>
                    <a:gd name="T11" fmla="*/ 0 h 16"/>
                    <a:gd name="T12" fmla="*/ 6 w 18"/>
                    <a:gd name="T13" fmla="*/ 0 h 16"/>
                    <a:gd name="T14" fmla="*/ 2 w 18"/>
                    <a:gd name="T15" fmla="*/ 1 h 16"/>
                    <a:gd name="T16" fmla="*/ 1 w 18"/>
                    <a:gd name="T17" fmla="*/ 3 h 16"/>
                    <a:gd name="T18" fmla="*/ 0 w 18"/>
                    <a:gd name="T19" fmla="*/ 5 h 16"/>
                    <a:gd name="T20" fmla="*/ 0 w 18"/>
                    <a:gd name="T21" fmla="*/ 8 h 16"/>
                    <a:gd name="T22" fmla="*/ 0 w 18"/>
                    <a:gd name="T23" fmla="*/ 9 h 16"/>
                    <a:gd name="T24" fmla="*/ 1 w 18"/>
                    <a:gd name="T25" fmla="*/ 11 h 16"/>
                    <a:gd name="T26" fmla="*/ 2 w 18"/>
                    <a:gd name="T27" fmla="*/ 14 h 16"/>
                    <a:gd name="T28" fmla="*/ 6 w 18"/>
                    <a:gd name="T29" fmla="*/ 15 h 16"/>
                    <a:gd name="T30" fmla="*/ 8 w 18"/>
                    <a:gd name="T31" fmla="*/ 15 h 16"/>
                    <a:gd name="T32" fmla="*/ 9 w 18"/>
                    <a:gd name="T33" fmla="*/ 16 h 16"/>
                    <a:gd name="T34" fmla="*/ 13 w 18"/>
                    <a:gd name="T35" fmla="*/ 15 h 16"/>
                    <a:gd name="T36" fmla="*/ 15 w 18"/>
                    <a:gd name="T37" fmla="*/ 14 h 16"/>
                    <a:gd name="T38" fmla="*/ 16 w 18"/>
                    <a:gd name="T39" fmla="*/ 11 h 16"/>
                    <a:gd name="T40" fmla="*/ 18 w 18"/>
                    <a:gd name="T41" fmla="*/ 9 h 16"/>
                    <a:gd name="T42" fmla="*/ 18 w 18"/>
                    <a:gd name="T43" fmla="*/ 8 h 16"/>
                    <a:gd name="T44" fmla="*/ 18 w 18"/>
                    <a:gd name="T45" fmla="*/ 5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6"/>
                    <a:gd name="T71" fmla="*/ 18 w 18"/>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6">
                      <a:moveTo>
                        <a:pt x="18" y="5"/>
                      </a:moveTo>
                      <a:lnTo>
                        <a:pt x="16" y="3"/>
                      </a:lnTo>
                      <a:lnTo>
                        <a:pt x="15" y="1"/>
                      </a:lnTo>
                      <a:lnTo>
                        <a:pt x="13" y="0"/>
                      </a:lnTo>
                      <a:lnTo>
                        <a:pt x="11" y="0"/>
                      </a:lnTo>
                      <a:lnTo>
                        <a:pt x="8" y="0"/>
                      </a:lnTo>
                      <a:lnTo>
                        <a:pt x="6" y="0"/>
                      </a:lnTo>
                      <a:lnTo>
                        <a:pt x="2" y="1"/>
                      </a:lnTo>
                      <a:lnTo>
                        <a:pt x="1" y="3"/>
                      </a:lnTo>
                      <a:lnTo>
                        <a:pt x="0" y="5"/>
                      </a:lnTo>
                      <a:lnTo>
                        <a:pt x="0" y="8"/>
                      </a:lnTo>
                      <a:lnTo>
                        <a:pt x="0" y="9"/>
                      </a:lnTo>
                      <a:lnTo>
                        <a:pt x="1" y="11"/>
                      </a:lnTo>
                      <a:lnTo>
                        <a:pt x="2" y="14"/>
                      </a:lnTo>
                      <a:lnTo>
                        <a:pt x="6" y="15"/>
                      </a:lnTo>
                      <a:lnTo>
                        <a:pt x="8" y="15"/>
                      </a:lnTo>
                      <a:lnTo>
                        <a:pt x="9" y="16"/>
                      </a:lnTo>
                      <a:lnTo>
                        <a:pt x="13" y="15"/>
                      </a:lnTo>
                      <a:lnTo>
                        <a:pt x="15" y="14"/>
                      </a:lnTo>
                      <a:lnTo>
                        <a:pt x="16" y="11"/>
                      </a:lnTo>
                      <a:lnTo>
                        <a:pt x="18" y="9"/>
                      </a:lnTo>
                      <a:lnTo>
                        <a:pt x="18" y="8"/>
                      </a:lnTo>
                      <a:lnTo>
                        <a:pt x="18" y="5"/>
                      </a:lnTo>
                      <a:close/>
                    </a:path>
                  </a:pathLst>
                </a:custGeom>
                <a:solidFill>
                  <a:srgbClr val="000000"/>
                </a:solidFill>
                <a:ln w="1588">
                  <a:solidFill>
                    <a:srgbClr val="000000"/>
                  </a:solidFill>
                  <a:round/>
                  <a:headEnd/>
                  <a:tailEnd/>
                </a:ln>
              </p:spPr>
              <p:txBody>
                <a:bodyPr/>
                <a:lstStyle/>
                <a:p>
                  <a:endParaRPr lang="zh-CN" altLang="en-US"/>
                </a:p>
              </p:txBody>
            </p:sp>
            <p:sp>
              <p:nvSpPr>
                <p:cNvPr id="524" name="Freeform 171">
                  <a:extLst>
                    <a:ext uri="{FF2B5EF4-FFF2-40B4-BE49-F238E27FC236}">
                      <a16:creationId xmlns:a16="http://schemas.microsoft.com/office/drawing/2014/main" id="{795034A4-7C3D-46E8-9869-D9B4B950C9CB}"/>
                    </a:ext>
                  </a:extLst>
                </p:cNvPr>
                <p:cNvSpPr>
                  <a:spLocks/>
                </p:cNvSpPr>
                <p:nvPr/>
              </p:nvSpPr>
              <p:spPr bwMode="auto">
                <a:xfrm>
                  <a:off x="1322" y="1047"/>
                  <a:ext cx="107" cy="93"/>
                </a:xfrm>
                <a:custGeom>
                  <a:avLst/>
                  <a:gdLst>
                    <a:gd name="T0" fmla="*/ 82 w 107"/>
                    <a:gd name="T1" fmla="*/ 50 h 93"/>
                    <a:gd name="T2" fmla="*/ 79 w 107"/>
                    <a:gd name="T3" fmla="*/ 58 h 93"/>
                    <a:gd name="T4" fmla="*/ 74 w 107"/>
                    <a:gd name="T5" fmla="*/ 63 h 93"/>
                    <a:gd name="T6" fmla="*/ 65 w 107"/>
                    <a:gd name="T7" fmla="*/ 68 h 93"/>
                    <a:gd name="T8" fmla="*/ 58 w 107"/>
                    <a:gd name="T9" fmla="*/ 70 h 93"/>
                    <a:gd name="T10" fmla="*/ 47 w 107"/>
                    <a:gd name="T11" fmla="*/ 70 h 93"/>
                    <a:gd name="T12" fmla="*/ 40 w 107"/>
                    <a:gd name="T13" fmla="*/ 67 h 93"/>
                    <a:gd name="T14" fmla="*/ 33 w 107"/>
                    <a:gd name="T15" fmla="*/ 61 h 93"/>
                    <a:gd name="T16" fmla="*/ 28 w 107"/>
                    <a:gd name="T17" fmla="*/ 54 h 93"/>
                    <a:gd name="T18" fmla="*/ 26 w 107"/>
                    <a:gd name="T19" fmla="*/ 47 h 93"/>
                    <a:gd name="T20" fmla="*/ 28 w 107"/>
                    <a:gd name="T21" fmla="*/ 39 h 93"/>
                    <a:gd name="T22" fmla="*/ 33 w 107"/>
                    <a:gd name="T23" fmla="*/ 32 h 93"/>
                    <a:gd name="T24" fmla="*/ 40 w 107"/>
                    <a:gd name="T25" fmla="*/ 27 h 93"/>
                    <a:gd name="T26" fmla="*/ 46 w 107"/>
                    <a:gd name="T27" fmla="*/ 24 h 93"/>
                    <a:gd name="T28" fmla="*/ 56 w 107"/>
                    <a:gd name="T29" fmla="*/ 22 h 93"/>
                    <a:gd name="T30" fmla="*/ 65 w 107"/>
                    <a:gd name="T31" fmla="*/ 25 h 93"/>
                    <a:gd name="T32" fmla="*/ 72 w 107"/>
                    <a:gd name="T33" fmla="*/ 30 h 93"/>
                    <a:gd name="T34" fmla="*/ 77 w 107"/>
                    <a:gd name="T35" fmla="*/ 35 h 93"/>
                    <a:gd name="T36" fmla="*/ 82 w 107"/>
                    <a:gd name="T37" fmla="*/ 44 h 93"/>
                    <a:gd name="T38" fmla="*/ 107 w 107"/>
                    <a:gd name="T39" fmla="*/ 46 h 93"/>
                    <a:gd name="T40" fmla="*/ 106 w 107"/>
                    <a:gd name="T41" fmla="*/ 35 h 93"/>
                    <a:gd name="T42" fmla="*/ 100 w 107"/>
                    <a:gd name="T43" fmla="*/ 25 h 93"/>
                    <a:gd name="T44" fmla="*/ 94 w 107"/>
                    <a:gd name="T45" fmla="*/ 15 h 93"/>
                    <a:gd name="T46" fmla="*/ 84 w 107"/>
                    <a:gd name="T47" fmla="*/ 8 h 93"/>
                    <a:gd name="T48" fmla="*/ 74 w 107"/>
                    <a:gd name="T49" fmla="*/ 4 h 93"/>
                    <a:gd name="T50" fmla="*/ 61 w 107"/>
                    <a:gd name="T51" fmla="*/ 0 h 93"/>
                    <a:gd name="T52" fmla="*/ 42 w 107"/>
                    <a:gd name="T53" fmla="*/ 2 h 93"/>
                    <a:gd name="T54" fmla="*/ 30 w 107"/>
                    <a:gd name="T55" fmla="*/ 4 h 93"/>
                    <a:gd name="T56" fmla="*/ 21 w 107"/>
                    <a:gd name="T57" fmla="*/ 11 h 93"/>
                    <a:gd name="T58" fmla="*/ 11 w 107"/>
                    <a:gd name="T59" fmla="*/ 18 h 93"/>
                    <a:gd name="T60" fmla="*/ 4 w 107"/>
                    <a:gd name="T61" fmla="*/ 28 h 93"/>
                    <a:gd name="T62" fmla="*/ 1 w 107"/>
                    <a:gd name="T63" fmla="*/ 39 h 93"/>
                    <a:gd name="T64" fmla="*/ 0 w 107"/>
                    <a:gd name="T65" fmla="*/ 50 h 93"/>
                    <a:gd name="T66" fmla="*/ 3 w 107"/>
                    <a:gd name="T67" fmla="*/ 61 h 93"/>
                    <a:gd name="T68" fmla="*/ 8 w 107"/>
                    <a:gd name="T69" fmla="*/ 70 h 93"/>
                    <a:gd name="T70" fmla="*/ 16 w 107"/>
                    <a:gd name="T71" fmla="*/ 79 h 93"/>
                    <a:gd name="T72" fmla="*/ 26 w 107"/>
                    <a:gd name="T73" fmla="*/ 86 h 93"/>
                    <a:gd name="T74" fmla="*/ 38 w 107"/>
                    <a:gd name="T75" fmla="*/ 90 h 93"/>
                    <a:gd name="T76" fmla="*/ 51 w 107"/>
                    <a:gd name="T77" fmla="*/ 93 h 93"/>
                    <a:gd name="T78" fmla="*/ 63 w 107"/>
                    <a:gd name="T79" fmla="*/ 92 h 93"/>
                    <a:gd name="T80" fmla="*/ 75 w 107"/>
                    <a:gd name="T81" fmla="*/ 90 h 93"/>
                    <a:gd name="T82" fmla="*/ 86 w 107"/>
                    <a:gd name="T83" fmla="*/ 83 h 93"/>
                    <a:gd name="T84" fmla="*/ 95 w 107"/>
                    <a:gd name="T85" fmla="*/ 77 h 93"/>
                    <a:gd name="T86" fmla="*/ 102 w 107"/>
                    <a:gd name="T87" fmla="*/ 67 h 93"/>
                    <a:gd name="T88" fmla="*/ 106 w 107"/>
                    <a:gd name="T89" fmla="*/ 57 h 93"/>
                    <a:gd name="T90" fmla="*/ 107 w 107"/>
                    <a:gd name="T91" fmla="*/ 46 h 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7"/>
                    <a:gd name="T139" fmla="*/ 0 h 93"/>
                    <a:gd name="T140" fmla="*/ 107 w 107"/>
                    <a:gd name="T141" fmla="*/ 93 h 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7" h="93">
                      <a:moveTo>
                        <a:pt x="82" y="46"/>
                      </a:moveTo>
                      <a:lnTo>
                        <a:pt x="82" y="50"/>
                      </a:lnTo>
                      <a:lnTo>
                        <a:pt x="81" y="53"/>
                      </a:lnTo>
                      <a:lnTo>
                        <a:pt x="79" y="58"/>
                      </a:lnTo>
                      <a:lnTo>
                        <a:pt x="76" y="61"/>
                      </a:lnTo>
                      <a:lnTo>
                        <a:pt x="74" y="63"/>
                      </a:lnTo>
                      <a:lnTo>
                        <a:pt x="70" y="66"/>
                      </a:lnTo>
                      <a:lnTo>
                        <a:pt x="65" y="68"/>
                      </a:lnTo>
                      <a:lnTo>
                        <a:pt x="61" y="70"/>
                      </a:lnTo>
                      <a:lnTo>
                        <a:pt x="58" y="70"/>
                      </a:lnTo>
                      <a:lnTo>
                        <a:pt x="53" y="70"/>
                      </a:lnTo>
                      <a:lnTo>
                        <a:pt x="47" y="70"/>
                      </a:lnTo>
                      <a:lnTo>
                        <a:pt x="44" y="68"/>
                      </a:lnTo>
                      <a:lnTo>
                        <a:pt x="40" y="67"/>
                      </a:lnTo>
                      <a:lnTo>
                        <a:pt x="35" y="65"/>
                      </a:lnTo>
                      <a:lnTo>
                        <a:pt x="33" y="61"/>
                      </a:lnTo>
                      <a:lnTo>
                        <a:pt x="30" y="58"/>
                      </a:lnTo>
                      <a:lnTo>
                        <a:pt x="28" y="54"/>
                      </a:lnTo>
                      <a:lnTo>
                        <a:pt x="28" y="50"/>
                      </a:lnTo>
                      <a:lnTo>
                        <a:pt x="26" y="47"/>
                      </a:lnTo>
                      <a:lnTo>
                        <a:pt x="28" y="44"/>
                      </a:lnTo>
                      <a:lnTo>
                        <a:pt x="28" y="39"/>
                      </a:lnTo>
                      <a:lnTo>
                        <a:pt x="30" y="35"/>
                      </a:lnTo>
                      <a:lnTo>
                        <a:pt x="33" y="32"/>
                      </a:lnTo>
                      <a:lnTo>
                        <a:pt x="35" y="30"/>
                      </a:lnTo>
                      <a:lnTo>
                        <a:pt x="40" y="27"/>
                      </a:lnTo>
                      <a:lnTo>
                        <a:pt x="42" y="25"/>
                      </a:lnTo>
                      <a:lnTo>
                        <a:pt x="46" y="24"/>
                      </a:lnTo>
                      <a:lnTo>
                        <a:pt x="52" y="22"/>
                      </a:lnTo>
                      <a:lnTo>
                        <a:pt x="56" y="22"/>
                      </a:lnTo>
                      <a:lnTo>
                        <a:pt x="61" y="24"/>
                      </a:lnTo>
                      <a:lnTo>
                        <a:pt x="65" y="25"/>
                      </a:lnTo>
                      <a:lnTo>
                        <a:pt x="70" y="27"/>
                      </a:lnTo>
                      <a:lnTo>
                        <a:pt x="72" y="30"/>
                      </a:lnTo>
                      <a:lnTo>
                        <a:pt x="76" y="32"/>
                      </a:lnTo>
                      <a:lnTo>
                        <a:pt x="77" y="35"/>
                      </a:lnTo>
                      <a:lnTo>
                        <a:pt x="81" y="39"/>
                      </a:lnTo>
                      <a:lnTo>
                        <a:pt x="82" y="44"/>
                      </a:lnTo>
                      <a:lnTo>
                        <a:pt x="82" y="46"/>
                      </a:lnTo>
                      <a:lnTo>
                        <a:pt x="107" y="46"/>
                      </a:lnTo>
                      <a:lnTo>
                        <a:pt x="107" y="41"/>
                      </a:lnTo>
                      <a:lnTo>
                        <a:pt x="106" y="35"/>
                      </a:lnTo>
                      <a:lnTo>
                        <a:pt x="104" y="31"/>
                      </a:lnTo>
                      <a:lnTo>
                        <a:pt x="100" y="25"/>
                      </a:lnTo>
                      <a:lnTo>
                        <a:pt x="98" y="20"/>
                      </a:lnTo>
                      <a:lnTo>
                        <a:pt x="94" y="15"/>
                      </a:lnTo>
                      <a:lnTo>
                        <a:pt x="90" y="12"/>
                      </a:lnTo>
                      <a:lnTo>
                        <a:pt x="84" y="8"/>
                      </a:lnTo>
                      <a:lnTo>
                        <a:pt x="79" y="6"/>
                      </a:lnTo>
                      <a:lnTo>
                        <a:pt x="74" y="4"/>
                      </a:lnTo>
                      <a:lnTo>
                        <a:pt x="68" y="2"/>
                      </a:lnTo>
                      <a:lnTo>
                        <a:pt x="61" y="0"/>
                      </a:lnTo>
                      <a:lnTo>
                        <a:pt x="49" y="0"/>
                      </a:lnTo>
                      <a:lnTo>
                        <a:pt x="42" y="2"/>
                      </a:lnTo>
                      <a:lnTo>
                        <a:pt x="37" y="2"/>
                      </a:lnTo>
                      <a:lnTo>
                        <a:pt x="30" y="4"/>
                      </a:lnTo>
                      <a:lnTo>
                        <a:pt x="24" y="7"/>
                      </a:lnTo>
                      <a:lnTo>
                        <a:pt x="21" y="11"/>
                      </a:lnTo>
                      <a:lnTo>
                        <a:pt x="15" y="14"/>
                      </a:lnTo>
                      <a:lnTo>
                        <a:pt x="11" y="18"/>
                      </a:lnTo>
                      <a:lnTo>
                        <a:pt x="8" y="24"/>
                      </a:lnTo>
                      <a:lnTo>
                        <a:pt x="4" y="28"/>
                      </a:lnTo>
                      <a:lnTo>
                        <a:pt x="3" y="33"/>
                      </a:lnTo>
                      <a:lnTo>
                        <a:pt x="1" y="39"/>
                      </a:lnTo>
                      <a:lnTo>
                        <a:pt x="0" y="44"/>
                      </a:lnTo>
                      <a:lnTo>
                        <a:pt x="0" y="50"/>
                      </a:lnTo>
                      <a:lnTo>
                        <a:pt x="1" y="55"/>
                      </a:lnTo>
                      <a:lnTo>
                        <a:pt x="3" y="61"/>
                      </a:lnTo>
                      <a:lnTo>
                        <a:pt x="5" y="66"/>
                      </a:lnTo>
                      <a:lnTo>
                        <a:pt x="8" y="70"/>
                      </a:lnTo>
                      <a:lnTo>
                        <a:pt x="11" y="75"/>
                      </a:lnTo>
                      <a:lnTo>
                        <a:pt x="16" y="79"/>
                      </a:lnTo>
                      <a:lnTo>
                        <a:pt x="21" y="83"/>
                      </a:lnTo>
                      <a:lnTo>
                        <a:pt x="26" y="86"/>
                      </a:lnTo>
                      <a:lnTo>
                        <a:pt x="31" y="90"/>
                      </a:lnTo>
                      <a:lnTo>
                        <a:pt x="38" y="90"/>
                      </a:lnTo>
                      <a:lnTo>
                        <a:pt x="44" y="92"/>
                      </a:lnTo>
                      <a:lnTo>
                        <a:pt x="51" y="93"/>
                      </a:lnTo>
                      <a:lnTo>
                        <a:pt x="56" y="93"/>
                      </a:lnTo>
                      <a:lnTo>
                        <a:pt x="63" y="92"/>
                      </a:lnTo>
                      <a:lnTo>
                        <a:pt x="70" y="90"/>
                      </a:lnTo>
                      <a:lnTo>
                        <a:pt x="75" y="90"/>
                      </a:lnTo>
                      <a:lnTo>
                        <a:pt x="81" y="87"/>
                      </a:lnTo>
                      <a:lnTo>
                        <a:pt x="86" y="83"/>
                      </a:lnTo>
                      <a:lnTo>
                        <a:pt x="91" y="80"/>
                      </a:lnTo>
                      <a:lnTo>
                        <a:pt x="95" y="77"/>
                      </a:lnTo>
                      <a:lnTo>
                        <a:pt x="98" y="72"/>
                      </a:lnTo>
                      <a:lnTo>
                        <a:pt x="102" y="67"/>
                      </a:lnTo>
                      <a:lnTo>
                        <a:pt x="105" y="61"/>
                      </a:lnTo>
                      <a:lnTo>
                        <a:pt x="106" y="57"/>
                      </a:lnTo>
                      <a:lnTo>
                        <a:pt x="107" y="50"/>
                      </a:lnTo>
                      <a:lnTo>
                        <a:pt x="107" y="46"/>
                      </a:lnTo>
                      <a:lnTo>
                        <a:pt x="82" y="46"/>
                      </a:lnTo>
                      <a:close/>
                    </a:path>
                  </a:pathLst>
                </a:custGeom>
                <a:solidFill>
                  <a:srgbClr val="000000"/>
                </a:solidFill>
                <a:ln w="1588">
                  <a:solidFill>
                    <a:srgbClr val="000000"/>
                  </a:solidFill>
                  <a:round/>
                  <a:headEnd/>
                  <a:tailEnd/>
                </a:ln>
              </p:spPr>
              <p:txBody>
                <a:bodyPr/>
                <a:lstStyle/>
                <a:p>
                  <a:endParaRPr lang="zh-CN" altLang="en-US"/>
                </a:p>
              </p:txBody>
            </p:sp>
            <p:sp>
              <p:nvSpPr>
                <p:cNvPr id="525" name="Freeform 172">
                  <a:extLst>
                    <a:ext uri="{FF2B5EF4-FFF2-40B4-BE49-F238E27FC236}">
                      <a16:creationId xmlns:a16="http://schemas.microsoft.com/office/drawing/2014/main" id="{F4BCC154-11C0-4ED3-A23A-D601E3F160D4}"/>
                    </a:ext>
                  </a:extLst>
                </p:cNvPr>
                <p:cNvSpPr>
                  <a:spLocks/>
                </p:cNvSpPr>
                <p:nvPr/>
              </p:nvSpPr>
              <p:spPr bwMode="auto">
                <a:xfrm>
                  <a:off x="1230" y="1071"/>
                  <a:ext cx="54" cy="48"/>
                </a:xfrm>
                <a:custGeom>
                  <a:avLst/>
                  <a:gdLst>
                    <a:gd name="T0" fmla="*/ 2 w 54"/>
                    <a:gd name="T1" fmla="*/ 13 h 48"/>
                    <a:gd name="T2" fmla="*/ 1 w 54"/>
                    <a:gd name="T3" fmla="*/ 16 h 48"/>
                    <a:gd name="T4" fmla="*/ 0 w 54"/>
                    <a:gd name="T5" fmla="*/ 20 h 48"/>
                    <a:gd name="T6" fmla="*/ 0 w 54"/>
                    <a:gd name="T7" fmla="*/ 24 h 48"/>
                    <a:gd name="T8" fmla="*/ 0 w 54"/>
                    <a:gd name="T9" fmla="*/ 28 h 48"/>
                    <a:gd name="T10" fmla="*/ 1 w 54"/>
                    <a:gd name="T11" fmla="*/ 31 h 48"/>
                    <a:gd name="T12" fmla="*/ 2 w 54"/>
                    <a:gd name="T13" fmla="*/ 35 h 48"/>
                    <a:gd name="T14" fmla="*/ 5 w 54"/>
                    <a:gd name="T15" fmla="*/ 39 h 48"/>
                    <a:gd name="T16" fmla="*/ 9 w 54"/>
                    <a:gd name="T17" fmla="*/ 42 h 48"/>
                    <a:gd name="T18" fmla="*/ 12 w 54"/>
                    <a:gd name="T19" fmla="*/ 44 h 48"/>
                    <a:gd name="T20" fmla="*/ 16 w 54"/>
                    <a:gd name="T21" fmla="*/ 46 h 48"/>
                    <a:gd name="T22" fmla="*/ 20 w 54"/>
                    <a:gd name="T23" fmla="*/ 46 h 48"/>
                    <a:gd name="T24" fmla="*/ 25 w 54"/>
                    <a:gd name="T25" fmla="*/ 48 h 48"/>
                    <a:gd name="T26" fmla="*/ 30 w 54"/>
                    <a:gd name="T27" fmla="*/ 48 h 48"/>
                    <a:gd name="T28" fmla="*/ 34 w 54"/>
                    <a:gd name="T29" fmla="*/ 46 h 48"/>
                    <a:gd name="T30" fmla="*/ 39 w 54"/>
                    <a:gd name="T31" fmla="*/ 46 h 48"/>
                    <a:gd name="T32" fmla="*/ 43 w 54"/>
                    <a:gd name="T33" fmla="*/ 43 h 48"/>
                    <a:gd name="T34" fmla="*/ 46 w 54"/>
                    <a:gd name="T35" fmla="*/ 42 h 48"/>
                    <a:gd name="T36" fmla="*/ 50 w 54"/>
                    <a:gd name="T37" fmla="*/ 39 h 48"/>
                    <a:gd name="T38" fmla="*/ 51 w 54"/>
                    <a:gd name="T39" fmla="*/ 34 h 48"/>
                    <a:gd name="T40" fmla="*/ 53 w 54"/>
                    <a:gd name="T41" fmla="*/ 31 h 48"/>
                    <a:gd name="T42" fmla="*/ 54 w 54"/>
                    <a:gd name="T43" fmla="*/ 28 h 48"/>
                    <a:gd name="T44" fmla="*/ 54 w 54"/>
                    <a:gd name="T45" fmla="*/ 23 h 48"/>
                    <a:gd name="T46" fmla="*/ 54 w 54"/>
                    <a:gd name="T47" fmla="*/ 21 h 48"/>
                    <a:gd name="T48" fmla="*/ 53 w 54"/>
                    <a:gd name="T49" fmla="*/ 16 h 48"/>
                    <a:gd name="T50" fmla="*/ 51 w 54"/>
                    <a:gd name="T51" fmla="*/ 13 h 48"/>
                    <a:gd name="T52" fmla="*/ 49 w 54"/>
                    <a:gd name="T53" fmla="*/ 9 h 48"/>
                    <a:gd name="T54" fmla="*/ 46 w 54"/>
                    <a:gd name="T55" fmla="*/ 7 h 48"/>
                    <a:gd name="T56" fmla="*/ 42 w 54"/>
                    <a:gd name="T57" fmla="*/ 3 h 48"/>
                    <a:gd name="T58" fmla="*/ 37 w 54"/>
                    <a:gd name="T59" fmla="*/ 2 h 48"/>
                    <a:gd name="T60" fmla="*/ 34 w 54"/>
                    <a:gd name="T61" fmla="*/ 1 h 48"/>
                    <a:gd name="T62" fmla="*/ 30 w 54"/>
                    <a:gd name="T63" fmla="*/ 0 h 48"/>
                    <a:gd name="T64" fmla="*/ 24 w 54"/>
                    <a:gd name="T65" fmla="*/ 0 h 48"/>
                    <a:gd name="T66" fmla="*/ 20 w 54"/>
                    <a:gd name="T67" fmla="*/ 1 h 48"/>
                    <a:gd name="T68" fmla="*/ 16 w 54"/>
                    <a:gd name="T69" fmla="*/ 2 h 48"/>
                    <a:gd name="T70" fmla="*/ 12 w 54"/>
                    <a:gd name="T71" fmla="*/ 3 h 48"/>
                    <a:gd name="T72" fmla="*/ 7 w 54"/>
                    <a:gd name="T73" fmla="*/ 7 h 48"/>
                    <a:gd name="T74" fmla="*/ 5 w 54"/>
                    <a:gd name="T75" fmla="*/ 9 h 48"/>
                    <a:gd name="T76" fmla="*/ 2 w 54"/>
                    <a:gd name="T77" fmla="*/ 13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48"/>
                    <a:gd name="T119" fmla="*/ 54 w 54"/>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48">
                      <a:moveTo>
                        <a:pt x="2" y="13"/>
                      </a:moveTo>
                      <a:lnTo>
                        <a:pt x="1" y="16"/>
                      </a:lnTo>
                      <a:lnTo>
                        <a:pt x="0" y="20"/>
                      </a:lnTo>
                      <a:lnTo>
                        <a:pt x="0" y="24"/>
                      </a:lnTo>
                      <a:lnTo>
                        <a:pt x="0" y="28"/>
                      </a:lnTo>
                      <a:lnTo>
                        <a:pt x="1" y="31"/>
                      </a:lnTo>
                      <a:lnTo>
                        <a:pt x="2" y="35"/>
                      </a:lnTo>
                      <a:lnTo>
                        <a:pt x="5" y="39"/>
                      </a:lnTo>
                      <a:lnTo>
                        <a:pt x="9" y="42"/>
                      </a:lnTo>
                      <a:lnTo>
                        <a:pt x="12" y="44"/>
                      </a:lnTo>
                      <a:lnTo>
                        <a:pt x="16" y="46"/>
                      </a:lnTo>
                      <a:lnTo>
                        <a:pt x="20" y="46"/>
                      </a:lnTo>
                      <a:lnTo>
                        <a:pt x="25" y="48"/>
                      </a:lnTo>
                      <a:lnTo>
                        <a:pt x="30" y="48"/>
                      </a:lnTo>
                      <a:lnTo>
                        <a:pt x="34" y="46"/>
                      </a:lnTo>
                      <a:lnTo>
                        <a:pt x="39" y="46"/>
                      </a:lnTo>
                      <a:lnTo>
                        <a:pt x="43" y="43"/>
                      </a:lnTo>
                      <a:lnTo>
                        <a:pt x="46" y="42"/>
                      </a:lnTo>
                      <a:lnTo>
                        <a:pt x="50" y="39"/>
                      </a:lnTo>
                      <a:lnTo>
                        <a:pt x="51" y="34"/>
                      </a:lnTo>
                      <a:lnTo>
                        <a:pt x="53" y="31"/>
                      </a:lnTo>
                      <a:lnTo>
                        <a:pt x="54" y="28"/>
                      </a:lnTo>
                      <a:lnTo>
                        <a:pt x="54" y="23"/>
                      </a:lnTo>
                      <a:lnTo>
                        <a:pt x="54" y="21"/>
                      </a:lnTo>
                      <a:lnTo>
                        <a:pt x="53" y="16"/>
                      </a:lnTo>
                      <a:lnTo>
                        <a:pt x="51" y="13"/>
                      </a:lnTo>
                      <a:lnTo>
                        <a:pt x="49" y="9"/>
                      </a:lnTo>
                      <a:lnTo>
                        <a:pt x="46" y="7"/>
                      </a:lnTo>
                      <a:lnTo>
                        <a:pt x="42" y="3"/>
                      </a:lnTo>
                      <a:lnTo>
                        <a:pt x="37" y="2"/>
                      </a:lnTo>
                      <a:lnTo>
                        <a:pt x="34" y="1"/>
                      </a:lnTo>
                      <a:lnTo>
                        <a:pt x="30" y="0"/>
                      </a:lnTo>
                      <a:lnTo>
                        <a:pt x="24" y="0"/>
                      </a:lnTo>
                      <a:lnTo>
                        <a:pt x="20" y="1"/>
                      </a:lnTo>
                      <a:lnTo>
                        <a:pt x="16" y="2"/>
                      </a:lnTo>
                      <a:lnTo>
                        <a:pt x="12" y="3"/>
                      </a:lnTo>
                      <a:lnTo>
                        <a:pt x="7" y="7"/>
                      </a:lnTo>
                      <a:lnTo>
                        <a:pt x="5" y="9"/>
                      </a:lnTo>
                      <a:lnTo>
                        <a:pt x="2" y="13"/>
                      </a:lnTo>
                      <a:close/>
                    </a:path>
                  </a:pathLst>
                </a:custGeom>
                <a:solidFill>
                  <a:srgbClr val="FFFFFF"/>
                </a:solidFill>
                <a:ln w="1588">
                  <a:solidFill>
                    <a:srgbClr val="000000"/>
                  </a:solidFill>
                  <a:round/>
                  <a:headEnd/>
                  <a:tailEnd/>
                </a:ln>
              </p:spPr>
              <p:txBody>
                <a:bodyPr/>
                <a:lstStyle/>
                <a:p>
                  <a:endParaRPr lang="zh-CN" altLang="en-US"/>
                </a:p>
              </p:txBody>
            </p:sp>
            <p:sp>
              <p:nvSpPr>
                <p:cNvPr id="526" name="Freeform 173">
                  <a:extLst>
                    <a:ext uri="{FF2B5EF4-FFF2-40B4-BE49-F238E27FC236}">
                      <a16:creationId xmlns:a16="http://schemas.microsoft.com/office/drawing/2014/main" id="{1B59B2BE-C1EE-49EA-9FE8-ECD897C084F7}"/>
                    </a:ext>
                  </a:extLst>
                </p:cNvPr>
                <p:cNvSpPr>
                  <a:spLocks/>
                </p:cNvSpPr>
                <p:nvPr/>
              </p:nvSpPr>
              <p:spPr bwMode="auto">
                <a:xfrm>
                  <a:off x="1248" y="1087"/>
                  <a:ext cx="19" cy="17"/>
                </a:xfrm>
                <a:custGeom>
                  <a:avLst/>
                  <a:gdLst>
                    <a:gd name="T0" fmla="*/ 19 w 19"/>
                    <a:gd name="T1" fmla="*/ 6 h 17"/>
                    <a:gd name="T2" fmla="*/ 17 w 19"/>
                    <a:gd name="T3" fmla="*/ 4 h 17"/>
                    <a:gd name="T4" fmla="*/ 16 w 19"/>
                    <a:gd name="T5" fmla="*/ 1 h 17"/>
                    <a:gd name="T6" fmla="*/ 13 w 19"/>
                    <a:gd name="T7" fmla="*/ 0 h 17"/>
                    <a:gd name="T8" fmla="*/ 10 w 19"/>
                    <a:gd name="T9" fmla="*/ 0 h 17"/>
                    <a:gd name="T10" fmla="*/ 7 w 19"/>
                    <a:gd name="T11" fmla="*/ 0 h 17"/>
                    <a:gd name="T12" fmla="*/ 5 w 19"/>
                    <a:gd name="T13" fmla="*/ 0 h 17"/>
                    <a:gd name="T14" fmla="*/ 3 w 19"/>
                    <a:gd name="T15" fmla="*/ 1 h 17"/>
                    <a:gd name="T16" fmla="*/ 2 w 19"/>
                    <a:gd name="T17" fmla="*/ 4 h 17"/>
                    <a:gd name="T18" fmla="*/ 1 w 19"/>
                    <a:gd name="T19" fmla="*/ 6 h 17"/>
                    <a:gd name="T20" fmla="*/ 0 w 19"/>
                    <a:gd name="T21" fmla="*/ 8 h 17"/>
                    <a:gd name="T22" fmla="*/ 1 w 19"/>
                    <a:gd name="T23" fmla="*/ 10 h 17"/>
                    <a:gd name="T24" fmla="*/ 1 w 19"/>
                    <a:gd name="T25" fmla="*/ 12 h 17"/>
                    <a:gd name="T26" fmla="*/ 3 w 19"/>
                    <a:gd name="T27" fmla="*/ 14 h 17"/>
                    <a:gd name="T28" fmla="*/ 5 w 19"/>
                    <a:gd name="T29" fmla="*/ 15 h 17"/>
                    <a:gd name="T30" fmla="*/ 7 w 19"/>
                    <a:gd name="T31" fmla="*/ 17 h 17"/>
                    <a:gd name="T32" fmla="*/ 10 w 19"/>
                    <a:gd name="T33" fmla="*/ 17 h 17"/>
                    <a:gd name="T34" fmla="*/ 13 w 19"/>
                    <a:gd name="T35" fmla="*/ 15 h 17"/>
                    <a:gd name="T36" fmla="*/ 16 w 19"/>
                    <a:gd name="T37" fmla="*/ 14 h 17"/>
                    <a:gd name="T38" fmla="*/ 17 w 19"/>
                    <a:gd name="T39" fmla="*/ 12 h 17"/>
                    <a:gd name="T40" fmla="*/ 19 w 19"/>
                    <a:gd name="T41" fmla="*/ 10 h 17"/>
                    <a:gd name="T42" fmla="*/ 19 w 19"/>
                    <a:gd name="T43" fmla="*/ 8 h 17"/>
                    <a:gd name="T44" fmla="*/ 19 w 19"/>
                    <a:gd name="T45" fmla="*/ 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7"/>
                    <a:gd name="T71" fmla="*/ 19 w 19"/>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7">
                      <a:moveTo>
                        <a:pt x="19" y="6"/>
                      </a:moveTo>
                      <a:lnTo>
                        <a:pt x="17" y="4"/>
                      </a:lnTo>
                      <a:lnTo>
                        <a:pt x="16" y="1"/>
                      </a:lnTo>
                      <a:lnTo>
                        <a:pt x="13" y="0"/>
                      </a:lnTo>
                      <a:lnTo>
                        <a:pt x="10" y="0"/>
                      </a:lnTo>
                      <a:lnTo>
                        <a:pt x="7" y="0"/>
                      </a:lnTo>
                      <a:lnTo>
                        <a:pt x="5" y="0"/>
                      </a:lnTo>
                      <a:lnTo>
                        <a:pt x="3" y="1"/>
                      </a:lnTo>
                      <a:lnTo>
                        <a:pt x="2" y="4"/>
                      </a:lnTo>
                      <a:lnTo>
                        <a:pt x="1" y="6"/>
                      </a:lnTo>
                      <a:lnTo>
                        <a:pt x="0" y="8"/>
                      </a:lnTo>
                      <a:lnTo>
                        <a:pt x="1" y="10"/>
                      </a:lnTo>
                      <a:lnTo>
                        <a:pt x="1" y="12"/>
                      </a:lnTo>
                      <a:lnTo>
                        <a:pt x="3" y="14"/>
                      </a:lnTo>
                      <a:lnTo>
                        <a:pt x="5" y="15"/>
                      </a:lnTo>
                      <a:lnTo>
                        <a:pt x="7" y="17"/>
                      </a:lnTo>
                      <a:lnTo>
                        <a:pt x="10" y="17"/>
                      </a:lnTo>
                      <a:lnTo>
                        <a:pt x="13" y="15"/>
                      </a:lnTo>
                      <a:lnTo>
                        <a:pt x="16" y="14"/>
                      </a:lnTo>
                      <a:lnTo>
                        <a:pt x="17" y="12"/>
                      </a:lnTo>
                      <a:lnTo>
                        <a:pt x="19" y="10"/>
                      </a:lnTo>
                      <a:lnTo>
                        <a:pt x="19" y="8"/>
                      </a:lnTo>
                      <a:lnTo>
                        <a:pt x="19" y="6"/>
                      </a:lnTo>
                      <a:close/>
                    </a:path>
                  </a:pathLst>
                </a:custGeom>
                <a:solidFill>
                  <a:srgbClr val="000000"/>
                </a:solidFill>
                <a:ln w="1588">
                  <a:solidFill>
                    <a:srgbClr val="000000"/>
                  </a:solidFill>
                  <a:round/>
                  <a:headEnd/>
                  <a:tailEnd/>
                </a:ln>
              </p:spPr>
              <p:txBody>
                <a:bodyPr/>
                <a:lstStyle/>
                <a:p>
                  <a:endParaRPr lang="zh-CN" altLang="en-US"/>
                </a:p>
              </p:txBody>
            </p:sp>
            <p:sp>
              <p:nvSpPr>
                <p:cNvPr id="527" name="Freeform 174">
                  <a:extLst>
                    <a:ext uri="{FF2B5EF4-FFF2-40B4-BE49-F238E27FC236}">
                      <a16:creationId xmlns:a16="http://schemas.microsoft.com/office/drawing/2014/main" id="{D5D32BBF-63AD-482B-BFA4-3C495765B9FC}"/>
                    </a:ext>
                  </a:extLst>
                </p:cNvPr>
                <p:cNvSpPr>
                  <a:spLocks/>
                </p:cNvSpPr>
                <p:nvPr/>
              </p:nvSpPr>
              <p:spPr bwMode="auto">
                <a:xfrm>
                  <a:off x="1204" y="1049"/>
                  <a:ext cx="106" cy="91"/>
                </a:xfrm>
                <a:custGeom>
                  <a:avLst/>
                  <a:gdLst>
                    <a:gd name="T0" fmla="*/ 80 w 106"/>
                    <a:gd name="T1" fmla="*/ 50 h 91"/>
                    <a:gd name="T2" fmla="*/ 77 w 106"/>
                    <a:gd name="T3" fmla="*/ 57 h 91"/>
                    <a:gd name="T4" fmla="*/ 72 w 106"/>
                    <a:gd name="T5" fmla="*/ 64 h 91"/>
                    <a:gd name="T6" fmla="*/ 65 w 106"/>
                    <a:gd name="T7" fmla="*/ 68 h 91"/>
                    <a:gd name="T8" fmla="*/ 56 w 106"/>
                    <a:gd name="T9" fmla="*/ 70 h 91"/>
                    <a:gd name="T10" fmla="*/ 46 w 106"/>
                    <a:gd name="T11" fmla="*/ 68 h 91"/>
                    <a:gd name="T12" fmla="*/ 38 w 106"/>
                    <a:gd name="T13" fmla="*/ 66 h 91"/>
                    <a:gd name="T14" fmla="*/ 31 w 106"/>
                    <a:gd name="T15" fmla="*/ 61 h 91"/>
                    <a:gd name="T16" fmla="*/ 27 w 106"/>
                    <a:gd name="T17" fmla="*/ 53 h 91"/>
                    <a:gd name="T18" fmla="*/ 26 w 106"/>
                    <a:gd name="T19" fmla="*/ 46 h 91"/>
                    <a:gd name="T20" fmla="*/ 27 w 106"/>
                    <a:gd name="T21" fmla="*/ 39 h 91"/>
                    <a:gd name="T22" fmla="*/ 31 w 106"/>
                    <a:gd name="T23" fmla="*/ 31 h 91"/>
                    <a:gd name="T24" fmla="*/ 38 w 106"/>
                    <a:gd name="T25" fmla="*/ 26 h 91"/>
                    <a:gd name="T26" fmla="*/ 46 w 106"/>
                    <a:gd name="T27" fmla="*/ 23 h 91"/>
                    <a:gd name="T28" fmla="*/ 56 w 106"/>
                    <a:gd name="T29" fmla="*/ 23 h 91"/>
                    <a:gd name="T30" fmla="*/ 63 w 106"/>
                    <a:gd name="T31" fmla="*/ 24 h 91"/>
                    <a:gd name="T32" fmla="*/ 72 w 106"/>
                    <a:gd name="T33" fmla="*/ 29 h 91"/>
                    <a:gd name="T34" fmla="*/ 77 w 106"/>
                    <a:gd name="T35" fmla="*/ 35 h 91"/>
                    <a:gd name="T36" fmla="*/ 80 w 106"/>
                    <a:gd name="T37" fmla="*/ 43 h 91"/>
                    <a:gd name="T38" fmla="*/ 106 w 106"/>
                    <a:gd name="T39" fmla="*/ 45 h 91"/>
                    <a:gd name="T40" fmla="*/ 105 w 106"/>
                    <a:gd name="T41" fmla="*/ 35 h 91"/>
                    <a:gd name="T42" fmla="*/ 100 w 106"/>
                    <a:gd name="T43" fmla="*/ 24 h 91"/>
                    <a:gd name="T44" fmla="*/ 93 w 106"/>
                    <a:gd name="T45" fmla="*/ 15 h 91"/>
                    <a:gd name="T46" fmla="*/ 84 w 106"/>
                    <a:gd name="T47" fmla="*/ 7 h 91"/>
                    <a:gd name="T48" fmla="*/ 73 w 106"/>
                    <a:gd name="T49" fmla="*/ 2 h 91"/>
                    <a:gd name="T50" fmla="*/ 61 w 106"/>
                    <a:gd name="T51" fmla="*/ 0 h 91"/>
                    <a:gd name="T52" fmla="*/ 42 w 106"/>
                    <a:gd name="T53" fmla="*/ 0 h 91"/>
                    <a:gd name="T54" fmla="*/ 30 w 106"/>
                    <a:gd name="T55" fmla="*/ 4 h 91"/>
                    <a:gd name="T56" fmla="*/ 19 w 106"/>
                    <a:gd name="T57" fmla="*/ 10 h 91"/>
                    <a:gd name="T58" fmla="*/ 9 w 106"/>
                    <a:gd name="T59" fmla="*/ 18 h 91"/>
                    <a:gd name="T60" fmla="*/ 3 w 106"/>
                    <a:gd name="T61" fmla="*/ 28 h 91"/>
                    <a:gd name="T62" fmla="*/ 0 w 106"/>
                    <a:gd name="T63" fmla="*/ 38 h 91"/>
                    <a:gd name="T64" fmla="*/ 0 w 106"/>
                    <a:gd name="T65" fmla="*/ 50 h 91"/>
                    <a:gd name="T66" fmla="*/ 3 w 106"/>
                    <a:gd name="T67" fmla="*/ 61 h 91"/>
                    <a:gd name="T68" fmla="*/ 7 w 106"/>
                    <a:gd name="T69" fmla="*/ 70 h 91"/>
                    <a:gd name="T70" fmla="*/ 15 w 106"/>
                    <a:gd name="T71" fmla="*/ 78 h 91"/>
                    <a:gd name="T72" fmla="*/ 26 w 106"/>
                    <a:gd name="T73" fmla="*/ 85 h 91"/>
                    <a:gd name="T74" fmla="*/ 37 w 106"/>
                    <a:gd name="T75" fmla="*/ 90 h 91"/>
                    <a:gd name="T76" fmla="*/ 49 w 106"/>
                    <a:gd name="T77" fmla="*/ 90 h 91"/>
                    <a:gd name="T78" fmla="*/ 63 w 106"/>
                    <a:gd name="T79" fmla="*/ 91 h 91"/>
                    <a:gd name="T80" fmla="*/ 75 w 106"/>
                    <a:gd name="T81" fmla="*/ 88 h 91"/>
                    <a:gd name="T82" fmla="*/ 86 w 106"/>
                    <a:gd name="T83" fmla="*/ 83 h 91"/>
                    <a:gd name="T84" fmla="*/ 93 w 106"/>
                    <a:gd name="T85" fmla="*/ 76 h 91"/>
                    <a:gd name="T86" fmla="*/ 100 w 106"/>
                    <a:gd name="T87" fmla="*/ 66 h 91"/>
                    <a:gd name="T88" fmla="*/ 106 w 106"/>
                    <a:gd name="T89" fmla="*/ 56 h 91"/>
                    <a:gd name="T90" fmla="*/ 106 w 106"/>
                    <a:gd name="T91" fmla="*/ 45 h 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6"/>
                    <a:gd name="T139" fmla="*/ 0 h 91"/>
                    <a:gd name="T140" fmla="*/ 106 w 106"/>
                    <a:gd name="T141" fmla="*/ 91 h 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6" h="91">
                      <a:moveTo>
                        <a:pt x="80" y="45"/>
                      </a:moveTo>
                      <a:lnTo>
                        <a:pt x="80" y="50"/>
                      </a:lnTo>
                      <a:lnTo>
                        <a:pt x="80" y="53"/>
                      </a:lnTo>
                      <a:lnTo>
                        <a:pt x="77" y="57"/>
                      </a:lnTo>
                      <a:lnTo>
                        <a:pt x="76" y="61"/>
                      </a:lnTo>
                      <a:lnTo>
                        <a:pt x="72" y="64"/>
                      </a:lnTo>
                      <a:lnTo>
                        <a:pt x="69" y="65"/>
                      </a:lnTo>
                      <a:lnTo>
                        <a:pt x="65" y="68"/>
                      </a:lnTo>
                      <a:lnTo>
                        <a:pt x="60" y="68"/>
                      </a:lnTo>
                      <a:lnTo>
                        <a:pt x="56" y="70"/>
                      </a:lnTo>
                      <a:lnTo>
                        <a:pt x="51" y="70"/>
                      </a:lnTo>
                      <a:lnTo>
                        <a:pt x="46" y="68"/>
                      </a:lnTo>
                      <a:lnTo>
                        <a:pt x="42" y="68"/>
                      </a:lnTo>
                      <a:lnTo>
                        <a:pt x="38" y="66"/>
                      </a:lnTo>
                      <a:lnTo>
                        <a:pt x="35" y="64"/>
                      </a:lnTo>
                      <a:lnTo>
                        <a:pt x="31" y="61"/>
                      </a:lnTo>
                      <a:lnTo>
                        <a:pt x="30" y="57"/>
                      </a:lnTo>
                      <a:lnTo>
                        <a:pt x="27" y="53"/>
                      </a:lnTo>
                      <a:lnTo>
                        <a:pt x="26" y="50"/>
                      </a:lnTo>
                      <a:lnTo>
                        <a:pt x="26" y="46"/>
                      </a:lnTo>
                      <a:lnTo>
                        <a:pt x="26" y="43"/>
                      </a:lnTo>
                      <a:lnTo>
                        <a:pt x="27" y="39"/>
                      </a:lnTo>
                      <a:lnTo>
                        <a:pt x="28" y="35"/>
                      </a:lnTo>
                      <a:lnTo>
                        <a:pt x="31" y="31"/>
                      </a:lnTo>
                      <a:lnTo>
                        <a:pt x="33" y="29"/>
                      </a:lnTo>
                      <a:lnTo>
                        <a:pt x="38" y="26"/>
                      </a:lnTo>
                      <a:lnTo>
                        <a:pt x="42" y="24"/>
                      </a:lnTo>
                      <a:lnTo>
                        <a:pt x="46" y="23"/>
                      </a:lnTo>
                      <a:lnTo>
                        <a:pt x="50" y="23"/>
                      </a:lnTo>
                      <a:lnTo>
                        <a:pt x="56" y="23"/>
                      </a:lnTo>
                      <a:lnTo>
                        <a:pt x="60" y="23"/>
                      </a:lnTo>
                      <a:lnTo>
                        <a:pt x="63" y="24"/>
                      </a:lnTo>
                      <a:lnTo>
                        <a:pt x="68" y="26"/>
                      </a:lnTo>
                      <a:lnTo>
                        <a:pt x="72" y="29"/>
                      </a:lnTo>
                      <a:lnTo>
                        <a:pt x="75" y="31"/>
                      </a:lnTo>
                      <a:lnTo>
                        <a:pt x="77" y="35"/>
                      </a:lnTo>
                      <a:lnTo>
                        <a:pt x="79" y="38"/>
                      </a:lnTo>
                      <a:lnTo>
                        <a:pt x="80" y="43"/>
                      </a:lnTo>
                      <a:lnTo>
                        <a:pt x="80" y="45"/>
                      </a:lnTo>
                      <a:lnTo>
                        <a:pt x="106" y="45"/>
                      </a:lnTo>
                      <a:lnTo>
                        <a:pt x="106" y="40"/>
                      </a:lnTo>
                      <a:lnTo>
                        <a:pt x="105" y="35"/>
                      </a:lnTo>
                      <a:lnTo>
                        <a:pt x="103" y="30"/>
                      </a:lnTo>
                      <a:lnTo>
                        <a:pt x="100" y="24"/>
                      </a:lnTo>
                      <a:lnTo>
                        <a:pt x="96" y="19"/>
                      </a:lnTo>
                      <a:lnTo>
                        <a:pt x="93" y="15"/>
                      </a:lnTo>
                      <a:lnTo>
                        <a:pt x="88" y="11"/>
                      </a:lnTo>
                      <a:lnTo>
                        <a:pt x="84" y="7"/>
                      </a:lnTo>
                      <a:lnTo>
                        <a:pt x="79" y="5"/>
                      </a:lnTo>
                      <a:lnTo>
                        <a:pt x="73" y="2"/>
                      </a:lnTo>
                      <a:lnTo>
                        <a:pt x="67" y="2"/>
                      </a:lnTo>
                      <a:lnTo>
                        <a:pt x="61" y="0"/>
                      </a:lnTo>
                      <a:lnTo>
                        <a:pt x="47" y="0"/>
                      </a:lnTo>
                      <a:lnTo>
                        <a:pt x="42" y="0"/>
                      </a:lnTo>
                      <a:lnTo>
                        <a:pt x="35" y="2"/>
                      </a:lnTo>
                      <a:lnTo>
                        <a:pt x="30" y="4"/>
                      </a:lnTo>
                      <a:lnTo>
                        <a:pt x="24" y="6"/>
                      </a:lnTo>
                      <a:lnTo>
                        <a:pt x="19" y="10"/>
                      </a:lnTo>
                      <a:lnTo>
                        <a:pt x="15" y="13"/>
                      </a:lnTo>
                      <a:lnTo>
                        <a:pt x="9" y="18"/>
                      </a:lnTo>
                      <a:lnTo>
                        <a:pt x="7" y="23"/>
                      </a:lnTo>
                      <a:lnTo>
                        <a:pt x="3" y="28"/>
                      </a:lnTo>
                      <a:lnTo>
                        <a:pt x="1" y="33"/>
                      </a:lnTo>
                      <a:lnTo>
                        <a:pt x="0" y="38"/>
                      </a:lnTo>
                      <a:lnTo>
                        <a:pt x="0" y="44"/>
                      </a:lnTo>
                      <a:lnTo>
                        <a:pt x="0" y="50"/>
                      </a:lnTo>
                      <a:lnTo>
                        <a:pt x="1" y="55"/>
                      </a:lnTo>
                      <a:lnTo>
                        <a:pt x="3" y="61"/>
                      </a:lnTo>
                      <a:lnTo>
                        <a:pt x="5" y="65"/>
                      </a:lnTo>
                      <a:lnTo>
                        <a:pt x="7" y="70"/>
                      </a:lnTo>
                      <a:lnTo>
                        <a:pt x="10" y="75"/>
                      </a:lnTo>
                      <a:lnTo>
                        <a:pt x="15" y="78"/>
                      </a:lnTo>
                      <a:lnTo>
                        <a:pt x="21" y="83"/>
                      </a:lnTo>
                      <a:lnTo>
                        <a:pt x="26" y="85"/>
                      </a:lnTo>
                      <a:lnTo>
                        <a:pt x="31" y="88"/>
                      </a:lnTo>
                      <a:lnTo>
                        <a:pt x="37" y="90"/>
                      </a:lnTo>
                      <a:lnTo>
                        <a:pt x="44" y="91"/>
                      </a:lnTo>
                      <a:lnTo>
                        <a:pt x="49" y="90"/>
                      </a:lnTo>
                      <a:lnTo>
                        <a:pt x="56" y="90"/>
                      </a:lnTo>
                      <a:lnTo>
                        <a:pt x="63" y="91"/>
                      </a:lnTo>
                      <a:lnTo>
                        <a:pt x="68" y="90"/>
                      </a:lnTo>
                      <a:lnTo>
                        <a:pt x="75" y="88"/>
                      </a:lnTo>
                      <a:lnTo>
                        <a:pt x="80" y="86"/>
                      </a:lnTo>
                      <a:lnTo>
                        <a:pt x="86" y="83"/>
                      </a:lnTo>
                      <a:lnTo>
                        <a:pt x="90" y="79"/>
                      </a:lnTo>
                      <a:lnTo>
                        <a:pt x="93" y="76"/>
                      </a:lnTo>
                      <a:lnTo>
                        <a:pt x="98" y="71"/>
                      </a:lnTo>
                      <a:lnTo>
                        <a:pt x="100" y="66"/>
                      </a:lnTo>
                      <a:lnTo>
                        <a:pt x="103" y="61"/>
                      </a:lnTo>
                      <a:lnTo>
                        <a:pt x="106" y="56"/>
                      </a:lnTo>
                      <a:lnTo>
                        <a:pt x="106" y="50"/>
                      </a:lnTo>
                      <a:lnTo>
                        <a:pt x="106" y="45"/>
                      </a:lnTo>
                      <a:lnTo>
                        <a:pt x="80" y="45"/>
                      </a:lnTo>
                      <a:close/>
                    </a:path>
                  </a:pathLst>
                </a:custGeom>
                <a:solidFill>
                  <a:srgbClr val="000000"/>
                </a:solidFill>
                <a:ln w="1588">
                  <a:solidFill>
                    <a:srgbClr val="000000"/>
                  </a:solidFill>
                  <a:round/>
                  <a:headEnd/>
                  <a:tailEnd/>
                </a:ln>
              </p:spPr>
              <p:txBody>
                <a:bodyPr/>
                <a:lstStyle/>
                <a:p>
                  <a:endParaRPr lang="zh-CN" altLang="en-US"/>
                </a:p>
              </p:txBody>
            </p:sp>
            <p:sp>
              <p:nvSpPr>
                <p:cNvPr id="528" name="Freeform 175">
                  <a:extLst>
                    <a:ext uri="{FF2B5EF4-FFF2-40B4-BE49-F238E27FC236}">
                      <a16:creationId xmlns:a16="http://schemas.microsoft.com/office/drawing/2014/main" id="{7DE384C7-5AA5-42EC-B608-D649058E9446}"/>
                    </a:ext>
                  </a:extLst>
                </p:cNvPr>
                <p:cNvSpPr>
                  <a:spLocks/>
                </p:cNvSpPr>
                <p:nvPr/>
              </p:nvSpPr>
              <p:spPr bwMode="auto">
                <a:xfrm>
                  <a:off x="511" y="1058"/>
                  <a:ext cx="25" cy="33"/>
                </a:xfrm>
                <a:custGeom>
                  <a:avLst/>
                  <a:gdLst>
                    <a:gd name="T0" fmla="*/ 9 w 25"/>
                    <a:gd name="T1" fmla="*/ 33 h 33"/>
                    <a:gd name="T2" fmla="*/ 0 w 25"/>
                    <a:gd name="T3" fmla="*/ 33 h 33"/>
                    <a:gd name="T4" fmla="*/ 0 w 25"/>
                    <a:gd name="T5" fmla="*/ 0 h 33"/>
                    <a:gd name="T6" fmla="*/ 25 w 25"/>
                    <a:gd name="T7" fmla="*/ 0 h 33"/>
                    <a:gd name="T8" fmla="*/ 20 w 25"/>
                    <a:gd name="T9" fmla="*/ 6 h 33"/>
                    <a:gd name="T10" fmla="*/ 16 w 25"/>
                    <a:gd name="T11" fmla="*/ 13 h 33"/>
                    <a:gd name="T12" fmla="*/ 13 w 25"/>
                    <a:gd name="T13" fmla="*/ 20 h 33"/>
                    <a:gd name="T14" fmla="*/ 11 w 25"/>
                    <a:gd name="T15" fmla="*/ 26 h 33"/>
                    <a:gd name="T16" fmla="*/ 9 w 25"/>
                    <a:gd name="T17" fmla="*/ 33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33"/>
                    <a:gd name="T29" fmla="*/ 25 w 25"/>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33">
                      <a:moveTo>
                        <a:pt x="9" y="33"/>
                      </a:moveTo>
                      <a:lnTo>
                        <a:pt x="0" y="33"/>
                      </a:lnTo>
                      <a:lnTo>
                        <a:pt x="0" y="0"/>
                      </a:lnTo>
                      <a:lnTo>
                        <a:pt x="25" y="0"/>
                      </a:lnTo>
                      <a:lnTo>
                        <a:pt x="20" y="6"/>
                      </a:lnTo>
                      <a:lnTo>
                        <a:pt x="16" y="13"/>
                      </a:lnTo>
                      <a:lnTo>
                        <a:pt x="13" y="20"/>
                      </a:lnTo>
                      <a:lnTo>
                        <a:pt x="11" y="26"/>
                      </a:lnTo>
                      <a:lnTo>
                        <a:pt x="9" y="33"/>
                      </a:lnTo>
                      <a:close/>
                    </a:path>
                  </a:pathLst>
                </a:custGeom>
                <a:solidFill>
                  <a:srgbClr val="000000"/>
                </a:solidFill>
                <a:ln w="1588">
                  <a:solidFill>
                    <a:srgbClr val="000000"/>
                  </a:solidFill>
                  <a:round/>
                  <a:headEnd/>
                  <a:tailEnd/>
                </a:ln>
              </p:spPr>
              <p:txBody>
                <a:bodyPr/>
                <a:lstStyle/>
                <a:p>
                  <a:endParaRPr lang="zh-CN" altLang="en-US"/>
                </a:p>
              </p:txBody>
            </p:sp>
            <p:sp>
              <p:nvSpPr>
                <p:cNvPr id="529" name="Freeform 176">
                  <a:extLst>
                    <a:ext uri="{FF2B5EF4-FFF2-40B4-BE49-F238E27FC236}">
                      <a16:creationId xmlns:a16="http://schemas.microsoft.com/office/drawing/2014/main" id="{C7A4D764-1631-4C67-83E5-2286DB25FE6D}"/>
                    </a:ext>
                  </a:extLst>
                </p:cNvPr>
                <p:cNvSpPr>
                  <a:spLocks/>
                </p:cNvSpPr>
                <p:nvPr/>
              </p:nvSpPr>
              <p:spPr bwMode="auto">
                <a:xfrm>
                  <a:off x="520" y="1040"/>
                  <a:ext cx="39" cy="55"/>
                </a:xfrm>
                <a:custGeom>
                  <a:avLst/>
                  <a:gdLst>
                    <a:gd name="T0" fmla="*/ 39 w 39"/>
                    <a:gd name="T1" fmla="*/ 0 h 55"/>
                    <a:gd name="T2" fmla="*/ 34 w 39"/>
                    <a:gd name="T3" fmla="*/ 1 h 55"/>
                    <a:gd name="T4" fmla="*/ 28 w 39"/>
                    <a:gd name="T5" fmla="*/ 6 h 55"/>
                    <a:gd name="T6" fmla="*/ 22 w 39"/>
                    <a:gd name="T7" fmla="*/ 11 h 55"/>
                    <a:gd name="T8" fmla="*/ 16 w 39"/>
                    <a:gd name="T9" fmla="*/ 18 h 55"/>
                    <a:gd name="T10" fmla="*/ 11 w 39"/>
                    <a:gd name="T11" fmla="*/ 24 h 55"/>
                    <a:gd name="T12" fmla="*/ 7 w 39"/>
                    <a:gd name="T13" fmla="*/ 31 h 55"/>
                    <a:gd name="T14" fmla="*/ 4 w 39"/>
                    <a:gd name="T15" fmla="*/ 38 h 55"/>
                    <a:gd name="T16" fmla="*/ 2 w 39"/>
                    <a:gd name="T17" fmla="*/ 44 h 55"/>
                    <a:gd name="T18" fmla="*/ 0 w 39"/>
                    <a:gd name="T19" fmla="*/ 51 h 55"/>
                    <a:gd name="T20" fmla="*/ 0 w 39"/>
                    <a:gd name="T21" fmla="*/ 55 h 55"/>
                    <a:gd name="T22" fmla="*/ 9 w 39"/>
                    <a:gd name="T23" fmla="*/ 55 h 55"/>
                    <a:gd name="T24" fmla="*/ 9 w 39"/>
                    <a:gd name="T25" fmla="*/ 51 h 55"/>
                    <a:gd name="T26" fmla="*/ 10 w 39"/>
                    <a:gd name="T27" fmla="*/ 44 h 55"/>
                    <a:gd name="T28" fmla="*/ 13 w 39"/>
                    <a:gd name="T29" fmla="*/ 38 h 55"/>
                    <a:gd name="T30" fmla="*/ 16 w 39"/>
                    <a:gd name="T31" fmla="*/ 32 h 55"/>
                    <a:gd name="T32" fmla="*/ 18 w 39"/>
                    <a:gd name="T33" fmla="*/ 27 h 55"/>
                    <a:gd name="T34" fmla="*/ 22 w 39"/>
                    <a:gd name="T35" fmla="*/ 21 h 55"/>
                    <a:gd name="T36" fmla="*/ 26 w 39"/>
                    <a:gd name="T37" fmla="*/ 18 h 55"/>
                    <a:gd name="T38" fmla="*/ 32 w 39"/>
                    <a:gd name="T39" fmla="*/ 13 h 55"/>
                    <a:gd name="T40" fmla="*/ 37 w 39"/>
                    <a:gd name="T41" fmla="*/ 9 h 55"/>
                    <a:gd name="T42" fmla="*/ 39 w 39"/>
                    <a:gd name="T43" fmla="*/ 9 h 55"/>
                    <a:gd name="T44" fmla="*/ 39 w 39"/>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
                    <a:gd name="T70" fmla="*/ 0 h 55"/>
                    <a:gd name="T71" fmla="*/ 39 w 39"/>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 h="55">
                      <a:moveTo>
                        <a:pt x="39" y="0"/>
                      </a:moveTo>
                      <a:lnTo>
                        <a:pt x="34" y="1"/>
                      </a:lnTo>
                      <a:lnTo>
                        <a:pt x="28" y="6"/>
                      </a:lnTo>
                      <a:lnTo>
                        <a:pt x="22" y="11"/>
                      </a:lnTo>
                      <a:lnTo>
                        <a:pt x="16" y="18"/>
                      </a:lnTo>
                      <a:lnTo>
                        <a:pt x="11" y="24"/>
                      </a:lnTo>
                      <a:lnTo>
                        <a:pt x="7" y="31"/>
                      </a:lnTo>
                      <a:lnTo>
                        <a:pt x="4" y="38"/>
                      </a:lnTo>
                      <a:lnTo>
                        <a:pt x="2" y="44"/>
                      </a:lnTo>
                      <a:lnTo>
                        <a:pt x="0" y="51"/>
                      </a:lnTo>
                      <a:lnTo>
                        <a:pt x="0" y="55"/>
                      </a:lnTo>
                      <a:lnTo>
                        <a:pt x="9" y="55"/>
                      </a:lnTo>
                      <a:lnTo>
                        <a:pt x="9" y="51"/>
                      </a:lnTo>
                      <a:lnTo>
                        <a:pt x="10" y="44"/>
                      </a:lnTo>
                      <a:lnTo>
                        <a:pt x="13" y="38"/>
                      </a:lnTo>
                      <a:lnTo>
                        <a:pt x="16" y="32"/>
                      </a:lnTo>
                      <a:lnTo>
                        <a:pt x="18" y="27"/>
                      </a:lnTo>
                      <a:lnTo>
                        <a:pt x="22" y="21"/>
                      </a:lnTo>
                      <a:lnTo>
                        <a:pt x="26" y="18"/>
                      </a:lnTo>
                      <a:lnTo>
                        <a:pt x="32" y="13"/>
                      </a:lnTo>
                      <a:lnTo>
                        <a:pt x="37" y="9"/>
                      </a:lnTo>
                      <a:lnTo>
                        <a:pt x="39" y="9"/>
                      </a:lnTo>
                      <a:lnTo>
                        <a:pt x="39" y="0"/>
                      </a:lnTo>
                      <a:close/>
                    </a:path>
                  </a:pathLst>
                </a:custGeom>
                <a:solidFill>
                  <a:srgbClr val="000000"/>
                </a:solidFill>
                <a:ln w="1588">
                  <a:solidFill>
                    <a:srgbClr val="000000"/>
                  </a:solidFill>
                  <a:round/>
                  <a:headEnd/>
                  <a:tailEnd/>
                </a:ln>
              </p:spPr>
              <p:txBody>
                <a:bodyPr/>
                <a:lstStyle/>
                <a:p>
                  <a:endParaRPr lang="zh-CN" altLang="en-US"/>
                </a:p>
              </p:txBody>
            </p:sp>
            <p:sp>
              <p:nvSpPr>
                <p:cNvPr id="530" name="Rectangle 177">
                  <a:extLst>
                    <a:ext uri="{FF2B5EF4-FFF2-40B4-BE49-F238E27FC236}">
                      <a16:creationId xmlns:a16="http://schemas.microsoft.com/office/drawing/2014/main" id="{646038E3-CEB7-4717-928E-7B350951F32F}"/>
                    </a:ext>
                  </a:extLst>
                </p:cNvPr>
                <p:cNvSpPr>
                  <a:spLocks noChangeArrowheads="1"/>
                </p:cNvSpPr>
                <p:nvPr/>
              </p:nvSpPr>
              <p:spPr bwMode="auto">
                <a:xfrm>
                  <a:off x="490" y="1051"/>
                  <a:ext cx="21" cy="48"/>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1" name="Rectangle 178">
                  <a:extLst>
                    <a:ext uri="{FF2B5EF4-FFF2-40B4-BE49-F238E27FC236}">
                      <a16:creationId xmlns:a16="http://schemas.microsoft.com/office/drawing/2014/main" id="{B50A5293-AA71-4254-BB0E-1171F5737030}"/>
                    </a:ext>
                  </a:extLst>
                </p:cNvPr>
                <p:cNvSpPr>
                  <a:spLocks noChangeArrowheads="1"/>
                </p:cNvSpPr>
                <p:nvPr/>
              </p:nvSpPr>
              <p:spPr bwMode="auto">
                <a:xfrm>
                  <a:off x="423" y="1051"/>
                  <a:ext cx="18" cy="48"/>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2" name="Rectangle 179">
                  <a:extLst>
                    <a:ext uri="{FF2B5EF4-FFF2-40B4-BE49-F238E27FC236}">
                      <a16:creationId xmlns:a16="http://schemas.microsoft.com/office/drawing/2014/main" id="{08E05997-B492-4DC1-8A40-014D676358A4}"/>
                    </a:ext>
                  </a:extLst>
                </p:cNvPr>
                <p:cNvSpPr>
                  <a:spLocks noChangeArrowheads="1"/>
                </p:cNvSpPr>
                <p:nvPr/>
              </p:nvSpPr>
              <p:spPr bwMode="auto">
                <a:xfrm>
                  <a:off x="447" y="1051"/>
                  <a:ext cx="41" cy="48"/>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3" name="Rectangle 180">
                  <a:extLst>
                    <a:ext uri="{FF2B5EF4-FFF2-40B4-BE49-F238E27FC236}">
                      <a16:creationId xmlns:a16="http://schemas.microsoft.com/office/drawing/2014/main" id="{F018AE4D-CBC2-4EE8-8155-5019B5807BD7}"/>
                    </a:ext>
                  </a:extLst>
                </p:cNvPr>
                <p:cNvSpPr>
                  <a:spLocks noChangeArrowheads="1"/>
                </p:cNvSpPr>
                <p:nvPr/>
              </p:nvSpPr>
              <p:spPr bwMode="auto">
                <a:xfrm>
                  <a:off x="351" y="1067"/>
                  <a:ext cx="62" cy="32"/>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4" name="Rectangle 181">
                  <a:extLst>
                    <a:ext uri="{FF2B5EF4-FFF2-40B4-BE49-F238E27FC236}">
                      <a16:creationId xmlns:a16="http://schemas.microsoft.com/office/drawing/2014/main" id="{1A55E702-5F61-4EE4-B13C-3AFA5E2927BA}"/>
                    </a:ext>
                  </a:extLst>
                </p:cNvPr>
                <p:cNvSpPr>
                  <a:spLocks noChangeArrowheads="1"/>
                </p:cNvSpPr>
                <p:nvPr/>
              </p:nvSpPr>
              <p:spPr bwMode="auto">
                <a:xfrm>
                  <a:off x="351" y="1053"/>
                  <a:ext cx="62" cy="7"/>
                </a:xfrm>
                <a:prstGeom prst="rect">
                  <a:avLst/>
                </a:prstGeom>
                <a:solidFill>
                  <a:srgbClr val="E6E6E6"/>
                </a:solidFill>
                <a:ln w="1588">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535" name="Freeform 182">
                  <a:extLst>
                    <a:ext uri="{FF2B5EF4-FFF2-40B4-BE49-F238E27FC236}">
                      <a16:creationId xmlns:a16="http://schemas.microsoft.com/office/drawing/2014/main" id="{5DFD21E2-5A82-4739-88F0-7E7AC4968012}"/>
                    </a:ext>
                  </a:extLst>
                </p:cNvPr>
                <p:cNvSpPr>
                  <a:spLocks/>
                </p:cNvSpPr>
                <p:nvPr/>
              </p:nvSpPr>
              <p:spPr bwMode="auto">
                <a:xfrm>
                  <a:off x="372" y="790"/>
                  <a:ext cx="122" cy="121"/>
                </a:xfrm>
                <a:custGeom>
                  <a:avLst/>
                  <a:gdLst>
                    <a:gd name="T0" fmla="*/ 0 w 122"/>
                    <a:gd name="T1" fmla="*/ 121 h 121"/>
                    <a:gd name="T2" fmla="*/ 45 w 122"/>
                    <a:gd name="T3" fmla="*/ 121 h 121"/>
                    <a:gd name="T4" fmla="*/ 45 w 122"/>
                    <a:gd name="T5" fmla="*/ 94 h 121"/>
                    <a:gd name="T6" fmla="*/ 45 w 122"/>
                    <a:gd name="T7" fmla="*/ 90 h 121"/>
                    <a:gd name="T8" fmla="*/ 46 w 122"/>
                    <a:gd name="T9" fmla="*/ 86 h 121"/>
                    <a:gd name="T10" fmla="*/ 48 w 122"/>
                    <a:gd name="T11" fmla="*/ 81 h 121"/>
                    <a:gd name="T12" fmla="*/ 51 w 122"/>
                    <a:gd name="T13" fmla="*/ 79 h 121"/>
                    <a:gd name="T14" fmla="*/ 55 w 122"/>
                    <a:gd name="T15" fmla="*/ 76 h 121"/>
                    <a:gd name="T16" fmla="*/ 57 w 122"/>
                    <a:gd name="T17" fmla="*/ 74 h 121"/>
                    <a:gd name="T18" fmla="*/ 62 w 122"/>
                    <a:gd name="T19" fmla="*/ 72 h 121"/>
                    <a:gd name="T20" fmla="*/ 64 w 122"/>
                    <a:gd name="T21" fmla="*/ 71 h 121"/>
                    <a:gd name="T22" fmla="*/ 64 w 122"/>
                    <a:gd name="T23" fmla="*/ 85 h 121"/>
                    <a:gd name="T24" fmla="*/ 62 w 122"/>
                    <a:gd name="T25" fmla="*/ 86 h 121"/>
                    <a:gd name="T26" fmla="*/ 60 w 122"/>
                    <a:gd name="T27" fmla="*/ 89 h 121"/>
                    <a:gd name="T28" fmla="*/ 58 w 122"/>
                    <a:gd name="T29" fmla="*/ 91 h 121"/>
                    <a:gd name="T30" fmla="*/ 58 w 122"/>
                    <a:gd name="T31" fmla="*/ 94 h 121"/>
                    <a:gd name="T32" fmla="*/ 58 w 122"/>
                    <a:gd name="T33" fmla="*/ 119 h 121"/>
                    <a:gd name="T34" fmla="*/ 122 w 122"/>
                    <a:gd name="T35" fmla="*/ 119 h 121"/>
                    <a:gd name="T36" fmla="*/ 122 w 122"/>
                    <a:gd name="T37" fmla="*/ 0 h 121"/>
                    <a:gd name="T38" fmla="*/ 116 w 122"/>
                    <a:gd name="T39" fmla="*/ 2 h 121"/>
                    <a:gd name="T40" fmla="*/ 111 w 122"/>
                    <a:gd name="T41" fmla="*/ 3 h 121"/>
                    <a:gd name="T42" fmla="*/ 108 w 122"/>
                    <a:gd name="T43" fmla="*/ 6 h 121"/>
                    <a:gd name="T44" fmla="*/ 0 w 122"/>
                    <a:gd name="T45" fmla="*/ 121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121"/>
                    <a:gd name="T71" fmla="*/ 122 w 122"/>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121">
                      <a:moveTo>
                        <a:pt x="0" y="121"/>
                      </a:moveTo>
                      <a:lnTo>
                        <a:pt x="45" y="121"/>
                      </a:lnTo>
                      <a:lnTo>
                        <a:pt x="45" y="94"/>
                      </a:lnTo>
                      <a:lnTo>
                        <a:pt x="45" y="90"/>
                      </a:lnTo>
                      <a:lnTo>
                        <a:pt x="46" y="86"/>
                      </a:lnTo>
                      <a:lnTo>
                        <a:pt x="48" y="81"/>
                      </a:lnTo>
                      <a:lnTo>
                        <a:pt x="51" y="79"/>
                      </a:lnTo>
                      <a:lnTo>
                        <a:pt x="55" y="76"/>
                      </a:lnTo>
                      <a:lnTo>
                        <a:pt x="57" y="74"/>
                      </a:lnTo>
                      <a:lnTo>
                        <a:pt x="62" y="72"/>
                      </a:lnTo>
                      <a:lnTo>
                        <a:pt x="64" y="71"/>
                      </a:lnTo>
                      <a:lnTo>
                        <a:pt x="64" y="85"/>
                      </a:lnTo>
                      <a:lnTo>
                        <a:pt x="62" y="86"/>
                      </a:lnTo>
                      <a:lnTo>
                        <a:pt x="60" y="89"/>
                      </a:lnTo>
                      <a:lnTo>
                        <a:pt x="58" y="91"/>
                      </a:lnTo>
                      <a:lnTo>
                        <a:pt x="58" y="94"/>
                      </a:lnTo>
                      <a:lnTo>
                        <a:pt x="58" y="119"/>
                      </a:lnTo>
                      <a:lnTo>
                        <a:pt x="122" y="119"/>
                      </a:lnTo>
                      <a:lnTo>
                        <a:pt x="122" y="0"/>
                      </a:lnTo>
                      <a:lnTo>
                        <a:pt x="116" y="2"/>
                      </a:lnTo>
                      <a:lnTo>
                        <a:pt x="111" y="3"/>
                      </a:lnTo>
                      <a:lnTo>
                        <a:pt x="108" y="6"/>
                      </a:lnTo>
                      <a:lnTo>
                        <a:pt x="0" y="121"/>
                      </a:lnTo>
                      <a:close/>
                    </a:path>
                  </a:pathLst>
                </a:custGeom>
                <a:solidFill>
                  <a:srgbClr val="FF0000"/>
                </a:solidFill>
                <a:ln w="1588">
                  <a:solidFill>
                    <a:srgbClr val="000000"/>
                  </a:solidFill>
                  <a:round/>
                  <a:headEnd/>
                  <a:tailEnd/>
                </a:ln>
              </p:spPr>
              <p:txBody>
                <a:bodyPr/>
                <a:lstStyle/>
                <a:p>
                  <a:endParaRPr lang="zh-CN" altLang="en-US"/>
                </a:p>
              </p:txBody>
            </p:sp>
            <p:sp>
              <p:nvSpPr>
                <p:cNvPr id="536" name="Freeform 183">
                  <a:extLst>
                    <a:ext uri="{FF2B5EF4-FFF2-40B4-BE49-F238E27FC236}">
                      <a16:creationId xmlns:a16="http://schemas.microsoft.com/office/drawing/2014/main" id="{FBAFAD36-0773-474C-A26F-7E4BBF8C722E}"/>
                    </a:ext>
                  </a:extLst>
                </p:cNvPr>
                <p:cNvSpPr>
                  <a:spLocks/>
                </p:cNvSpPr>
                <p:nvPr/>
              </p:nvSpPr>
              <p:spPr bwMode="auto">
                <a:xfrm>
                  <a:off x="413" y="861"/>
                  <a:ext cx="23" cy="186"/>
                </a:xfrm>
                <a:custGeom>
                  <a:avLst/>
                  <a:gdLst>
                    <a:gd name="T0" fmla="*/ 17 w 23"/>
                    <a:gd name="T1" fmla="*/ 56 h 186"/>
                    <a:gd name="T2" fmla="*/ 17 w 23"/>
                    <a:gd name="T3" fmla="*/ 79 h 186"/>
                    <a:gd name="T4" fmla="*/ 22 w 23"/>
                    <a:gd name="T5" fmla="*/ 79 h 186"/>
                    <a:gd name="T6" fmla="*/ 22 w 23"/>
                    <a:gd name="T7" fmla="*/ 168 h 186"/>
                    <a:gd name="T8" fmla="*/ 15 w 23"/>
                    <a:gd name="T9" fmla="*/ 168 h 186"/>
                    <a:gd name="T10" fmla="*/ 15 w 23"/>
                    <a:gd name="T11" fmla="*/ 186 h 186"/>
                    <a:gd name="T12" fmla="*/ 5 w 23"/>
                    <a:gd name="T13" fmla="*/ 186 h 186"/>
                    <a:gd name="T14" fmla="*/ 5 w 23"/>
                    <a:gd name="T15" fmla="*/ 168 h 186"/>
                    <a:gd name="T16" fmla="*/ 0 w 23"/>
                    <a:gd name="T17" fmla="*/ 168 h 186"/>
                    <a:gd name="T18" fmla="*/ 0 w 23"/>
                    <a:gd name="T19" fmla="*/ 79 h 186"/>
                    <a:gd name="T20" fmla="*/ 4 w 23"/>
                    <a:gd name="T21" fmla="*/ 79 h 186"/>
                    <a:gd name="T22" fmla="*/ 4 w 23"/>
                    <a:gd name="T23" fmla="*/ 23 h 186"/>
                    <a:gd name="T24" fmla="*/ 4 w 23"/>
                    <a:gd name="T25" fmla="*/ 19 h 186"/>
                    <a:gd name="T26" fmla="*/ 5 w 23"/>
                    <a:gd name="T27" fmla="*/ 15 h 186"/>
                    <a:gd name="T28" fmla="*/ 7 w 23"/>
                    <a:gd name="T29" fmla="*/ 10 h 186"/>
                    <a:gd name="T30" fmla="*/ 10 w 23"/>
                    <a:gd name="T31" fmla="*/ 8 h 186"/>
                    <a:gd name="T32" fmla="*/ 14 w 23"/>
                    <a:gd name="T33" fmla="*/ 5 h 186"/>
                    <a:gd name="T34" fmla="*/ 16 w 23"/>
                    <a:gd name="T35" fmla="*/ 3 h 186"/>
                    <a:gd name="T36" fmla="*/ 21 w 23"/>
                    <a:gd name="T37" fmla="*/ 1 h 186"/>
                    <a:gd name="T38" fmla="*/ 23 w 23"/>
                    <a:gd name="T39" fmla="*/ 0 h 186"/>
                    <a:gd name="T40" fmla="*/ 23 w 23"/>
                    <a:gd name="T41" fmla="*/ 14 h 186"/>
                    <a:gd name="T42" fmla="*/ 21 w 23"/>
                    <a:gd name="T43" fmla="*/ 15 h 186"/>
                    <a:gd name="T44" fmla="*/ 19 w 23"/>
                    <a:gd name="T45" fmla="*/ 18 h 186"/>
                    <a:gd name="T46" fmla="*/ 17 w 23"/>
                    <a:gd name="T47" fmla="*/ 20 h 186"/>
                    <a:gd name="T48" fmla="*/ 17 w 23"/>
                    <a:gd name="T49" fmla="*/ 23 h 186"/>
                    <a:gd name="T50" fmla="*/ 17 w 23"/>
                    <a:gd name="T51" fmla="*/ 56 h 1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3"/>
                    <a:gd name="T79" fmla="*/ 0 h 186"/>
                    <a:gd name="T80" fmla="*/ 23 w 23"/>
                    <a:gd name="T81" fmla="*/ 186 h 1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3" h="186">
                      <a:moveTo>
                        <a:pt x="17" y="56"/>
                      </a:moveTo>
                      <a:lnTo>
                        <a:pt x="17" y="79"/>
                      </a:lnTo>
                      <a:lnTo>
                        <a:pt x="22" y="79"/>
                      </a:lnTo>
                      <a:lnTo>
                        <a:pt x="22" y="168"/>
                      </a:lnTo>
                      <a:lnTo>
                        <a:pt x="15" y="168"/>
                      </a:lnTo>
                      <a:lnTo>
                        <a:pt x="15" y="186"/>
                      </a:lnTo>
                      <a:lnTo>
                        <a:pt x="5" y="186"/>
                      </a:lnTo>
                      <a:lnTo>
                        <a:pt x="5" y="168"/>
                      </a:lnTo>
                      <a:lnTo>
                        <a:pt x="0" y="168"/>
                      </a:lnTo>
                      <a:lnTo>
                        <a:pt x="0" y="79"/>
                      </a:lnTo>
                      <a:lnTo>
                        <a:pt x="4" y="79"/>
                      </a:lnTo>
                      <a:lnTo>
                        <a:pt x="4" y="23"/>
                      </a:lnTo>
                      <a:lnTo>
                        <a:pt x="4" y="19"/>
                      </a:lnTo>
                      <a:lnTo>
                        <a:pt x="5" y="15"/>
                      </a:lnTo>
                      <a:lnTo>
                        <a:pt x="7" y="10"/>
                      </a:lnTo>
                      <a:lnTo>
                        <a:pt x="10" y="8"/>
                      </a:lnTo>
                      <a:lnTo>
                        <a:pt x="14" y="5"/>
                      </a:lnTo>
                      <a:lnTo>
                        <a:pt x="16" y="3"/>
                      </a:lnTo>
                      <a:lnTo>
                        <a:pt x="21" y="1"/>
                      </a:lnTo>
                      <a:lnTo>
                        <a:pt x="23" y="0"/>
                      </a:lnTo>
                      <a:lnTo>
                        <a:pt x="23" y="14"/>
                      </a:lnTo>
                      <a:lnTo>
                        <a:pt x="21" y="15"/>
                      </a:lnTo>
                      <a:lnTo>
                        <a:pt x="19" y="18"/>
                      </a:lnTo>
                      <a:lnTo>
                        <a:pt x="17" y="20"/>
                      </a:lnTo>
                      <a:lnTo>
                        <a:pt x="17" y="23"/>
                      </a:lnTo>
                      <a:lnTo>
                        <a:pt x="17" y="56"/>
                      </a:lnTo>
                      <a:close/>
                    </a:path>
                  </a:pathLst>
                </a:custGeom>
                <a:solidFill>
                  <a:srgbClr val="E6E6E6"/>
                </a:solidFill>
                <a:ln w="1588">
                  <a:solidFill>
                    <a:srgbClr val="000000"/>
                  </a:solidFill>
                  <a:round/>
                  <a:headEnd/>
                  <a:tailEnd/>
                </a:ln>
              </p:spPr>
              <p:txBody>
                <a:bodyPr/>
                <a:lstStyle/>
                <a:p>
                  <a:endParaRPr lang="zh-CN" altLang="en-US"/>
                </a:p>
              </p:txBody>
            </p:sp>
            <p:sp>
              <p:nvSpPr>
                <p:cNvPr id="537" name="Freeform 184">
                  <a:extLst>
                    <a:ext uri="{FF2B5EF4-FFF2-40B4-BE49-F238E27FC236}">
                      <a16:creationId xmlns:a16="http://schemas.microsoft.com/office/drawing/2014/main" id="{0A0A33C1-59CE-41EA-BD83-2AA4E6FE5171}"/>
                    </a:ext>
                  </a:extLst>
                </p:cNvPr>
                <p:cNvSpPr>
                  <a:spLocks/>
                </p:cNvSpPr>
                <p:nvPr/>
              </p:nvSpPr>
              <p:spPr bwMode="auto">
                <a:xfrm>
                  <a:off x="154" y="1068"/>
                  <a:ext cx="35" cy="36"/>
                </a:xfrm>
                <a:custGeom>
                  <a:avLst/>
                  <a:gdLst>
                    <a:gd name="T0" fmla="*/ 35 w 35"/>
                    <a:gd name="T1" fmla="*/ 4 h 36"/>
                    <a:gd name="T2" fmla="*/ 0 w 35"/>
                    <a:gd name="T3" fmla="*/ 0 h 36"/>
                    <a:gd name="T4" fmla="*/ 0 w 35"/>
                    <a:gd name="T5" fmla="*/ 31 h 36"/>
                    <a:gd name="T6" fmla="*/ 35 w 35"/>
                    <a:gd name="T7" fmla="*/ 36 h 36"/>
                    <a:gd name="T8" fmla="*/ 35 w 35"/>
                    <a:gd name="T9" fmla="*/ 4 h 36"/>
                    <a:gd name="T10" fmla="*/ 0 60000 65536"/>
                    <a:gd name="T11" fmla="*/ 0 60000 65536"/>
                    <a:gd name="T12" fmla="*/ 0 60000 65536"/>
                    <a:gd name="T13" fmla="*/ 0 60000 65536"/>
                    <a:gd name="T14" fmla="*/ 0 60000 65536"/>
                    <a:gd name="T15" fmla="*/ 0 w 35"/>
                    <a:gd name="T16" fmla="*/ 0 h 36"/>
                    <a:gd name="T17" fmla="*/ 35 w 35"/>
                    <a:gd name="T18" fmla="*/ 36 h 36"/>
                  </a:gdLst>
                  <a:ahLst/>
                  <a:cxnLst>
                    <a:cxn ang="T10">
                      <a:pos x="T0" y="T1"/>
                    </a:cxn>
                    <a:cxn ang="T11">
                      <a:pos x="T2" y="T3"/>
                    </a:cxn>
                    <a:cxn ang="T12">
                      <a:pos x="T4" y="T5"/>
                    </a:cxn>
                    <a:cxn ang="T13">
                      <a:pos x="T6" y="T7"/>
                    </a:cxn>
                    <a:cxn ang="T14">
                      <a:pos x="T8" y="T9"/>
                    </a:cxn>
                  </a:cxnLst>
                  <a:rect l="T15" t="T16" r="T17" b="T18"/>
                  <a:pathLst>
                    <a:path w="35" h="36">
                      <a:moveTo>
                        <a:pt x="35" y="4"/>
                      </a:moveTo>
                      <a:lnTo>
                        <a:pt x="0" y="0"/>
                      </a:lnTo>
                      <a:lnTo>
                        <a:pt x="0" y="31"/>
                      </a:lnTo>
                      <a:lnTo>
                        <a:pt x="35" y="36"/>
                      </a:lnTo>
                      <a:lnTo>
                        <a:pt x="35" y="4"/>
                      </a:lnTo>
                      <a:close/>
                    </a:path>
                  </a:pathLst>
                </a:custGeom>
                <a:solidFill>
                  <a:srgbClr val="E6E6E6"/>
                </a:solidFill>
                <a:ln w="1588">
                  <a:solidFill>
                    <a:srgbClr val="000000"/>
                  </a:solidFill>
                  <a:round/>
                  <a:headEnd/>
                  <a:tailEnd/>
                </a:ln>
              </p:spPr>
              <p:txBody>
                <a:bodyPr/>
                <a:lstStyle/>
                <a:p>
                  <a:endParaRPr lang="zh-CN" altLang="en-US"/>
                </a:p>
              </p:txBody>
            </p:sp>
            <p:sp>
              <p:nvSpPr>
                <p:cNvPr id="538" name="Freeform 185">
                  <a:extLst>
                    <a:ext uri="{FF2B5EF4-FFF2-40B4-BE49-F238E27FC236}">
                      <a16:creationId xmlns:a16="http://schemas.microsoft.com/office/drawing/2014/main" id="{234F8B2B-6C9E-41C2-BA94-7F3CF8AC18DB}"/>
                    </a:ext>
                  </a:extLst>
                </p:cNvPr>
                <p:cNvSpPr>
                  <a:spLocks/>
                </p:cNvSpPr>
                <p:nvPr/>
              </p:nvSpPr>
              <p:spPr bwMode="auto">
                <a:xfrm>
                  <a:off x="163" y="908"/>
                  <a:ext cx="334" cy="198"/>
                </a:xfrm>
                <a:custGeom>
                  <a:avLst/>
                  <a:gdLst>
                    <a:gd name="T0" fmla="*/ 255 w 334"/>
                    <a:gd name="T1" fmla="*/ 121 h 198"/>
                    <a:gd name="T2" fmla="*/ 250 w 334"/>
                    <a:gd name="T3" fmla="*/ 32 h 198"/>
                    <a:gd name="T4" fmla="*/ 254 w 334"/>
                    <a:gd name="T5" fmla="*/ 6 h 198"/>
                    <a:gd name="T6" fmla="*/ 198 w 334"/>
                    <a:gd name="T7" fmla="*/ 3 h 198"/>
                    <a:gd name="T8" fmla="*/ 194 w 334"/>
                    <a:gd name="T9" fmla="*/ 0 h 198"/>
                    <a:gd name="T10" fmla="*/ 182 w 334"/>
                    <a:gd name="T11" fmla="*/ 5 h 198"/>
                    <a:gd name="T12" fmla="*/ 158 w 334"/>
                    <a:gd name="T13" fmla="*/ 13 h 198"/>
                    <a:gd name="T14" fmla="*/ 178 w 334"/>
                    <a:gd name="T15" fmla="*/ 16 h 198"/>
                    <a:gd name="T16" fmla="*/ 179 w 334"/>
                    <a:gd name="T17" fmla="*/ 58 h 198"/>
                    <a:gd name="T18" fmla="*/ 234 w 334"/>
                    <a:gd name="T19" fmla="*/ 22 h 198"/>
                    <a:gd name="T20" fmla="*/ 165 w 334"/>
                    <a:gd name="T21" fmla="*/ 58 h 198"/>
                    <a:gd name="T22" fmla="*/ 116 w 334"/>
                    <a:gd name="T23" fmla="*/ 62 h 198"/>
                    <a:gd name="T24" fmla="*/ 58 w 334"/>
                    <a:gd name="T25" fmla="*/ 73 h 198"/>
                    <a:gd name="T26" fmla="*/ 0 w 334"/>
                    <a:gd name="T27" fmla="*/ 87 h 198"/>
                    <a:gd name="T28" fmla="*/ 51 w 334"/>
                    <a:gd name="T29" fmla="*/ 167 h 198"/>
                    <a:gd name="T30" fmla="*/ 54 w 334"/>
                    <a:gd name="T31" fmla="*/ 158 h 198"/>
                    <a:gd name="T32" fmla="*/ 58 w 334"/>
                    <a:gd name="T33" fmla="*/ 150 h 198"/>
                    <a:gd name="T34" fmla="*/ 63 w 334"/>
                    <a:gd name="T35" fmla="*/ 143 h 198"/>
                    <a:gd name="T36" fmla="*/ 70 w 334"/>
                    <a:gd name="T37" fmla="*/ 137 h 198"/>
                    <a:gd name="T38" fmla="*/ 80 w 334"/>
                    <a:gd name="T39" fmla="*/ 131 h 198"/>
                    <a:gd name="T40" fmla="*/ 88 w 334"/>
                    <a:gd name="T41" fmla="*/ 127 h 198"/>
                    <a:gd name="T42" fmla="*/ 98 w 334"/>
                    <a:gd name="T43" fmla="*/ 124 h 198"/>
                    <a:gd name="T44" fmla="*/ 109 w 334"/>
                    <a:gd name="T45" fmla="*/ 123 h 198"/>
                    <a:gd name="T46" fmla="*/ 123 w 334"/>
                    <a:gd name="T47" fmla="*/ 123 h 198"/>
                    <a:gd name="T48" fmla="*/ 133 w 334"/>
                    <a:gd name="T49" fmla="*/ 125 h 198"/>
                    <a:gd name="T50" fmla="*/ 141 w 334"/>
                    <a:gd name="T51" fmla="*/ 130 h 198"/>
                    <a:gd name="T52" fmla="*/ 151 w 334"/>
                    <a:gd name="T53" fmla="*/ 134 h 198"/>
                    <a:gd name="T54" fmla="*/ 158 w 334"/>
                    <a:gd name="T55" fmla="*/ 141 h 198"/>
                    <a:gd name="T56" fmla="*/ 164 w 334"/>
                    <a:gd name="T57" fmla="*/ 146 h 198"/>
                    <a:gd name="T58" fmla="*/ 170 w 334"/>
                    <a:gd name="T59" fmla="*/ 154 h 198"/>
                    <a:gd name="T60" fmla="*/ 172 w 334"/>
                    <a:gd name="T61" fmla="*/ 163 h 198"/>
                    <a:gd name="T62" fmla="*/ 183 w 334"/>
                    <a:gd name="T63" fmla="*/ 167 h 198"/>
                    <a:gd name="T64" fmla="*/ 188 w 334"/>
                    <a:gd name="T65" fmla="*/ 198 h 198"/>
                    <a:gd name="T66" fmla="*/ 250 w 334"/>
                    <a:gd name="T67" fmla="*/ 145 h 198"/>
                    <a:gd name="T68" fmla="*/ 188 w 334"/>
                    <a:gd name="T69" fmla="*/ 152 h 198"/>
                    <a:gd name="T70" fmla="*/ 250 w 334"/>
                    <a:gd name="T71" fmla="*/ 159 h 198"/>
                    <a:gd name="T72" fmla="*/ 260 w 334"/>
                    <a:gd name="T73" fmla="*/ 180 h 198"/>
                    <a:gd name="T74" fmla="*/ 278 w 334"/>
                    <a:gd name="T75" fmla="*/ 143 h 198"/>
                    <a:gd name="T76" fmla="*/ 284 w 334"/>
                    <a:gd name="T77" fmla="*/ 191 h 198"/>
                    <a:gd name="T78" fmla="*/ 324 w 334"/>
                    <a:gd name="T79" fmla="*/ 143 h 198"/>
                    <a:gd name="T80" fmla="*/ 327 w 334"/>
                    <a:gd name="T81" fmla="*/ 191 h 198"/>
                    <a:gd name="T82" fmla="*/ 334 w 334"/>
                    <a:gd name="T83" fmla="*/ 143 h 198"/>
                    <a:gd name="T84" fmla="*/ 331 w 334"/>
                    <a:gd name="T85" fmla="*/ 11 h 198"/>
                    <a:gd name="T86" fmla="*/ 325 w 334"/>
                    <a:gd name="T87" fmla="*/ 9 h 198"/>
                    <a:gd name="T88" fmla="*/ 267 w 334"/>
                    <a:gd name="T89" fmla="*/ 32 h 198"/>
                    <a:gd name="T90" fmla="*/ 272 w 334"/>
                    <a:gd name="T91" fmla="*/ 121 h 198"/>
                    <a:gd name="T92" fmla="*/ 265 w 334"/>
                    <a:gd name="T93" fmla="*/ 139 h 19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34"/>
                    <a:gd name="T142" fmla="*/ 0 h 198"/>
                    <a:gd name="T143" fmla="*/ 334 w 334"/>
                    <a:gd name="T144" fmla="*/ 198 h 19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34" h="198">
                      <a:moveTo>
                        <a:pt x="255" y="139"/>
                      </a:moveTo>
                      <a:lnTo>
                        <a:pt x="255" y="121"/>
                      </a:lnTo>
                      <a:lnTo>
                        <a:pt x="250" y="121"/>
                      </a:lnTo>
                      <a:lnTo>
                        <a:pt x="250" y="32"/>
                      </a:lnTo>
                      <a:lnTo>
                        <a:pt x="254" y="32"/>
                      </a:lnTo>
                      <a:lnTo>
                        <a:pt x="254" y="6"/>
                      </a:lnTo>
                      <a:lnTo>
                        <a:pt x="198" y="6"/>
                      </a:lnTo>
                      <a:lnTo>
                        <a:pt x="198" y="3"/>
                      </a:lnTo>
                      <a:lnTo>
                        <a:pt x="194" y="3"/>
                      </a:lnTo>
                      <a:lnTo>
                        <a:pt x="194" y="0"/>
                      </a:lnTo>
                      <a:lnTo>
                        <a:pt x="182" y="0"/>
                      </a:lnTo>
                      <a:lnTo>
                        <a:pt x="182" y="5"/>
                      </a:lnTo>
                      <a:lnTo>
                        <a:pt x="171" y="7"/>
                      </a:lnTo>
                      <a:lnTo>
                        <a:pt x="158" y="13"/>
                      </a:lnTo>
                      <a:lnTo>
                        <a:pt x="165" y="16"/>
                      </a:lnTo>
                      <a:lnTo>
                        <a:pt x="178" y="16"/>
                      </a:lnTo>
                      <a:lnTo>
                        <a:pt x="167" y="58"/>
                      </a:lnTo>
                      <a:lnTo>
                        <a:pt x="179" y="58"/>
                      </a:lnTo>
                      <a:lnTo>
                        <a:pt x="188" y="22"/>
                      </a:lnTo>
                      <a:lnTo>
                        <a:pt x="234" y="22"/>
                      </a:lnTo>
                      <a:lnTo>
                        <a:pt x="234" y="58"/>
                      </a:lnTo>
                      <a:lnTo>
                        <a:pt x="165" y="58"/>
                      </a:lnTo>
                      <a:lnTo>
                        <a:pt x="142" y="60"/>
                      </a:lnTo>
                      <a:lnTo>
                        <a:pt x="116" y="62"/>
                      </a:lnTo>
                      <a:lnTo>
                        <a:pt x="86" y="67"/>
                      </a:lnTo>
                      <a:lnTo>
                        <a:pt x="58" y="73"/>
                      </a:lnTo>
                      <a:lnTo>
                        <a:pt x="28" y="80"/>
                      </a:lnTo>
                      <a:lnTo>
                        <a:pt x="0" y="87"/>
                      </a:lnTo>
                      <a:lnTo>
                        <a:pt x="0" y="160"/>
                      </a:lnTo>
                      <a:lnTo>
                        <a:pt x="51" y="167"/>
                      </a:lnTo>
                      <a:lnTo>
                        <a:pt x="52" y="163"/>
                      </a:lnTo>
                      <a:lnTo>
                        <a:pt x="54" y="158"/>
                      </a:lnTo>
                      <a:lnTo>
                        <a:pt x="56" y="154"/>
                      </a:lnTo>
                      <a:lnTo>
                        <a:pt x="58" y="150"/>
                      </a:lnTo>
                      <a:lnTo>
                        <a:pt x="61" y="146"/>
                      </a:lnTo>
                      <a:lnTo>
                        <a:pt x="63" y="143"/>
                      </a:lnTo>
                      <a:lnTo>
                        <a:pt x="68" y="139"/>
                      </a:lnTo>
                      <a:lnTo>
                        <a:pt x="70" y="137"/>
                      </a:lnTo>
                      <a:lnTo>
                        <a:pt x="74" y="133"/>
                      </a:lnTo>
                      <a:lnTo>
                        <a:pt x="80" y="131"/>
                      </a:lnTo>
                      <a:lnTo>
                        <a:pt x="84" y="128"/>
                      </a:lnTo>
                      <a:lnTo>
                        <a:pt x="88" y="127"/>
                      </a:lnTo>
                      <a:lnTo>
                        <a:pt x="92" y="125"/>
                      </a:lnTo>
                      <a:lnTo>
                        <a:pt x="98" y="124"/>
                      </a:lnTo>
                      <a:lnTo>
                        <a:pt x="103" y="123"/>
                      </a:lnTo>
                      <a:lnTo>
                        <a:pt x="109" y="123"/>
                      </a:lnTo>
                      <a:lnTo>
                        <a:pt x="118" y="123"/>
                      </a:lnTo>
                      <a:lnTo>
                        <a:pt x="123" y="123"/>
                      </a:lnTo>
                      <a:lnTo>
                        <a:pt x="128" y="124"/>
                      </a:lnTo>
                      <a:lnTo>
                        <a:pt x="133" y="125"/>
                      </a:lnTo>
                      <a:lnTo>
                        <a:pt x="137" y="127"/>
                      </a:lnTo>
                      <a:lnTo>
                        <a:pt x="141" y="130"/>
                      </a:lnTo>
                      <a:lnTo>
                        <a:pt x="146" y="131"/>
                      </a:lnTo>
                      <a:lnTo>
                        <a:pt x="151" y="134"/>
                      </a:lnTo>
                      <a:lnTo>
                        <a:pt x="155" y="137"/>
                      </a:lnTo>
                      <a:lnTo>
                        <a:pt x="158" y="141"/>
                      </a:lnTo>
                      <a:lnTo>
                        <a:pt x="162" y="143"/>
                      </a:lnTo>
                      <a:lnTo>
                        <a:pt x="164" y="146"/>
                      </a:lnTo>
                      <a:lnTo>
                        <a:pt x="167" y="151"/>
                      </a:lnTo>
                      <a:lnTo>
                        <a:pt x="170" y="154"/>
                      </a:lnTo>
                      <a:lnTo>
                        <a:pt x="171" y="159"/>
                      </a:lnTo>
                      <a:lnTo>
                        <a:pt x="172" y="163"/>
                      </a:lnTo>
                      <a:lnTo>
                        <a:pt x="174" y="167"/>
                      </a:lnTo>
                      <a:lnTo>
                        <a:pt x="183" y="167"/>
                      </a:lnTo>
                      <a:lnTo>
                        <a:pt x="183" y="198"/>
                      </a:lnTo>
                      <a:lnTo>
                        <a:pt x="188" y="198"/>
                      </a:lnTo>
                      <a:lnTo>
                        <a:pt x="188" y="145"/>
                      </a:lnTo>
                      <a:lnTo>
                        <a:pt x="250" y="145"/>
                      </a:lnTo>
                      <a:lnTo>
                        <a:pt x="250" y="152"/>
                      </a:lnTo>
                      <a:lnTo>
                        <a:pt x="188" y="152"/>
                      </a:lnTo>
                      <a:lnTo>
                        <a:pt x="188" y="159"/>
                      </a:lnTo>
                      <a:lnTo>
                        <a:pt x="250" y="159"/>
                      </a:lnTo>
                      <a:lnTo>
                        <a:pt x="250" y="180"/>
                      </a:lnTo>
                      <a:lnTo>
                        <a:pt x="260" y="180"/>
                      </a:lnTo>
                      <a:lnTo>
                        <a:pt x="260" y="143"/>
                      </a:lnTo>
                      <a:lnTo>
                        <a:pt x="278" y="143"/>
                      </a:lnTo>
                      <a:lnTo>
                        <a:pt x="278" y="191"/>
                      </a:lnTo>
                      <a:lnTo>
                        <a:pt x="284" y="191"/>
                      </a:lnTo>
                      <a:lnTo>
                        <a:pt x="284" y="143"/>
                      </a:lnTo>
                      <a:lnTo>
                        <a:pt x="324" y="143"/>
                      </a:lnTo>
                      <a:lnTo>
                        <a:pt x="324" y="191"/>
                      </a:lnTo>
                      <a:lnTo>
                        <a:pt x="327" y="191"/>
                      </a:lnTo>
                      <a:lnTo>
                        <a:pt x="327" y="143"/>
                      </a:lnTo>
                      <a:lnTo>
                        <a:pt x="334" y="143"/>
                      </a:lnTo>
                      <a:lnTo>
                        <a:pt x="334" y="14"/>
                      </a:lnTo>
                      <a:lnTo>
                        <a:pt x="331" y="11"/>
                      </a:lnTo>
                      <a:lnTo>
                        <a:pt x="329" y="9"/>
                      </a:lnTo>
                      <a:lnTo>
                        <a:pt x="325" y="9"/>
                      </a:lnTo>
                      <a:lnTo>
                        <a:pt x="267" y="9"/>
                      </a:lnTo>
                      <a:lnTo>
                        <a:pt x="267" y="32"/>
                      </a:lnTo>
                      <a:lnTo>
                        <a:pt x="272" y="32"/>
                      </a:lnTo>
                      <a:lnTo>
                        <a:pt x="272" y="121"/>
                      </a:lnTo>
                      <a:lnTo>
                        <a:pt x="265" y="121"/>
                      </a:lnTo>
                      <a:lnTo>
                        <a:pt x="265" y="139"/>
                      </a:lnTo>
                      <a:lnTo>
                        <a:pt x="255" y="139"/>
                      </a:lnTo>
                      <a:close/>
                    </a:path>
                  </a:pathLst>
                </a:custGeom>
                <a:solidFill>
                  <a:srgbClr val="FF0000"/>
                </a:solidFill>
                <a:ln w="1588">
                  <a:solidFill>
                    <a:srgbClr val="000000"/>
                  </a:solidFill>
                  <a:round/>
                  <a:headEnd/>
                  <a:tailEnd/>
                </a:ln>
              </p:spPr>
              <p:txBody>
                <a:bodyPr/>
                <a:lstStyle/>
                <a:p>
                  <a:endParaRPr lang="zh-CN" altLang="en-US"/>
                </a:p>
              </p:txBody>
            </p:sp>
          </p:grpSp>
          <p:sp>
            <p:nvSpPr>
              <p:cNvPr id="506" name="Rectangle 186">
                <a:extLst>
                  <a:ext uri="{FF2B5EF4-FFF2-40B4-BE49-F238E27FC236}">
                    <a16:creationId xmlns:a16="http://schemas.microsoft.com/office/drawing/2014/main" id="{7DE705E0-F2CC-4875-9683-0AFCD6EDCE28}"/>
                  </a:ext>
                </a:extLst>
              </p:cNvPr>
              <p:cNvSpPr>
                <a:spLocks noChangeArrowheads="1"/>
              </p:cNvSpPr>
              <p:nvPr/>
            </p:nvSpPr>
            <p:spPr bwMode="auto">
              <a:xfrm>
                <a:off x="885" y="807"/>
                <a:ext cx="467"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900" b="1">
                    <a:solidFill>
                      <a:srgbClr val="000000"/>
                    </a:solidFill>
                  </a:rPr>
                  <a:t>运入货物</a:t>
                </a:r>
                <a:endParaRPr kumimoji="0" lang="zh-CN" altLang="en-US" sz="2400"/>
              </a:p>
            </p:txBody>
          </p:sp>
          <p:sp>
            <p:nvSpPr>
              <p:cNvPr id="507" name="Rectangle 187">
                <a:extLst>
                  <a:ext uri="{FF2B5EF4-FFF2-40B4-BE49-F238E27FC236}">
                    <a16:creationId xmlns:a16="http://schemas.microsoft.com/office/drawing/2014/main" id="{FF785DD6-8240-44E2-AC5A-B4A1DA39894C}"/>
                  </a:ext>
                </a:extLst>
              </p:cNvPr>
              <p:cNvSpPr>
                <a:spLocks noChangeArrowheads="1"/>
              </p:cNvSpPr>
              <p:nvPr/>
            </p:nvSpPr>
            <p:spPr bwMode="auto">
              <a:xfrm>
                <a:off x="951" y="893"/>
                <a:ext cx="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endParaRPr kumimoji="0" lang="zh-CN" altLang="en-US" sz="2400"/>
              </a:p>
            </p:txBody>
          </p:sp>
        </p:grpSp>
        <p:sp>
          <p:nvSpPr>
            <p:cNvPr id="9" name="Line 188">
              <a:extLst>
                <a:ext uri="{FF2B5EF4-FFF2-40B4-BE49-F238E27FC236}">
                  <a16:creationId xmlns:a16="http://schemas.microsoft.com/office/drawing/2014/main" id="{FB3D1E9B-A902-4923-B58E-32FCD869487C}"/>
                </a:ext>
              </a:extLst>
            </p:cNvPr>
            <p:cNvSpPr>
              <a:spLocks noChangeShapeType="1"/>
            </p:cNvSpPr>
            <p:nvPr/>
          </p:nvSpPr>
          <p:spPr bwMode="auto">
            <a:xfrm>
              <a:off x="5105400" y="3581400"/>
              <a:ext cx="762000" cy="0"/>
            </a:xfrm>
            <a:prstGeom prst="line">
              <a:avLst/>
            </a:prstGeom>
            <a:noFill/>
            <a:ln w="2857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89">
              <a:extLst>
                <a:ext uri="{FF2B5EF4-FFF2-40B4-BE49-F238E27FC236}">
                  <a16:creationId xmlns:a16="http://schemas.microsoft.com/office/drawing/2014/main" id="{8BB0B145-849C-459D-9F91-396DF03900EB}"/>
                </a:ext>
              </a:extLst>
            </p:cNvPr>
            <p:cNvSpPr>
              <a:spLocks noChangeShapeType="1"/>
            </p:cNvSpPr>
            <p:nvPr/>
          </p:nvSpPr>
          <p:spPr bwMode="auto">
            <a:xfrm>
              <a:off x="3048000" y="5351463"/>
              <a:ext cx="68580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90">
              <a:extLst>
                <a:ext uri="{FF2B5EF4-FFF2-40B4-BE49-F238E27FC236}">
                  <a16:creationId xmlns:a16="http://schemas.microsoft.com/office/drawing/2014/main" id="{2582CBB5-D1A3-4304-B8F0-DA7A8CD5A59D}"/>
                </a:ext>
              </a:extLst>
            </p:cNvPr>
            <p:cNvSpPr>
              <a:spLocks noChangeShapeType="1"/>
            </p:cNvSpPr>
            <p:nvPr/>
          </p:nvSpPr>
          <p:spPr bwMode="auto">
            <a:xfrm flipV="1">
              <a:off x="5867400" y="2057400"/>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91">
              <a:extLst>
                <a:ext uri="{FF2B5EF4-FFF2-40B4-BE49-F238E27FC236}">
                  <a16:creationId xmlns:a16="http://schemas.microsoft.com/office/drawing/2014/main" id="{5C72F1D1-1C6C-4768-AD10-281BA61079E8}"/>
                </a:ext>
              </a:extLst>
            </p:cNvPr>
            <p:cNvSpPr>
              <a:spLocks noChangeShapeType="1"/>
            </p:cNvSpPr>
            <p:nvPr/>
          </p:nvSpPr>
          <p:spPr bwMode="auto">
            <a:xfrm flipH="1">
              <a:off x="5105400" y="2057400"/>
              <a:ext cx="762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 name="Group 192">
              <a:extLst>
                <a:ext uri="{FF2B5EF4-FFF2-40B4-BE49-F238E27FC236}">
                  <a16:creationId xmlns:a16="http://schemas.microsoft.com/office/drawing/2014/main" id="{586C31C6-E53B-48D6-8971-68F38E2B13FC}"/>
                </a:ext>
              </a:extLst>
            </p:cNvPr>
            <p:cNvGrpSpPr>
              <a:grpSpLocks/>
            </p:cNvGrpSpPr>
            <p:nvPr/>
          </p:nvGrpSpPr>
          <p:grpSpPr bwMode="auto">
            <a:xfrm>
              <a:off x="3814763" y="1828800"/>
              <a:ext cx="457200" cy="457200"/>
              <a:chOff x="2173" y="1751"/>
              <a:chExt cx="706" cy="644"/>
            </a:xfrm>
          </p:grpSpPr>
          <p:sp>
            <p:nvSpPr>
              <p:cNvPr id="362" name="Rectangle 193">
                <a:extLst>
                  <a:ext uri="{FF2B5EF4-FFF2-40B4-BE49-F238E27FC236}">
                    <a16:creationId xmlns:a16="http://schemas.microsoft.com/office/drawing/2014/main" id="{3E73C574-99AA-4BA5-AE2C-8DAE0F7E6BD6}"/>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63" name="Rectangle 194">
                <a:extLst>
                  <a:ext uri="{FF2B5EF4-FFF2-40B4-BE49-F238E27FC236}">
                    <a16:creationId xmlns:a16="http://schemas.microsoft.com/office/drawing/2014/main" id="{206B56A2-158B-4818-BFAC-0F75F25CC2E7}"/>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64" name="Rectangle 195">
                <a:extLst>
                  <a:ext uri="{FF2B5EF4-FFF2-40B4-BE49-F238E27FC236}">
                    <a16:creationId xmlns:a16="http://schemas.microsoft.com/office/drawing/2014/main" id="{6A0B88E3-0851-47C7-8ED9-3475173C4CDC}"/>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65" name="Freeform 196">
                <a:extLst>
                  <a:ext uri="{FF2B5EF4-FFF2-40B4-BE49-F238E27FC236}">
                    <a16:creationId xmlns:a16="http://schemas.microsoft.com/office/drawing/2014/main" id="{73B9FC17-119F-421F-BC13-8EB246BB88A6}"/>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66" name="Freeform 197">
                <a:extLst>
                  <a:ext uri="{FF2B5EF4-FFF2-40B4-BE49-F238E27FC236}">
                    <a16:creationId xmlns:a16="http://schemas.microsoft.com/office/drawing/2014/main" id="{8133C60E-1D82-42FA-B56F-D1FB7E038119}"/>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67" name="Freeform 198">
                <a:extLst>
                  <a:ext uri="{FF2B5EF4-FFF2-40B4-BE49-F238E27FC236}">
                    <a16:creationId xmlns:a16="http://schemas.microsoft.com/office/drawing/2014/main" id="{EA7921CD-AB2B-4C26-B81E-3C57F5227482}"/>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a:p>
            </p:txBody>
          </p:sp>
          <p:sp>
            <p:nvSpPr>
              <p:cNvPr id="368" name="Freeform 199">
                <a:extLst>
                  <a:ext uri="{FF2B5EF4-FFF2-40B4-BE49-F238E27FC236}">
                    <a16:creationId xmlns:a16="http://schemas.microsoft.com/office/drawing/2014/main" id="{687FD0D3-F984-4C99-AF86-612F16227CA2}"/>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a:p>
            </p:txBody>
          </p:sp>
          <p:sp>
            <p:nvSpPr>
              <p:cNvPr id="369" name="Freeform 200">
                <a:extLst>
                  <a:ext uri="{FF2B5EF4-FFF2-40B4-BE49-F238E27FC236}">
                    <a16:creationId xmlns:a16="http://schemas.microsoft.com/office/drawing/2014/main" id="{8A160AB6-F829-4927-B21D-69C86E4910DE}"/>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370" name="Freeform 201">
                <a:extLst>
                  <a:ext uri="{FF2B5EF4-FFF2-40B4-BE49-F238E27FC236}">
                    <a16:creationId xmlns:a16="http://schemas.microsoft.com/office/drawing/2014/main" id="{E2025F68-5598-44F4-AF97-E489C7BC9E8D}"/>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a:p>
            </p:txBody>
          </p:sp>
          <p:sp>
            <p:nvSpPr>
              <p:cNvPr id="371" name="Line 202">
                <a:extLst>
                  <a:ext uri="{FF2B5EF4-FFF2-40B4-BE49-F238E27FC236}">
                    <a16:creationId xmlns:a16="http://schemas.microsoft.com/office/drawing/2014/main" id="{338D8ED9-31D7-42AC-A2DC-CD4328D5289C}"/>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2" name="Line 203">
                <a:extLst>
                  <a:ext uri="{FF2B5EF4-FFF2-40B4-BE49-F238E27FC236}">
                    <a16:creationId xmlns:a16="http://schemas.microsoft.com/office/drawing/2014/main" id="{28F00317-7814-4A3E-9572-456A52F9948D}"/>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 name="Line 204">
                <a:extLst>
                  <a:ext uri="{FF2B5EF4-FFF2-40B4-BE49-F238E27FC236}">
                    <a16:creationId xmlns:a16="http://schemas.microsoft.com/office/drawing/2014/main" id="{C0D4C1DB-ED50-4C00-9187-D2C12452A509}"/>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205">
                <a:extLst>
                  <a:ext uri="{FF2B5EF4-FFF2-40B4-BE49-F238E27FC236}">
                    <a16:creationId xmlns:a16="http://schemas.microsoft.com/office/drawing/2014/main" id="{3504B34B-EA6C-4903-B39E-66B13B1DB929}"/>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206">
                <a:extLst>
                  <a:ext uri="{FF2B5EF4-FFF2-40B4-BE49-F238E27FC236}">
                    <a16:creationId xmlns:a16="http://schemas.microsoft.com/office/drawing/2014/main" id="{BC544131-690B-47C1-AF55-26CBE114C9BA}"/>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6" name="Line 207">
                <a:extLst>
                  <a:ext uri="{FF2B5EF4-FFF2-40B4-BE49-F238E27FC236}">
                    <a16:creationId xmlns:a16="http://schemas.microsoft.com/office/drawing/2014/main" id="{EE755841-E5DD-46FD-997B-075AFE55DCC4}"/>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208">
                <a:extLst>
                  <a:ext uri="{FF2B5EF4-FFF2-40B4-BE49-F238E27FC236}">
                    <a16:creationId xmlns:a16="http://schemas.microsoft.com/office/drawing/2014/main" id="{EB825C08-CAA3-4D2E-87F8-9F39E09A484C}"/>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 name="Line 209">
                <a:extLst>
                  <a:ext uri="{FF2B5EF4-FFF2-40B4-BE49-F238E27FC236}">
                    <a16:creationId xmlns:a16="http://schemas.microsoft.com/office/drawing/2014/main" id="{C54877B4-281A-42AC-BA1A-8E1C4018348B}"/>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 name="Line 210">
                <a:extLst>
                  <a:ext uri="{FF2B5EF4-FFF2-40B4-BE49-F238E27FC236}">
                    <a16:creationId xmlns:a16="http://schemas.microsoft.com/office/drawing/2014/main" id="{6E8FDDB5-0DFC-47F5-A7C5-81FE9B91BACF}"/>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 name="Line 211">
                <a:extLst>
                  <a:ext uri="{FF2B5EF4-FFF2-40B4-BE49-F238E27FC236}">
                    <a16:creationId xmlns:a16="http://schemas.microsoft.com/office/drawing/2014/main" id="{EE8688D6-59EA-4645-B3E7-26C3EB59F4E0}"/>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 name="Line 212">
                <a:extLst>
                  <a:ext uri="{FF2B5EF4-FFF2-40B4-BE49-F238E27FC236}">
                    <a16:creationId xmlns:a16="http://schemas.microsoft.com/office/drawing/2014/main" id="{4757828E-C058-4504-A808-7F72045DF21A}"/>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2" name="Line 213">
                <a:extLst>
                  <a:ext uri="{FF2B5EF4-FFF2-40B4-BE49-F238E27FC236}">
                    <a16:creationId xmlns:a16="http://schemas.microsoft.com/office/drawing/2014/main" id="{C8921351-8291-4B0C-8766-5FCB9952BE62}"/>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214">
                <a:extLst>
                  <a:ext uri="{FF2B5EF4-FFF2-40B4-BE49-F238E27FC236}">
                    <a16:creationId xmlns:a16="http://schemas.microsoft.com/office/drawing/2014/main" id="{4E72DB37-B510-4A73-825F-92B0EC30B632}"/>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215">
                <a:extLst>
                  <a:ext uri="{FF2B5EF4-FFF2-40B4-BE49-F238E27FC236}">
                    <a16:creationId xmlns:a16="http://schemas.microsoft.com/office/drawing/2014/main" id="{8A864C3B-0ED2-4E17-9F9E-3494D2BE7570}"/>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216">
                <a:extLst>
                  <a:ext uri="{FF2B5EF4-FFF2-40B4-BE49-F238E27FC236}">
                    <a16:creationId xmlns:a16="http://schemas.microsoft.com/office/drawing/2014/main" id="{695E543D-785C-41C6-ACEC-CE8BC4B54BDE}"/>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Line 217">
                <a:extLst>
                  <a:ext uri="{FF2B5EF4-FFF2-40B4-BE49-F238E27FC236}">
                    <a16:creationId xmlns:a16="http://schemas.microsoft.com/office/drawing/2014/main" id="{CBD9C095-D16A-4673-8505-F0992AD91657}"/>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7" name="Line 218">
                <a:extLst>
                  <a:ext uri="{FF2B5EF4-FFF2-40B4-BE49-F238E27FC236}">
                    <a16:creationId xmlns:a16="http://schemas.microsoft.com/office/drawing/2014/main" id="{B0CF33E7-0F7B-4115-B6C0-875414FAAC0B}"/>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8" name="Line 219">
                <a:extLst>
                  <a:ext uri="{FF2B5EF4-FFF2-40B4-BE49-F238E27FC236}">
                    <a16:creationId xmlns:a16="http://schemas.microsoft.com/office/drawing/2014/main" id="{31BF418A-6E78-48BB-8D03-5EDCA815AB96}"/>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 name="Line 220">
                <a:extLst>
                  <a:ext uri="{FF2B5EF4-FFF2-40B4-BE49-F238E27FC236}">
                    <a16:creationId xmlns:a16="http://schemas.microsoft.com/office/drawing/2014/main" id="{FC3D0D18-E6A9-45F1-8EF6-DF494DDA0A09}"/>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 name="Rectangle 221">
                <a:extLst>
                  <a:ext uri="{FF2B5EF4-FFF2-40B4-BE49-F238E27FC236}">
                    <a16:creationId xmlns:a16="http://schemas.microsoft.com/office/drawing/2014/main" id="{261A2DD5-8A08-483F-865A-899C57447712}"/>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91" name="Rectangle 222">
                <a:extLst>
                  <a:ext uri="{FF2B5EF4-FFF2-40B4-BE49-F238E27FC236}">
                    <a16:creationId xmlns:a16="http://schemas.microsoft.com/office/drawing/2014/main" id="{49BC3722-D8E9-46F8-A651-1087F2F31D4B}"/>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92" name="Rectangle 223">
                <a:extLst>
                  <a:ext uri="{FF2B5EF4-FFF2-40B4-BE49-F238E27FC236}">
                    <a16:creationId xmlns:a16="http://schemas.microsoft.com/office/drawing/2014/main" id="{75B6B6C3-C23C-439F-B00F-A56AB4C8C7E2}"/>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93" name="Freeform 224">
                <a:extLst>
                  <a:ext uri="{FF2B5EF4-FFF2-40B4-BE49-F238E27FC236}">
                    <a16:creationId xmlns:a16="http://schemas.microsoft.com/office/drawing/2014/main" id="{80260271-2CF5-469B-AE3D-00782EA8FD71}"/>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a:p>
            </p:txBody>
          </p:sp>
          <p:sp>
            <p:nvSpPr>
              <p:cNvPr id="394" name="Freeform 225">
                <a:extLst>
                  <a:ext uri="{FF2B5EF4-FFF2-40B4-BE49-F238E27FC236}">
                    <a16:creationId xmlns:a16="http://schemas.microsoft.com/office/drawing/2014/main" id="{F5479151-78AF-406E-AEB4-3DD76D582600}"/>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a:p>
            </p:txBody>
          </p:sp>
          <p:sp>
            <p:nvSpPr>
              <p:cNvPr id="395" name="Line 226">
                <a:extLst>
                  <a:ext uri="{FF2B5EF4-FFF2-40B4-BE49-F238E27FC236}">
                    <a16:creationId xmlns:a16="http://schemas.microsoft.com/office/drawing/2014/main" id="{DF84EB3A-E636-4241-ADAD-33987D9D4038}"/>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6" name="Line 227">
                <a:extLst>
                  <a:ext uri="{FF2B5EF4-FFF2-40B4-BE49-F238E27FC236}">
                    <a16:creationId xmlns:a16="http://schemas.microsoft.com/office/drawing/2014/main" id="{CBFFB2D1-6714-405D-ACF3-064CA6C87C4E}"/>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 name="Freeform 228">
                <a:extLst>
                  <a:ext uri="{FF2B5EF4-FFF2-40B4-BE49-F238E27FC236}">
                    <a16:creationId xmlns:a16="http://schemas.microsoft.com/office/drawing/2014/main" id="{7C8E92FE-8359-4B24-A475-29FD2C2BB4A0}"/>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a:p>
            </p:txBody>
          </p:sp>
          <p:sp>
            <p:nvSpPr>
              <p:cNvPr id="398" name="Line 229">
                <a:extLst>
                  <a:ext uri="{FF2B5EF4-FFF2-40B4-BE49-F238E27FC236}">
                    <a16:creationId xmlns:a16="http://schemas.microsoft.com/office/drawing/2014/main" id="{5FCE372F-D480-4757-B6CD-45233114BB30}"/>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230">
                <a:extLst>
                  <a:ext uri="{FF2B5EF4-FFF2-40B4-BE49-F238E27FC236}">
                    <a16:creationId xmlns:a16="http://schemas.microsoft.com/office/drawing/2014/main" id="{693684A0-00F9-4C3F-AE49-051B70EA8B16}"/>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 name="Rectangle 231">
                <a:extLst>
                  <a:ext uri="{FF2B5EF4-FFF2-40B4-BE49-F238E27FC236}">
                    <a16:creationId xmlns:a16="http://schemas.microsoft.com/office/drawing/2014/main" id="{C3302480-88E3-4045-A42E-FFC2318A7EAE}"/>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01" name="Freeform 232">
                <a:extLst>
                  <a:ext uri="{FF2B5EF4-FFF2-40B4-BE49-F238E27FC236}">
                    <a16:creationId xmlns:a16="http://schemas.microsoft.com/office/drawing/2014/main" id="{BBB2FFA6-511C-4896-B007-914B1D8C6A34}"/>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02" name="Freeform 233">
                <a:extLst>
                  <a:ext uri="{FF2B5EF4-FFF2-40B4-BE49-F238E27FC236}">
                    <a16:creationId xmlns:a16="http://schemas.microsoft.com/office/drawing/2014/main" id="{5D394D9F-EC27-40BC-BC7A-FB61C4633240}"/>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403" name="Line 234">
                <a:extLst>
                  <a:ext uri="{FF2B5EF4-FFF2-40B4-BE49-F238E27FC236}">
                    <a16:creationId xmlns:a16="http://schemas.microsoft.com/office/drawing/2014/main" id="{C6A83997-36E4-41C3-A8CD-C6FBDC9F7719}"/>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 name="Line 235">
                <a:extLst>
                  <a:ext uri="{FF2B5EF4-FFF2-40B4-BE49-F238E27FC236}">
                    <a16:creationId xmlns:a16="http://schemas.microsoft.com/office/drawing/2014/main" id="{A67209D8-841C-4C46-9B85-4E6A291EF036}"/>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 name="Line 236">
                <a:extLst>
                  <a:ext uri="{FF2B5EF4-FFF2-40B4-BE49-F238E27FC236}">
                    <a16:creationId xmlns:a16="http://schemas.microsoft.com/office/drawing/2014/main" id="{59E34F89-6F0F-4B55-A5CD-B9DFF14D6C75}"/>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237">
                <a:extLst>
                  <a:ext uri="{FF2B5EF4-FFF2-40B4-BE49-F238E27FC236}">
                    <a16:creationId xmlns:a16="http://schemas.microsoft.com/office/drawing/2014/main" id="{93A46378-4AA4-4336-AD1F-D8FA3A5F56BD}"/>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Line 238">
                <a:extLst>
                  <a:ext uri="{FF2B5EF4-FFF2-40B4-BE49-F238E27FC236}">
                    <a16:creationId xmlns:a16="http://schemas.microsoft.com/office/drawing/2014/main" id="{DBA6D499-7069-4B26-9048-8A9100D47DF5}"/>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 name="Line 239">
                <a:extLst>
                  <a:ext uri="{FF2B5EF4-FFF2-40B4-BE49-F238E27FC236}">
                    <a16:creationId xmlns:a16="http://schemas.microsoft.com/office/drawing/2014/main" id="{367450BF-3D8B-4AF3-8B29-C430E26B57DB}"/>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 name="Line 240">
                <a:extLst>
                  <a:ext uri="{FF2B5EF4-FFF2-40B4-BE49-F238E27FC236}">
                    <a16:creationId xmlns:a16="http://schemas.microsoft.com/office/drawing/2014/main" id="{42D0642C-681E-42DD-A728-F02E52F800D2}"/>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 name="Rectangle 241">
                <a:extLst>
                  <a:ext uri="{FF2B5EF4-FFF2-40B4-BE49-F238E27FC236}">
                    <a16:creationId xmlns:a16="http://schemas.microsoft.com/office/drawing/2014/main" id="{053746CB-3252-4A15-94FA-BDD17BE0B764}"/>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11" name="Freeform 242">
                <a:extLst>
                  <a:ext uri="{FF2B5EF4-FFF2-40B4-BE49-F238E27FC236}">
                    <a16:creationId xmlns:a16="http://schemas.microsoft.com/office/drawing/2014/main" id="{392C1A94-73F8-4FF8-A426-C346E5CD116D}"/>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12" name="Freeform 243">
                <a:extLst>
                  <a:ext uri="{FF2B5EF4-FFF2-40B4-BE49-F238E27FC236}">
                    <a16:creationId xmlns:a16="http://schemas.microsoft.com/office/drawing/2014/main" id="{82914880-0A5B-45B2-A1D0-B8DFC5A940B8}"/>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413" name="Line 244">
                <a:extLst>
                  <a:ext uri="{FF2B5EF4-FFF2-40B4-BE49-F238E27FC236}">
                    <a16:creationId xmlns:a16="http://schemas.microsoft.com/office/drawing/2014/main" id="{CDADDE25-C62D-4D6C-89C4-14C908C1B9FB}"/>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 name="Line 245">
                <a:extLst>
                  <a:ext uri="{FF2B5EF4-FFF2-40B4-BE49-F238E27FC236}">
                    <a16:creationId xmlns:a16="http://schemas.microsoft.com/office/drawing/2014/main" id="{C0EA31A6-CA13-4432-8E2B-B5AD3C06DA54}"/>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 name="Line 246">
                <a:extLst>
                  <a:ext uri="{FF2B5EF4-FFF2-40B4-BE49-F238E27FC236}">
                    <a16:creationId xmlns:a16="http://schemas.microsoft.com/office/drawing/2014/main" id="{874B932B-6D72-490D-ADFF-852D02B1EE09}"/>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 name="Line 247">
                <a:extLst>
                  <a:ext uri="{FF2B5EF4-FFF2-40B4-BE49-F238E27FC236}">
                    <a16:creationId xmlns:a16="http://schemas.microsoft.com/office/drawing/2014/main" id="{6F74816E-9A14-45EE-9F8F-B6C245ECE0B1}"/>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 name="Line 248">
                <a:extLst>
                  <a:ext uri="{FF2B5EF4-FFF2-40B4-BE49-F238E27FC236}">
                    <a16:creationId xmlns:a16="http://schemas.microsoft.com/office/drawing/2014/main" id="{B536A56C-8867-40E1-B4CF-7A91C4845990}"/>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 name="Line 249">
                <a:extLst>
                  <a:ext uri="{FF2B5EF4-FFF2-40B4-BE49-F238E27FC236}">
                    <a16:creationId xmlns:a16="http://schemas.microsoft.com/office/drawing/2014/main" id="{2F166168-7656-4C0F-A57C-F2648677BCFA}"/>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 name="Line 250">
                <a:extLst>
                  <a:ext uri="{FF2B5EF4-FFF2-40B4-BE49-F238E27FC236}">
                    <a16:creationId xmlns:a16="http://schemas.microsoft.com/office/drawing/2014/main" id="{C27323A4-3DEA-4017-A7DB-EC3740E2F07B}"/>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 name="Freeform 251">
                <a:extLst>
                  <a:ext uri="{FF2B5EF4-FFF2-40B4-BE49-F238E27FC236}">
                    <a16:creationId xmlns:a16="http://schemas.microsoft.com/office/drawing/2014/main" id="{3E949099-172C-426C-AA87-C06A31CECA75}"/>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421" name="Rectangle 252">
                <a:extLst>
                  <a:ext uri="{FF2B5EF4-FFF2-40B4-BE49-F238E27FC236}">
                    <a16:creationId xmlns:a16="http://schemas.microsoft.com/office/drawing/2014/main" id="{4E848555-5B12-43F6-94FE-EA2EC6E19CF1}"/>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22" name="Freeform 253">
                <a:extLst>
                  <a:ext uri="{FF2B5EF4-FFF2-40B4-BE49-F238E27FC236}">
                    <a16:creationId xmlns:a16="http://schemas.microsoft.com/office/drawing/2014/main" id="{68C284E3-2BCA-4B73-8FB1-862C352E7037}"/>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23" name="Line 254">
                <a:extLst>
                  <a:ext uri="{FF2B5EF4-FFF2-40B4-BE49-F238E27FC236}">
                    <a16:creationId xmlns:a16="http://schemas.microsoft.com/office/drawing/2014/main" id="{354FB875-615C-4A81-9AD8-13843D3EB11F}"/>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4" name="Line 255">
                <a:extLst>
                  <a:ext uri="{FF2B5EF4-FFF2-40B4-BE49-F238E27FC236}">
                    <a16:creationId xmlns:a16="http://schemas.microsoft.com/office/drawing/2014/main" id="{A30E43D6-A57B-43C0-9124-10FCD65D607B}"/>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 name="Line 256">
                <a:extLst>
                  <a:ext uri="{FF2B5EF4-FFF2-40B4-BE49-F238E27FC236}">
                    <a16:creationId xmlns:a16="http://schemas.microsoft.com/office/drawing/2014/main" id="{C6B2A064-8A7B-4A50-B40E-74FC8698EE47}"/>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 name="Line 257">
                <a:extLst>
                  <a:ext uri="{FF2B5EF4-FFF2-40B4-BE49-F238E27FC236}">
                    <a16:creationId xmlns:a16="http://schemas.microsoft.com/office/drawing/2014/main" id="{70129B00-C6B6-4518-A377-44A67EDBB6CB}"/>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7" name="Line 258">
                <a:extLst>
                  <a:ext uri="{FF2B5EF4-FFF2-40B4-BE49-F238E27FC236}">
                    <a16:creationId xmlns:a16="http://schemas.microsoft.com/office/drawing/2014/main" id="{503A1051-E6C0-488F-A626-47F20256D584}"/>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8" name="Line 259">
                <a:extLst>
                  <a:ext uri="{FF2B5EF4-FFF2-40B4-BE49-F238E27FC236}">
                    <a16:creationId xmlns:a16="http://schemas.microsoft.com/office/drawing/2014/main" id="{8E86558A-620E-47A3-96E0-EBB48D7FA616}"/>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9" name="Line 260">
                <a:extLst>
                  <a:ext uri="{FF2B5EF4-FFF2-40B4-BE49-F238E27FC236}">
                    <a16:creationId xmlns:a16="http://schemas.microsoft.com/office/drawing/2014/main" id="{F7C969BD-32A3-4EA1-B085-AA8AB60591B2}"/>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 name="Freeform 261">
                <a:extLst>
                  <a:ext uri="{FF2B5EF4-FFF2-40B4-BE49-F238E27FC236}">
                    <a16:creationId xmlns:a16="http://schemas.microsoft.com/office/drawing/2014/main" id="{9278C81D-6B4F-4529-8B00-FEE6AAD4BF5F}"/>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31" name="Freeform 262">
                <a:extLst>
                  <a:ext uri="{FF2B5EF4-FFF2-40B4-BE49-F238E27FC236}">
                    <a16:creationId xmlns:a16="http://schemas.microsoft.com/office/drawing/2014/main" id="{BA47D00E-7CC0-46E4-8C2D-DB3832A386C4}"/>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32" name="Freeform 263">
                <a:extLst>
                  <a:ext uri="{FF2B5EF4-FFF2-40B4-BE49-F238E27FC236}">
                    <a16:creationId xmlns:a16="http://schemas.microsoft.com/office/drawing/2014/main" id="{AAB4CF0C-23D6-43B3-A213-C38A054A8062}"/>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a:p>
            </p:txBody>
          </p:sp>
          <p:sp>
            <p:nvSpPr>
              <p:cNvPr id="433" name="Line 264">
                <a:extLst>
                  <a:ext uri="{FF2B5EF4-FFF2-40B4-BE49-F238E27FC236}">
                    <a16:creationId xmlns:a16="http://schemas.microsoft.com/office/drawing/2014/main" id="{97A85E1D-2932-44CD-AE94-A125C7C82BCF}"/>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4" name="Line 265">
                <a:extLst>
                  <a:ext uri="{FF2B5EF4-FFF2-40B4-BE49-F238E27FC236}">
                    <a16:creationId xmlns:a16="http://schemas.microsoft.com/office/drawing/2014/main" id="{42CF6F78-F6B0-4089-8AD1-BD2AD96FCAAC}"/>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5" name="Line 266">
                <a:extLst>
                  <a:ext uri="{FF2B5EF4-FFF2-40B4-BE49-F238E27FC236}">
                    <a16:creationId xmlns:a16="http://schemas.microsoft.com/office/drawing/2014/main" id="{6603E72D-AE91-44C2-B07D-2345B82ED3B6}"/>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6" name="Line 267">
                <a:extLst>
                  <a:ext uri="{FF2B5EF4-FFF2-40B4-BE49-F238E27FC236}">
                    <a16:creationId xmlns:a16="http://schemas.microsoft.com/office/drawing/2014/main" id="{13879DC1-531C-4AD2-8B14-87B75B5CD446}"/>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7" name="Line 268">
                <a:extLst>
                  <a:ext uri="{FF2B5EF4-FFF2-40B4-BE49-F238E27FC236}">
                    <a16:creationId xmlns:a16="http://schemas.microsoft.com/office/drawing/2014/main" id="{64A5744F-DBB6-4E47-B320-4D8A66E99C92}"/>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8" name="Line 269">
                <a:extLst>
                  <a:ext uri="{FF2B5EF4-FFF2-40B4-BE49-F238E27FC236}">
                    <a16:creationId xmlns:a16="http://schemas.microsoft.com/office/drawing/2014/main" id="{7BF716CF-968E-4483-B36A-377B5902C6CB}"/>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9" name="Line 270">
                <a:extLst>
                  <a:ext uri="{FF2B5EF4-FFF2-40B4-BE49-F238E27FC236}">
                    <a16:creationId xmlns:a16="http://schemas.microsoft.com/office/drawing/2014/main" id="{4CBB669E-478E-44E0-93F3-7653496E6A79}"/>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 name="Line 271">
                <a:extLst>
                  <a:ext uri="{FF2B5EF4-FFF2-40B4-BE49-F238E27FC236}">
                    <a16:creationId xmlns:a16="http://schemas.microsoft.com/office/drawing/2014/main" id="{C6E0871B-2152-4EB9-B190-EF540AD919C2}"/>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 name="Line 272">
                <a:extLst>
                  <a:ext uri="{FF2B5EF4-FFF2-40B4-BE49-F238E27FC236}">
                    <a16:creationId xmlns:a16="http://schemas.microsoft.com/office/drawing/2014/main" id="{035FF14E-4D24-4EE1-9F81-B24035D18366}"/>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 name="Line 273">
                <a:extLst>
                  <a:ext uri="{FF2B5EF4-FFF2-40B4-BE49-F238E27FC236}">
                    <a16:creationId xmlns:a16="http://schemas.microsoft.com/office/drawing/2014/main" id="{6499C7F5-85D3-4108-8C24-BA5764B20793}"/>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 name="Line 274">
                <a:extLst>
                  <a:ext uri="{FF2B5EF4-FFF2-40B4-BE49-F238E27FC236}">
                    <a16:creationId xmlns:a16="http://schemas.microsoft.com/office/drawing/2014/main" id="{20A3D01D-9909-4E8F-AD16-5C8BA29C42DF}"/>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4" name="Line 275">
                <a:extLst>
                  <a:ext uri="{FF2B5EF4-FFF2-40B4-BE49-F238E27FC236}">
                    <a16:creationId xmlns:a16="http://schemas.microsoft.com/office/drawing/2014/main" id="{45483B4A-59C3-4497-9B1D-80AA2C2E5ED0}"/>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 name="Line 276">
                <a:extLst>
                  <a:ext uri="{FF2B5EF4-FFF2-40B4-BE49-F238E27FC236}">
                    <a16:creationId xmlns:a16="http://schemas.microsoft.com/office/drawing/2014/main" id="{1C40C313-9BE6-4652-8530-AEBBCCF42EA9}"/>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 name="Line 277">
                <a:extLst>
                  <a:ext uri="{FF2B5EF4-FFF2-40B4-BE49-F238E27FC236}">
                    <a16:creationId xmlns:a16="http://schemas.microsoft.com/office/drawing/2014/main" id="{A6E16049-C347-435D-A347-D4E3D39CE5D9}"/>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7" name="Line 278">
                <a:extLst>
                  <a:ext uri="{FF2B5EF4-FFF2-40B4-BE49-F238E27FC236}">
                    <a16:creationId xmlns:a16="http://schemas.microsoft.com/office/drawing/2014/main" id="{D880E4EF-4947-44D6-803D-4FD221E12BD5}"/>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8" name="Line 279">
                <a:extLst>
                  <a:ext uri="{FF2B5EF4-FFF2-40B4-BE49-F238E27FC236}">
                    <a16:creationId xmlns:a16="http://schemas.microsoft.com/office/drawing/2014/main" id="{3FDF90E7-A311-4292-BC96-4A0142389E11}"/>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9" name="Line 280">
                <a:extLst>
                  <a:ext uri="{FF2B5EF4-FFF2-40B4-BE49-F238E27FC236}">
                    <a16:creationId xmlns:a16="http://schemas.microsoft.com/office/drawing/2014/main" id="{B3C675B5-B076-455C-9510-C98A6FB2692D}"/>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 name="Line 281">
                <a:extLst>
                  <a:ext uri="{FF2B5EF4-FFF2-40B4-BE49-F238E27FC236}">
                    <a16:creationId xmlns:a16="http://schemas.microsoft.com/office/drawing/2014/main" id="{864D4C5F-DDE3-4DB7-B4D5-5C2282D57C16}"/>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 name="Line 282">
                <a:extLst>
                  <a:ext uri="{FF2B5EF4-FFF2-40B4-BE49-F238E27FC236}">
                    <a16:creationId xmlns:a16="http://schemas.microsoft.com/office/drawing/2014/main" id="{3D665AE5-6938-4217-85AE-CB01C06FEE18}"/>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2" name="Rectangle 283">
                <a:extLst>
                  <a:ext uri="{FF2B5EF4-FFF2-40B4-BE49-F238E27FC236}">
                    <a16:creationId xmlns:a16="http://schemas.microsoft.com/office/drawing/2014/main" id="{E1A362EB-4D42-44E0-8B44-B2A71F2546D7}"/>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53" name="Freeform 284">
                <a:extLst>
                  <a:ext uri="{FF2B5EF4-FFF2-40B4-BE49-F238E27FC236}">
                    <a16:creationId xmlns:a16="http://schemas.microsoft.com/office/drawing/2014/main" id="{FF9813E5-7BCC-4548-827E-DA16CCD26254}"/>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54" name="Freeform 285">
                <a:extLst>
                  <a:ext uri="{FF2B5EF4-FFF2-40B4-BE49-F238E27FC236}">
                    <a16:creationId xmlns:a16="http://schemas.microsoft.com/office/drawing/2014/main" id="{BF04C629-6535-4675-AF7A-4327D195A95D}"/>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455" name="Line 286">
                <a:extLst>
                  <a:ext uri="{FF2B5EF4-FFF2-40B4-BE49-F238E27FC236}">
                    <a16:creationId xmlns:a16="http://schemas.microsoft.com/office/drawing/2014/main" id="{64F4A75A-BB9A-4DFE-9210-00858B252E8C}"/>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6" name="Line 287">
                <a:extLst>
                  <a:ext uri="{FF2B5EF4-FFF2-40B4-BE49-F238E27FC236}">
                    <a16:creationId xmlns:a16="http://schemas.microsoft.com/office/drawing/2014/main" id="{BE558A0E-B1B8-44A0-9F67-0D692DEEDF9D}"/>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7" name="Line 288">
                <a:extLst>
                  <a:ext uri="{FF2B5EF4-FFF2-40B4-BE49-F238E27FC236}">
                    <a16:creationId xmlns:a16="http://schemas.microsoft.com/office/drawing/2014/main" id="{20A4DDAA-AF6C-4626-8D03-BE803D7D57A2}"/>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8" name="Line 289">
                <a:extLst>
                  <a:ext uri="{FF2B5EF4-FFF2-40B4-BE49-F238E27FC236}">
                    <a16:creationId xmlns:a16="http://schemas.microsoft.com/office/drawing/2014/main" id="{C3094C06-686C-4DA3-B2D9-60A6FD393558}"/>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9" name="Line 290">
                <a:extLst>
                  <a:ext uri="{FF2B5EF4-FFF2-40B4-BE49-F238E27FC236}">
                    <a16:creationId xmlns:a16="http://schemas.microsoft.com/office/drawing/2014/main" id="{9D57B0B7-4093-42AA-BEF4-3CC1B1CD78C2}"/>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 name="Line 291">
                <a:extLst>
                  <a:ext uri="{FF2B5EF4-FFF2-40B4-BE49-F238E27FC236}">
                    <a16:creationId xmlns:a16="http://schemas.microsoft.com/office/drawing/2014/main" id="{E41F6C96-B815-49D2-8A18-24F60FD44C86}"/>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 name="Line 292">
                <a:extLst>
                  <a:ext uri="{FF2B5EF4-FFF2-40B4-BE49-F238E27FC236}">
                    <a16:creationId xmlns:a16="http://schemas.microsoft.com/office/drawing/2014/main" id="{A23D2606-08BE-4181-A2E8-D159FC9E6BE1}"/>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 name="Rectangle 293">
                <a:extLst>
                  <a:ext uri="{FF2B5EF4-FFF2-40B4-BE49-F238E27FC236}">
                    <a16:creationId xmlns:a16="http://schemas.microsoft.com/office/drawing/2014/main" id="{0B3F040D-573A-416E-BB8B-14A04CACC36E}"/>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63" name="Freeform 294">
                <a:extLst>
                  <a:ext uri="{FF2B5EF4-FFF2-40B4-BE49-F238E27FC236}">
                    <a16:creationId xmlns:a16="http://schemas.microsoft.com/office/drawing/2014/main" id="{8FC42079-4BB7-4798-BC36-B3D0131C0FA9}"/>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64" name="Freeform 295">
                <a:extLst>
                  <a:ext uri="{FF2B5EF4-FFF2-40B4-BE49-F238E27FC236}">
                    <a16:creationId xmlns:a16="http://schemas.microsoft.com/office/drawing/2014/main" id="{DC1CA0F9-31A9-44FD-BA5D-7210A86A2F55}"/>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465" name="Line 296">
                <a:extLst>
                  <a:ext uri="{FF2B5EF4-FFF2-40B4-BE49-F238E27FC236}">
                    <a16:creationId xmlns:a16="http://schemas.microsoft.com/office/drawing/2014/main" id="{543A0113-346F-4D0C-B612-3F2608AF1D5A}"/>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6" name="Line 297">
                <a:extLst>
                  <a:ext uri="{FF2B5EF4-FFF2-40B4-BE49-F238E27FC236}">
                    <a16:creationId xmlns:a16="http://schemas.microsoft.com/office/drawing/2014/main" id="{05A1EA2D-4BE4-4B12-9710-6965C38C4BBC}"/>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7" name="Line 298">
                <a:extLst>
                  <a:ext uri="{FF2B5EF4-FFF2-40B4-BE49-F238E27FC236}">
                    <a16:creationId xmlns:a16="http://schemas.microsoft.com/office/drawing/2014/main" id="{EC786C95-BC05-4CAE-905A-26F1F4CFF40E}"/>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8" name="Line 299">
                <a:extLst>
                  <a:ext uri="{FF2B5EF4-FFF2-40B4-BE49-F238E27FC236}">
                    <a16:creationId xmlns:a16="http://schemas.microsoft.com/office/drawing/2014/main" id="{C7EEAA26-6936-4AB1-AD12-8251B5335FEF}"/>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9" name="Line 300">
                <a:extLst>
                  <a:ext uri="{FF2B5EF4-FFF2-40B4-BE49-F238E27FC236}">
                    <a16:creationId xmlns:a16="http://schemas.microsoft.com/office/drawing/2014/main" id="{82A89D93-3E0F-4141-AF3F-12C4C78B7C3B}"/>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0" name="Line 301">
                <a:extLst>
                  <a:ext uri="{FF2B5EF4-FFF2-40B4-BE49-F238E27FC236}">
                    <a16:creationId xmlns:a16="http://schemas.microsoft.com/office/drawing/2014/main" id="{3B65106C-D4CB-4FF7-8897-DDB785352911}"/>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 name="Line 302">
                <a:extLst>
                  <a:ext uri="{FF2B5EF4-FFF2-40B4-BE49-F238E27FC236}">
                    <a16:creationId xmlns:a16="http://schemas.microsoft.com/office/drawing/2014/main" id="{AC92D716-069D-41F7-B339-FC251BA7CBAD}"/>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2" name="Rectangle 303">
                <a:extLst>
                  <a:ext uri="{FF2B5EF4-FFF2-40B4-BE49-F238E27FC236}">
                    <a16:creationId xmlns:a16="http://schemas.microsoft.com/office/drawing/2014/main" id="{E143D2C3-2BDD-42A7-9942-803D7DDCC09C}"/>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473" name="Freeform 304">
                <a:extLst>
                  <a:ext uri="{FF2B5EF4-FFF2-40B4-BE49-F238E27FC236}">
                    <a16:creationId xmlns:a16="http://schemas.microsoft.com/office/drawing/2014/main" id="{FF786951-3061-4EEF-A503-6B082F4A4AC2}"/>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474" name="Line 305">
                <a:extLst>
                  <a:ext uri="{FF2B5EF4-FFF2-40B4-BE49-F238E27FC236}">
                    <a16:creationId xmlns:a16="http://schemas.microsoft.com/office/drawing/2014/main" id="{63EA8A50-B4A8-44FE-B0F6-0EF5A37FE9C1}"/>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5" name="Line 306">
                <a:extLst>
                  <a:ext uri="{FF2B5EF4-FFF2-40B4-BE49-F238E27FC236}">
                    <a16:creationId xmlns:a16="http://schemas.microsoft.com/office/drawing/2014/main" id="{DF706B0A-498C-43F4-98DF-99A84AA2A3E0}"/>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6" name="Line 307">
                <a:extLst>
                  <a:ext uri="{FF2B5EF4-FFF2-40B4-BE49-F238E27FC236}">
                    <a16:creationId xmlns:a16="http://schemas.microsoft.com/office/drawing/2014/main" id="{4192F3DD-1F91-4E7B-8FCB-9639E34AC935}"/>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7" name="Line 308">
                <a:extLst>
                  <a:ext uri="{FF2B5EF4-FFF2-40B4-BE49-F238E27FC236}">
                    <a16:creationId xmlns:a16="http://schemas.microsoft.com/office/drawing/2014/main" id="{9E209274-807B-4203-BC24-B025552BD3FF}"/>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8" name="Line 309">
                <a:extLst>
                  <a:ext uri="{FF2B5EF4-FFF2-40B4-BE49-F238E27FC236}">
                    <a16:creationId xmlns:a16="http://schemas.microsoft.com/office/drawing/2014/main" id="{70DE19D7-72DF-4D45-A3E9-A3C16B70FF68}"/>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9" name="Line 310">
                <a:extLst>
                  <a:ext uri="{FF2B5EF4-FFF2-40B4-BE49-F238E27FC236}">
                    <a16:creationId xmlns:a16="http://schemas.microsoft.com/office/drawing/2014/main" id="{320CB75C-E038-441C-9823-733B87ABEEA4}"/>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0" name="Line 311">
                <a:extLst>
                  <a:ext uri="{FF2B5EF4-FFF2-40B4-BE49-F238E27FC236}">
                    <a16:creationId xmlns:a16="http://schemas.microsoft.com/office/drawing/2014/main" id="{D0C4A32B-DEDF-4713-B55E-7BD7467C5DC5}"/>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 name="Freeform 312">
                <a:extLst>
                  <a:ext uri="{FF2B5EF4-FFF2-40B4-BE49-F238E27FC236}">
                    <a16:creationId xmlns:a16="http://schemas.microsoft.com/office/drawing/2014/main" id="{87E266F2-70F5-4974-8150-0247987C2C02}"/>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482" name="Freeform 313">
                <a:extLst>
                  <a:ext uri="{FF2B5EF4-FFF2-40B4-BE49-F238E27FC236}">
                    <a16:creationId xmlns:a16="http://schemas.microsoft.com/office/drawing/2014/main" id="{10938726-AAD0-4DE7-8D98-3C47867620C8}"/>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483" name="Line 314">
                <a:extLst>
                  <a:ext uri="{FF2B5EF4-FFF2-40B4-BE49-F238E27FC236}">
                    <a16:creationId xmlns:a16="http://schemas.microsoft.com/office/drawing/2014/main" id="{241514BE-EC48-47F8-A7C7-73AED5A5761A}"/>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315">
                <a:extLst>
                  <a:ext uri="{FF2B5EF4-FFF2-40B4-BE49-F238E27FC236}">
                    <a16:creationId xmlns:a16="http://schemas.microsoft.com/office/drawing/2014/main" id="{BFA4A5F2-63E0-40B4-8689-7E20215FD351}"/>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5" name="Line 316">
                <a:extLst>
                  <a:ext uri="{FF2B5EF4-FFF2-40B4-BE49-F238E27FC236}">
                    <a16:creationId xmlns:a16="http://schemas.microsoft.com/office/drawing/2014/main" id="{D128838D-0C11-473E-9315-041047BB90E9}"/>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6" name="Line 317">
                <a:extLst>
                  <a:ext uri="{FF2B5EF4-FFF2-40B4-BE49-F238E27FC236}">
                    <a16:creationId xmlns:a16="http://schemas.microsoft.com/office/drawing/2014/main" id="{E4755D23-408E-4182-9B25-A09DD137BB62}"/>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7" name="Line 318">
                <a:extLst>
                  <a:ext uri="{FF2B5EF4-FFF2-40B4-BE49-F238E27FC236}">
                    <a16:creationId xmlns:a16="http://schemas.microsoft.com/office/drawing/2014/main" id="{B45AA451-6BB6-4B9F-8739-6186265C1560}"/>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8" name="Line 319">
                <a:extLst>
                  <a:ext uri="{FF2B5EF4-FFF2-40B4-BE49-F238E27FC236}">
                    <a16:creationId xmlns:a16="http://schemas.microsoft.com/office/drawing/2014/main" id="{61FED5D9-BC59-4EAE-ADEB-255F4B184D3E}"/>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9" name="Freeform 320">
                <a:extLst>
                  <a:ext uri="{FF2B5EF4-FFF2-40B4-BE49-F238E27FC236}">
                    <a16:creationId xmlns:a16="http://schemas.microsoft.com/office/drawing/2014/main" id="{99F239DD-33EB-4B18-94DC-663B8E9A929E}"/>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490" name="Line 321">
                <a:extLst>
                  <a:ext uri="{FF2B5EF4-FFF2-40B4-BE49-F238E27FC236}">
                    <a16:creationId xmlns:a16="http://schemas.microsoft.com/office/drawing/2014/main" id="{C33DA249-E829-463A-8F14-82016B840187}"/>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 name="Line 322">
                <a:extLst>
                  <a:ext uri="{FF2B5EF4-FFF2-40B4-BE49-F238E27FC236}">
                    <a16:creationId xmlns:a16="http://schemas.microsoft.com/office/drawing/2014/main" id="{20694291-D0B9-4B78-810B-478105A5BE1F}"/>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Line 323">
                <a:extLst>
                  <a:ext uri="{FF2B5EF4-FFF2-40B4-BE49-F238E27FC236}">
                    <a16:creationId xmlns:a16="http://schemas.microsoft.com/office/drawing/2014/main" id="{22127E28-604E-4F01-959D-78112230B2F4}"/>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 name="Line 324">
                <a:extLst>
                  <a:ext uri="{FF2B5EF4-FFF2-40B4-BE49-F238E27FC236}">
                    <a16:creationId xmlns:a16="http://schemas.microsoft.com/office/drawing/2014/main" id="{240E0B59-F58F-4DB4-BDD9-B480912210AB}"/>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4" name="Line 325">
                <a:extLst>
                  <a:ext uri="{FF2B5EF4-FFF2-40B4-BE49-F238E27FC236}">
                    <a16:creationId xmlns:a16="http://schemas.microsoft.com/office/drawing/2014/main" id="{2C79A948-1AC6-4C15-A6C5-E63E0A5A91FF}"/>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5" name="Line 326">
                <a:extLst>
                  <a:ext uri="{FF2B5EF4-FFF2-40B4-BE49-F238E27FC236}">
                    <a16:creationId xmlns:a16="http://schemas.microsoft.com/office/drawing/2014/main" id="{7864A321-A1E2-4E60-B7A1-D713AB234472}"/>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6" name="Line 327">
                <a:extLst>
                  <a:ext uri="{FF2B5EF4-FFF2-40B4-BE49-F238E27FC236}">
                    <a16:creationId xmlns:a16="http://schemas.microsoft.com/office/drawing/2014/main" id="{68908744-E8E3-411B-A219-32C4D85F5E80}"/>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7" name="Freeform 328">
                <a:extLst>
                  <a:ext uri="{FF2B5EF4-FFF2-40B4-BE49-F238E27FC236}">
                    <a16:creationId xmlns:a16="http://schemas.microsoft.com/office/drawing/2014/main" id="{D4E50F26-BF1B-4EDE-BD83-308ED3526AF4}"/>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498" name="Line 329">
                <a:extLst>
                  <a:ext uri="{FF2B5EF4-FFF2-40B4-BE49-F238E27FC236}">
                    <a16:creationId xmlns:a16="http://schemas.microsoft.com/office/drawing/2014/main" id="{0512E5BC-5CD7-49A4-89AC-C0D035EAD355}"/>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9" name="Line 330">
                <a:extLst>
                  <a:ext uri="{FF2B5EF4-FFF2-40B4-BE49-F238E27FC236}">
                    <a16:creationId xmlns:a16="http://schemas.microsoft.com/office/drawing/2014/main" id="{B8C4F99B-E8D5-467B-B44C-219418E6FAF6}"/>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0" name="Line 331">
                <a:extLst>
                  <a:ext uri="{FF2B5EF4-FFF2-40B4-BE49-F238E27FC236}">
                    <a16:creationId xmlns:a16="http://schemas.microsoft.com/office/drawing/2014/main" id="{EBBF1CA2-6449-43DD-A8AC-393D37C638AC}"/>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 name="Line 332">
                <a:extLst>
                  <a:ext uri="{FF2B5EF4-FFF2-40B4-BE49-F238E27FC236}">
                    <a16:creationId xmlns:a16="http://schemas.microsoft.com/office/drawing/2014/main" id="{594D4FA9-5160-4833-81F5-B840C1B06ED0}"/>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 name="Line 333">
                <a:extLst>
                  <a:ext uri="{FF2B5EF4-FFF2-40B4-BE49-F238E27FC236}">
                    <a16:creationId xmlns:a16="http://schemas.microsoft.com/office/drawing/2014/main" id="{1A4F46B5-9293-4A24-A631-1AED149B5A12}"/>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 name="Line 334">
                <a:extLst>
                  <a:ext uri="{FF2B5EF4-FFF2-40B4-BE49-F238E27FC236}">
                    <a16:creationId xmlns:a16="http://schemas.microsoft.com/office/drawing/2014/main" id="{5B362047-2A3B-40C6-B50F-8D4784851EC2}"/>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 name="Line 335">
                <a:extLst>
                  <a:ext uri="{FF2B5EF4-FFF2-40B4-BE49-F238E27FC236}">
                    <a16:creationId xmlns:a16="http://schemas.microsoft.com/office/drawing/2014/main" id="{D4DE6CFB-BDBF-43EF-B018-4164EB44F8DC}"/>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336">
              <a:extLst>
                <a:ext uri="{FF2B5EF4-FFF2-40B4-BE49-F238E27FC236}">
                  <a16:creationId xmlns:a16="http://schemas.microsoft.com/office/drawing/2014/main" id="{97F24706-D7F5-4A4B-95C1-50FF3AA6FE87}"/>
                </a:ext>
              </a:extLst>
            </p:cNvPr>
            <p:cNvGrpSpPr>
              <a:grpSpLocks/>
            </p:cNvGrpSpPr>
            <p:nvPr/>
          </p:nvGrpSpPr>
          <p:grpSpPr bwMode="auto">
            <a:xfrm>
              <a:off x="4419600" y="1828800"/>
              <a:ext cx="457200" cy="457200"/>
              <a:chOff x="2173" y="1751"/>
              <a:chExt cx="706" cy="644"/>
            </a:xfrm>
          </p:grpSpPr>
          <p:sp>
            <p:nvSpPr>
              <p:cNvPr id="219" name="Rectangle 337">
                <a:extLst>
                  <a:ext uri="{FF2B5EF4-FFF2-40B4-BE49-F238E27FC236}">
                    <a16:creationId xmlns:a16="http://schemas.microsoft.com/office/drawing/2014/main" id="{5C6C71F6-FC32-4332-B3AB-0DDC37BDFA5F}"/>
                  </a:ext>
                </a:extLst>
              </p:cNvPr>
              <p:cNvSpPr>
                <a:spLocks noChangeArrowheads="1"/>
              </p:cNvSpPr>
              <p:nvPr/>
            </p:nvSpPr>
            <p:spPr bwMode="auto">
              <a:xfrm>
                <a:off x="2212"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20" name="Rectangle 338">
                <a:extLst>
                  <a:ext uri="{FF2B5EF4-FFF2-40B4-BE49-F238E27FC236}">
                    <a16:creationId xmlns:a16="http://schemas.microsoft.com/office/drawing/2014/main" id="{E658C257-846A-4F80-B837-F6CA24D1BCFC}"/>
                  </a:ext>
                </a:extLst>
              </p:cNvPr>
              <p:cNvSpPr>
                <a:spLocks noChangeArrowheads="1"/>
              </p:cNvSpPr>
              <p:nvPr/>
            </p:nvSpPr>
            <p:spPr bwMode="auto">
              <a:xfrm>
                <a:off x="2379" y="2188"/>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21" name="Rectangle 339">
                <a:extLst>
                  <a:ext uri="{FF2B5EF4-FFF2-40B4-BE49-F238E27FC236}">
                    <a16:creationId xmlns:a16="http://schemas.microsoft.com/office/drawing/2014/main" id="{2BD80819-48A3-413E-9862-E7CE8203036B}"/>
                  </a:ext>
                </a:extLst>
              </p:cNvPr>
              <p:cNvSpPr>
                <a:spLocks noChangeArrowheads="1"/>
              </p:cNvSpPr>
              <p:nvPr/>
            </p:nvSpPr>
            <p:spPr bwMode="auto">
              <a:xfrm>
                <a:off x="2546" y="2188"/>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22" name="Freeform 340">
                <a:extLst>
                  <a:ext uri="{FF2B5EF4-FFF2-40B4-BE49-F238E27FC236}">
                    <a16:creationId xmlns:a16="http://schemas.microsoft.com/office/drawing/2014/main" id="{EA530863-7D31-4BCD-AA20-C81A4AB3739A}"/>
                  </a:ext>
                </a:extLst>
              </p:cNvPr>
              <p:cNvSpPr>
                <a:spLocks/>
              </p:cNvSpPr>
              <p:nvPr/>
            </p:nvSpPr>
            <p:spPr bwMode="auto">
              <a:xfrm>
                <a:off x="2212" y="2114"/>
                <a:ext cx="251" cy="74"/>
              </a:xfrm>
              <a:custGeom>
                <a:avLst/>
                <a:gdLst>
                  <a:gd name="T0" fmla="*/ 0 w 154"/>
                  <a:gd name="T1" fmla="*/ 74 h 96"/>
                  <a:gd name="T2" fmla="*/ 168 w 154"/>
                  <a:gd name="T3" fmla="*/ 74 h 96"/>
                  <a:gd name="T4" fmla="*/ 251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23" name="Freeform 341">
                <a:extLst>
                  <a:ext uri="{FF2B5EF4-FFF2-40B4-BE49-F238E27FC236}">
                    <a16:creationId xmlns:a16="http://schemas.microsoft.com/office/drawing/2014/main" id="{9EFEE04D-DD59-4F73-B691-2A5258686E5F}"/>
                  </a:ext>
                </a:extLst>
              </p:cNvPr>
              <p:cNvSpPr>
                <a:spLocks/>
              </p:cNvSpPr>
              <p:nvPr/>
            </p:nvSpPr>
            <p:spPr bwMode="auto">
              <a:xfrm>
                <a:off x="2546" y="2114"/>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24" name="Freeform 342">
                <a:extLst>
                  <a:ext uri="{FF2B5EF4-FFF2-40B4-BE49-F238E27FC236}">
                    <a16:creationId xmlns:a16="http://schemas.microsoft.com/office/drawing/2014/main" id="{BD34702F-7A28-44BD-9461-9B355DE8BAF7}"/>
                  </a:ext>
                </a:extLst>
              </p:cNvPr>
              <p:cNvSpPr>
                <a:spLocks/>
              </p:cNvSpPr>
              <p:nvPr/>
            </p:nvSpPr>
            <p:spPr bwMode="auto">
              <a:xfrm>
                <a:off x="2711" y="2114"/>
                <a:ext cx="85" cy="221"/>
              </a:xfrm>
              <a:custGeom>
                <a:avLst/>
                <a:gdLst>
                  <a:gd name="T0" fmla="*/ 0 w 52"/>
                  <a:gd name="T1" fmla="*/ 221 h 286"/>
                  <a:gd name="T2" fmla="*/ 85 w 52"/>
                  <a:gd name="T3" fmla="*/ 147 h 286"/>
                  <a:gd name="T4" fmla="*/ 85 w 52"/>
                  <a:gd name="T5" fmla="*/ 0 h 286"/>
                  <a:gd name="T6" fmla="*/ 0 w 52"/>
                  <a:gd name="T7" fmla="*/ 74 h 286"/>
                  <a:gd name="T8" fmla="*/ 0 w 52"/>
                  <a:gd name="T9" fmla="*/ 221 h 286"/>
                  <a:gd name="T10" fmla="*/ 0 60000 65536"/>
                  <a:gd name="T11" fmla="*/ 0 60000 65536"/>
                  <a:gd name="T12" fmla="*/ 0 60000 65536"/>
                  <a:gd name="T13" fmla="*/ 0 60000 65536"/>
                  <a:gd name="T14" fmla="*/ 0 60000 65536"/>
                  <a:gd name="T15" fmla="*/ 0 w 52"/>
                  <a:gd name="T16" fmla="*/ 0 h 286"/>
                  <a:gd name="T17" fmla="*/ 52 w 52"/>
                  <a:gd name="T18" fmla="*/ 286 h 286"/>
                </a:gdLst>
                <a:ahLst/>
                <a:cxnLst>
                  <a:cxn ang="T10">
                    <a:pos x="T0" y="T1"/>
                  </a:cxn>
                  <a:cxn ang="T11">
                    <a:pos x="T2" y="T3"/>
                  </a:cxn>
                  <a:cxn ang="T12">
                    <a:pos x="T4" y="T5"/>
                  </a:cxn>
                  <a:cxn ang="T13">
                    <a:pos x="T6" y="T7"/>
                  </a:cxn>
                  <a:cxn ang="T14">
                    <a:pos x="T8" y="T9"/>
                  </a:cxn>
                </a:cxnLst>
                <a:rect l="T15" t="T16" r="T17" b="T18"/>
                <a:pathLst>
                  <a:path w="52" h="286">
                    <a:moveTo>
                      <a:pt x="0" y="286"/>
                    </a:moveTo>
                    <a:lnTo>
                      <a:pt x="52" y="190"/>
                    </a:lnTo>
                    <a:lnTo>
                      <a:pt x="52" y="0"/>
                    </a:lnTo>
                    <a:lnTo>
                      <a:pt x="0" y="96"/>
                    </a:lnTo>
                    <a:lnTo>
                      <a:pt x="0" y="286"/>
                    </a:lnTo>
                    <a:close/>
                  </a:path>
                </a:pathLst>
              </a:custGeom>
              <a:solidFill>
                <a:srgbClr val="C29561"/>
              </a:solidFill>
              <a:ln w="0">
                <a:solidFill>
                  <a:srgbClr val="000000"/>
                </a:solidFill>
                <a:round/>
                <a:headEnd/>
                <a:tailEnd/>
              </a:ln>
            </p:spPr>
            <p:txBody>
              <a:bodyPr/>
              <a:lstStyle/>
              <a:p>
                <a:endParaRPr lang="zh-CN" altLang="en-US"/>
              </a:p>
            </p:txBody>
          </p:sp>
          <p:sp>
            <p:nvSpPr>
              <p:cNvPr id="225" name="Freeform 343">
                <a:extLst>
                  <a:ext uri="{FF2B5EF4-FFF2-40B4-BE49-F238E27FC236}">
                    <a16:creationId xmlns:a16="http://schemas.microsoft.com/office/drawing/2014/main" id="{BC7767CC-A20E-48F6-B4FF-9B340267BF0F}"/>
                  </a:ext>
                </a:extLst>
              </p:cNvPr>
              <p:cNvSpPr>
                <a:spLocks/>
              </p:cNvSpPr>
              <p:nvPr/>
            </p:nvSpPr>
            <p:spPr bwMode="auto">
              <a:xfrm>
                <a:off x="2629" y="2041"/>
                <a:ext cx="250" cy="73"/>
              </a:xfrm>
              <a:custGeom>
                <a:avLst/>
                <a:gdLst>
                  <a:gd name="T0" fmla="*/ 167 w 154"/>
                  <a:gd name="T1" fmla="*/ 73 h 97"/>
                  <a:gd name="T2" fmla="*/ 250 w 154"/>
                  <a:gd name="T3" fmla="*/ 0 h 97"/>
                  <a:gd name="T4" fmla="*/ 83 w 154"/>
                  <a:gd name="T5" fmla="*/ 0 h 97"/>
                  <a:gd name="T6" fmla="*/ 0 w 154"/>
                  <a:gd name="T7" fmla="*/ 73 h 97"/>
                  <a:gd name="T8" fmla="*/ 167 w 154"/>
                  <a:gd name="T9" fmla="*/ 73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03" y="97"/>
                    </a:moveTo>
                    <a:lnTo>
                      <a:pt x="154" y="0"/>
                    </a:lnTo>
                    <a:lnTo>
                      <a:pt x="51" y="0"/>
                    </a:lnTo>
                    <a:lnTo>
                      <a:pt x="0" y="97"/>
                    </a:lnTo>
                    <a:lnTo>
                      <a:pt x="103" y="97"/>
                    </a:lnTo>
                    <a:close/>
                  </a:path>
                </a:pathLst>
              </a:custGeom>
              <a:solidFill>
                <a:srgbClr val="C29561"/>
              </a:solidFill>
              <a:ln w="0">
                <a:solidFill>
                  <a:srgbClr val="000000"/>
                </a:solidFill>
                <a:round/>
                <a:headEnd/>
                <a:tailEnd/>
              </a:ln>
            </p:spPr>
            <p:txBody>
              <a:bodyPr/>
              <a:lstStyle/>
              <a:p>
                <a:endParaRPr lang="zh-CN" altLang="en-US"/>
              </a:p>
            </p:txBody>
          </p:sp>
          <p:sp>
            <p:nvSpPr>
              <p:cNvPr id="226" name="Freeform 344">
                <a:extLst>
                  <a:ext uri="{FF2B5EF4-FFF2-40B4-BE49-F238E27FC236}">
                    <a16:creationId xmlns:a16="http://schemas.microsoft.com/office/drawing/2014/main" id="{117A5538-68BE-41DF-8C66-62A3D472018A}"/>
                  </a:ext>
                </a:extLst>
              </p:cNvPr>
              <p:cNvSpPr>
                <a:spLocks/>
              </p:cNvSpPr>
              <p:nvPr/>
            </p:nvSpPr>
            <p:spPr bwMode="auto">
              <a:xfrm>
                <a:off x="2796" y="2041"/>
                <a:ext cx="83" cy="220"/>
              </a:xfrm>
              <a:custGeom>
                <a:avLst/>
                <a:gdLst>
                  <a:gd name="T0" fmla="*/ 0 w 51"/>
                  <a:gd name="T1" fmla="*/ 220 h 287"/>
                  <a:gd name="T2" fmla="*/ 83 w 51"/>
                  <a:gd name="T3" fmla="*/ 148 h 287"/>
                  <a:gd name="T4" fmla="*/ 83 w 51"/>
                  <a:gd name="T5" fmla="*/ 0 h 287"/>
                  <a:gd name="T6" fmla="*/ 0 w 51"/>
                  <a:gd name="T7" fmla="*/ 74 h 287"/>
                  <a:gd name="T8" fmla="*/ 0 w 51"/>
                  <a:gd name="T9" fmla="*/ 220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3"/>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227" name="Freeform 345">
                <a:extLst>
                  <a:ext uri="{FF2B5EF4-FFF2-40B4-BE49-F238E27FC236}">
                    <a16:creationId xmlns:a16="http://schemas.microsoft.com/office/drawing/2014/main" id="{A508866E-B96E-4A35-9447-E255BD693599}"/>
                  </a:ext>
                </a:extLst>
              </p:cNvPr>
              <p:cNvSpPr>
                <a:spLocks/>
              </p:cNvSpPr>
              <p:nvPr/>
            </p:nvSpPr>
            <p:spPr bwMode="auto">
              <a:xfrm>
                <a:off x="2629" y="2041"/>
                <a:ext cx="82" cy="73"/>
              </a:xfrm>
              <a:custGeom>
                <a:avLst/>
                <a:gdLst>
                  <a:gd name="T0" fmla="*/ 82 w 51"/>
                  <a:gd name="T1" fmla="*/ 0 h 97"/>
                  <a:gd name="T2" fmla="*/ 0 w 51"/>
                  <a:gd name="T3" fmla="*/ 0 h 97"/>
                  <a:gd name="T4" fmla="*/ 0 w 51"/>
                  <a:gd name="T5" fmla="*/ 73 h 97"/>
                  <a:gd name="T6" fmla="*/ 82 w 51"/>
                  <a:gd name="T7" fmla="*/ 0 h 97"/>
                  <a:gd name="T8" fmla="*/ 0 60000 65536"/>
                  <a:gd name="T9" fmla="*/ 0 60000 65536"/>
                  <a:gd name="T10" fmla="*/ 0 60000 65536"/>
                  <a:gd name="T11" fmla="*/ 0 60000 65536"/>
                  <a:gd name="T12" fmla="*/ 0 w 51"/>
                  <a:gd name="T13" fmla="*/ 0 h 97"/>
                  <a:gd name="T14" fmla="*/ 51 w 51"/>
                  <a:gd name="T15" fmla="*/ 97 h 97"/>
                </a:gdLst>
                <a:ahLst/>
                <a:cxnLst>
                  <a:cxn ang="T8">
                    <a:pos x="T0" y="T1"/>
                  </a:cxn>
                  <a:cxn ang="T9">
                    <a:pos x="T2" y="T3"/>
                  </a:cxn>
                  <a:cxn ang="T10">
                    <a:pos x="T4" y="T5"/>
                  </a:cxn>
                  <a:cxn ang="T11">
                    <a:pos x="T6" y="T7"/>
                  </a:cxn>
                </a:cxnLst>
                <a:rect l="T12" t="T13" r="T14" b="T15"/>
                <a:pathLst>
                  <a:path w="51" h="97">
                    <a:moveTo>
                      <a:pt x="51" y="0"/>
                    </a:moveTo>
                    <a:lnTo>
                      <a:pt x="0" y="0"/>
                    </a:lnTo>
                    <a:lnTo>
                      <a:pt x="0" y="97"/>
                    </a:lnTo>
                    <a:lnTo>
                      <a:pt x="51" y="0"/>
                    </a:lnTo>
                    <a:close/>
                  </a:path>
                </a:pathLst>
              </a:custGeom>
              <a:solidFill>
                <a:srgbClr val="C29561"/>
              </a:solidFill>
              <a:ln w="0">
                <a:solidFill>
                  <a:srgbClr val="000000"/>
                </a:solidFill>
                <a:round/>
                <a:headEnd/>
                <a:tailEnd/>
              </a:ln>
            </p:spPr>
            <p:txBody>
              <a:bodyPr/>
              <a:lstStyle/>
              <a:p>
                <a:endParaRPr lang="zh-CN" altLang="en-US"/>
              </a:p>
            </p:txBody>
          </p:sp>
          <p:sp>
            <p:nvSpPr>
              <p:cNvPr id="228" name="Line 346">
                <a:extLst>
                  <a:ext uri="{FF2B5EF4-FFF2-40B4-BE49-F238E27FC236}">
                    <a16:creationId xmlns:a16="http://schemas.microsoft.com/office/drawing/2014/main" id="{8CE13F30-E246-47E9-93F1-63A5837B4AD7}"/>
                  </a:ext>
                </a:extLst>
              </p:cNvPr>
              <p:cNvSpPr>
                <a:spLocks noChangeShapeType="1"/>
              </p:cNvSpPr>
              <p:nvPr/>
            </p:nvSpPr>
            <p:spPr bwMode="auto">
              <a:xfrm flipH="1">
                <a:off x="2378" y="211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9" name="Line 347">
                <a:extLst>
                  <a:ext uri="{FF2B5EF4-FFF2-40B4-BE49-F238E27FC236}">
                    <a16:creationId xmlns:a16="http://schemas.microsoft.com/office/drawing/2014/main" id="{7C79E747-C7A2-44F0-9680-45A9F8F1E29E}"/>
                  </a:ext>
                </a:extLst>
              </p:cNvPr>
              <p:cNvSpPr>
                <a:spLocks noChangeShapeType="1"/>
              </p:cNvSpPr>
              <p:nvPr/>
            </p:nvSpPr>
            <p:spPr bwMode="auto">
              <a:xfrm flipH="1">
                <a:off x="2365" y="2128"/>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0" name="Line 348">
                <a:extLst>
                  <a:ext uri="{FF2B5EF4-FFF2-40B4-BE49-F238E27FC236}">
                    <a16:creationId xmlns:a16="http://schemas.microsoft.com/office/drawing/2014/main" id="{B076F44B-C014-414C-A68E-1E06A2A50526}"/>
                  </a:ext>
                </a:extLst>
              </p:cNvPr>
              <p:cNvSpPr>
                <a:spLocks noChangeShapeType="1"/>
              </p:cNvSpPr>
              <p:nvPr/>
            </p:nvSpPr>
            <p:spPr bwMode="auto">
              <a:xfrm flipH="1">
                <a:off x="2355" y="214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349">
                <a:extLst>
                  <a:ext uri="{FF2B5EF4-FFF2-40B4-BE49-F238E27FC236}">
                    <a16:creationId xmlns:a16="http://schemas.microsoft.com/office/drawing/2014/main" id="{2AF49E91-AB72-424C-A4C9-06E7B4A51F65}"/>
                  </a:ext>
                </a:extLst>
              </p:cNvPr>
              <p:cNvSpPr>
                <a:spLocks noChangeShapeType="1"/>
              </p:cNvSpPr>
              <p:nvPr/>
            </p:nvSpPr>
            <p:spPr bwMode="auto">
              <a:xfrm flipH="1">
                <a:off x="2344" y="215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2" name="Line 350">
                <a:extLst>
                  <a:ext uri="{FF2B5EF4-FFF2-40B4-BE49-F238E27FC236}">
                    <a16:creationId xmlns:a16="http://schemas.microsoft.com/office/drawing/2014/main" id="{9A248932-F161-4948-997B-2B26D154F7C6}"/>
                  </a:ext>
                </a:extLst>
              </p:cNvPr>
              <p:cNvSpPr>
                <a:spLocks noChangeShapeType="1"/>
              </p:cNvSpPr>
              <p:nvPr/>
            </p:nvSpPr>
            <p:spPr bwMode="auto">
              <a:xfrm flipH="1">
                <a:off x="2333" y="21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Line 351">
                <a:extLst>
                  <a:ext uri="{FF2B5EF4-FFF2-40B4-BE49-F238E27FC236}">
                    <a16:creationId xmlns:a16="http://schemas.microsoft.com/office/drawing/2014/main" id="{3EEF50AF-F054-4B5C-B8E6-D20D0E2326C8}"/>
                  </a:ext>
                </a:extLst>
              </p:cNvPr>
              <p:cNvSpPr>
                <a:spLocks noChangeShapeType="1"/>
              </p:cNvSpPr>
              <p:nvPr/>
            </p:nvSpPr>
            <p:spPr bwMode="auto">
              <a:xfrm flipH="1">
                <a:off x="2321" y="2181"/>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 name="Line 352">
                <a:extLst>
                  <a:ext uri="{FF2B5EF4-FFF2-40B4-BE49-F238E27FC236}">
                    <a16:creationId xmlns:a16="http://schemas.microsoft.com/office/drawing/2014/main" id="{7DBC2557-A253-4498-AEC1-04C07B71380A}"/>
                  </a:ext>
                </a:extLst>
              </p:cNvPr>
              <p:cNvSpPr>
                <a:spLocks noChangeShapeType="1"/>
              </p:cNvSpPr>
              <p:nvPr/>
            </p:nvSpPr>
            <p:spPr bwMode="auto">
              <a:xfrm flipH="1">
                <a:off x="2794" y="204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 name="Line 353">
                <a:extLst>
                  <a:ext uri="{FF2B5EF4-FFF2-40B4-BE49-F238E27FC236}">
                    <a16:creationId xmlns:a16="http://schemas.microsoft.com/office/drawing/2014/main" id="{EA304BBF-61EB-416C-9F96-0606C8738156}"/>
                  </a:ext>
                </a:extLst>
              </p:cNvPr>
              <p:cNvSpPr>
                <a:spLocks noChangeShapeType="1"/>
              </p:cNvSpPr>
              <p:nvPr/>
            </p:nvSpPr>
            <p:spPr bwMode="auto">
              <a:xfrm flipH="1">
                <a:off x="2779" y="2053"/>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 name="Line 354">
                <a:extLst>
                  <a:ext uri="{FF2B5EF4-FFF2-40B4-BE49-F238E27FC236}">
                    <a16:creationId xmlns:a16="http://schemas.microsoft.com/office/drawing/2014/main" id="{79625267-F8A2-42BF-8670-3CB3C004B05A}"/>
                  </a:ext>
                </a:extLst>
              </p:cNvPr>
              <p:cNvSpPr>
                <a:spLocks noChangeShapeType="1"/>
              </p:cNvSpPr>
              <p:nvPr/>
            </p:nvSpPr>
            <p:spPr bwMode="auto">
              <a:xfrm flipH="1">
                <a:off x="2767" y="206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355">
                <a:extLst>
                  <a:ext uri="{FF2B5EF4-FFF2-40B4-BE49-F238E27FC236}">
                    <a16:creationId xmlns:a16="http://schemas.microsoft.com/office/drawing/2014/main" id="{1FE7FFD6-8839-4C63-B85D-6D4AF236DFF7}"/>
                  </a:ext>
                </a:extLst>
              </p:cNvPr>
              <p:cNvSpPr>
                <a:spLocks noChangeShapeType="1"/>
              </p:cNvSpPr>
              <p:nvPr/>
            </p:nvSpPr>
            <p:spPr bwMode="auto">
              <a:xfrm flipH="1">
                <a:off x="2752" y="2076"/>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356">
                <a:extLst>
                  <a:ext uri="{FF2B5EF4-FFF2-40B4-BE49-F238E27FC236}">
                    <a16:creationId xmlns:a16="http://schemas.microsoft.com/office/drawing/2014/main" id="{C3FB6D26-FA15-41FB-8ABB-2B079E3BA8D0}"/>
                  </a:ext>
                </a:extLst>
              </p:cNvPr>
              <p:cNvSpPr>
                <a:spLocks noChangeShapeType="1"/>
              </p:cNvSpPr>
              <p:nvPr/>
            </p:nvSpPr>
            <p:spPr bwMode="auto">
              <a:xfrm flipH="1">
                <a:off x="2739" y="209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357">
                <a:extLst>
                  <a:ext uri="{FF2B5EF4-FFF2-40B4-BE49-F238E27FC236}">
                    <a16:creationId xmlns:a16="http://schemas.microsoft.com/office/drawing/2014/main" id="{F267137E-9E56-4109-B830-49C8062B23AE}"/>
                  </a:ext>
                </a:extLst>
              </p:cNvPr>
              <p:cNvSpPr>
                <a:spLocks noChangeShapeType="1"/>
              </p:cNvSpPr>
              <p:nvPr/>
            </p:nvSpPr>
            <p:spPr bwMode="auto">
              <a:xfrm flipH="1">
                <a:off x="2726" y="2100"/>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358">
                <a:extLst>
                  <a:ext uri="{FF2B5EF4-FFF2-40B4-BE49-F238E27FC236}">
                    <a16:creationId xmlns:a16="http://schemas.microsoft.com/office/drawing/2014/main" id="{9AE512A1-127E-4C04-BF57-179404B89458}"/>
                  </a:ext>
                </a:extLst>
              </p:cNvPr>
              <p:cNvSpPr>
                <a:spLocks noChangeShapeType="1"/>
              </p:cNvSpPr>
              <p:nvPr/>
            </p:nvSpPr>
            <p:spPr bwMode="auto">
              <a:xfrm flipH="1">
                <a:off x="2713" y="211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359">
                <a:extLst>
                  <a:ext uri="{FF2B5EF4-FFF2-40B4-BE49-F238E27FC236}">
                    <a16:creationId xmlns:a16="http://schemas.microsoft.com/office/drawing/2014/main" id="{2AA1B39D-C026-4525-B3E8-D33C0C4B83F8}"/>
                  </a:ext>
                </a:extLst>
              </p:cNvPr>
              <p:cNvSpPr>
                <a:spLocks noChangeShapeType="1"/>
              </p:cNvSpPr>
              <p:nvPr/>
            </p:nvSpPr>
            <p:spPr bwMode="auto">
              <a:xfrm flipH="1">
                <a:off x="2700" y="212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360">
                <a:extLst>
                  <a:ext uri="{FF2B5EF4-FFF2-40B4-BE49-F238E27FC236}">
                    <a16:creationId xmlns:a16="http://schemas.microsoft.com/office/drawing/2014/main" id="{126B6E9F-FC87-40D2-BC0A-7E97DF191B95}"/>
                  </a:ext>
                </a:extLst>
              </p:cNvPr>
              <p:cNvSpPr>
                <a:spLocks noChangeShapeType="1"/>
              </p:cNvSpPr>
              <p:nvPr/>
            </p:nvSpPr>
            <p:spPr bwMode="auto">
              <a:xfrm flipH="1">
                <a:off x="2687" y="21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361">
                <a:extLst>
                  <a:ext uri="{FF2B5EF4-FFF2-40B4-BE49-F238E27FC236}">
                    <a16:creationId xmlns:a16="http://schemas.microsoft.com/office/drawing/2014/main" id="{D4B1C32A-83CD-402D-AB29-4C190A35E21F}"/>
                  </a:ext>
                </a:extLst>
              </p:cNvPr>
              <p:cNvSpPr>
                <a:spLocks noChangeShapeType="1"/>
              </p:cNvSpPr>
              <p:nvPr/>
            </p:nvSpPr>
            <p:spPr bwMode="auto">
              <a:xfrm flipH="1">
                <a:off x="2673" y="21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362">
                <a:extLst>
                  <a:ext uri="{FF2B5EF4-FFF2-40B4-BE49-F238E27FC236}">
                    <a16:creationId xmlns:a16="http://schemas.microsoft.com/office/drawing/2014/main" id="{C83C1973-3BEE-4E96-B02D-93AD227F1300}"/>
                  </a:ext>
                </a:extLst>
              </p:cNvPr>
              <p:cNvSpPr>
                <a:spLocks noChangeShapeType="1"/>
              </p:cNvSpPr>
              <p:nvPr/>
            </p:nvSpPr>
            <p:spPr bwMode="auto">
              <a:xfrm flipH="1">
                <a:off x="2659" y="2159"/>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363">
                <a:extLst>
                  <a:ext uri="{FF2B5EF4-FFF2-40B4-BE49-F238E27FC236}">
                    <a16:creationId xmlns:a16="http://schemas.microsoft.com/office/drawing/2014/main" id="{0B31C434-4AF0-494A-A8C8-D51A75F8F317}"/>
                  </a:ext>
                </a:extLst>
              </p:cNvPr>
              <p:cNvSpPr>
                <a:spLocks noChangeShapeType="1"/>
              </p:cNvSpPr>
              <p:nvPr/>
            </p:nvSpPr>
            <p:spPr bwMode="auto">
              <a:xfrm flipH="1">
                <a:off x="2647" y="2171"/>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 name="Line 364">
                <a:extLst>
                  <a:ext uri="{FF2B5EF4-FFF2-40B4-BE49-F238E27FC236}">
                    <a16:creationId xmlns:a16="http://schemas.microsoft.com/office/drawing/2014/main" id="{BFBFF3FA-0A90-4AEB-9838-F0CE0B4D0891}"/>
                  </a:ext>
                </a:extLst>
              </p:cNvPr>
              <p:cNvSpPr>
                <a:spLocks noChangeShapeType="1"/>
              </p:cNvSpPr>
              <p:nvPr/>
            </p:nvSpPr>
            <p:spPr bwMode="auto">
              <a:xfrm flipH="1">
                <a:off x="2633" y="218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Rectangle 365">
                <a:extLst>
                  <a:ext uri="{FF2B5EF4-FFF2-40B4-BE49-F238E27FC236}">
                    <a16:creationId xmlns:a16="http://schemas.microsoft.com/office/drawing/2014/main" id="{1520215C-B6EE-4F29-AFF4-3AB38D7E188D}"/>
                  </a:ext>
                </a:extLst>
              </p:cNvPr>
              <p:cNvSpPr>
                <a:spLocks noChangeArrowheads="1"/>
              </p:cNvSpPr>
              <p:nvPr/>
            </p:nvSpPr>
            <p:spPr bwMode="auto">
              <a:xfrm>
                <a:off x="2669"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48" name="Rectangle 366">
                <a:extLst>
                  <a:ext uri="{FF2B5EF4-FFF2-40B4-BE49-F238E27FC236}">
                    <a16:creationId xmlns:a16="http://schemas.microsoft.com/office/drawing/2014/main" id="{C3C36E75-76E4-4DA7-A096-B7C6551EA7F3}"/>
                  </a:ext>
                </a:extLst>
              </p:cNvPr>
              <p:cNvSpPr>
                <a:spLocks noChangeArrowheads="1"/>
              </p:cNvSpPr>
              <p:nvPr/>
            </p:nvSpPr>
            <p:spPr bwMode="auto">
              <a:xfrm>
                <a:off x="2212" y="2335"/>
                <a:ext cx="40"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49" name="Rectangle 367">
                <a:extLst>
                  <a:ext uri="{FF2B5EF4-FFF2-40B4-BE49-F238E27FC236}">
                    <a16:creationId xmlns:a16="http://schemas.microsoft.com/office/drawing/2014/main" id="{1DB50FCC-1058-47DC-9507-C1CA72D7A9B4}"/>
                  </a:ext>
                </a:extLst>
              </p:cNvPr>
              <p:cNvSpPr>
                <a:spLocks noChangeArrowheads="1"/>
              </p:cNvSpPr>
              <p:nvPr/>
            </p:nvSpPr>
            <p:spPr bwMode="auto">
              <a:xfrm>
                <a:off x="2442" y="2335"/>
                <a:ext cx="42" cy="60"/>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50" name="Freeform 368">
                <a:extLst>
                  <a:ext uri="{FF2B5EF4-FFF2-40B4-BE49-F238E27FC236}">
                    <a16:creationId xmlns:a16="http://schemas.microsoft.com/office/drawing/2014/main" id="{02A2B9CF-AEF9-4F62-94D6-B918E2A5C74D}"/>
                  </a:ext>
                </a:extLst>
              </p:cNvPr>
              <p:cNvSpPr>
                <a:spLocks/>
              </p:cNvSpPr>
              <p:nvPr/>
            </p:nvSpPr>
            <p:spPr bwMode="auto">
              <a:xfrm>
                <a:off x="2737" y="2318"/>
                <a:ext cx="59" cy="56"/>
              </a:xfrm>
              <a:custGeom>
                <a:avLst/>
                <a:gdLst>
                  <a:gd name="T0" fmla="*/ 59 w 36"/>
                  <a:gd name="T1" fmla="*/ 1 h 71"/>
                  <a:gd name="T2" fmla="*/ 39 w 36"/>
                  <a:gd name="T3" fmla="*/ 0 h 71"/>
                  <a:gd name="T4" fmla="*/ 23 w 36"/>
                  <a:gd name="T5" fmla="*/ 1 h 71"/>
                  <a:gd name="T6" fmla="*/ 11 w 36"/>
                  <a:gd name="T7" fmla="*/ 6 h 71"/>
                  <a:gd name="T8" fmla="*/ 5 w 36"/>
                  <a:gd name="T9" fmla="*/ 16 h 71"/>
                  <a:gd name="T10" fmla="*/ 0 w 36"/>
                  <a:gd name="T11" fmla="*/ 28 h 71"/>
                  <a:gd name="T12" fmla="*/ 2 w 36"/>
                  <a:gd name="T13" fmla="*/ 40 h 71"/>
                  <a:gd name="T14" fmla="*/ 7 w 36"/>
                  <a:gd name="T15" fmla="*/ 56 h 7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71"/>
                  <a:gd name="T26" fmla="*/ 36 w 3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71">
                    <a:moveTo>
                      <a:pt x="36" y="1"/>
                    </a:moveTo>
                    <a:lnTo>
                      <a:pt x="24" y="0"/>
                    </a:lnTo>
                    <a:lnTo>
                      <a:pt x="14" y="1"/>
                    </a:lnTo>
                    <a:lnTo>
                      <a:pt x="7" y="8"/>
                    </a:lnTo>
                    <a:lnTo>
                      <a:pt x="3" y="20"/>
                    </a:lnTo>
                    <a:lnTo>
                      <a:pt x="0" y="35"/>
                    </a:lnTo>
                    <a:lnTo>
                      <a:pt x="1" y="51"/>
                    </a:lnTo>
                    <a:lnTo>
                      <a:pt x="4" y="71"/>
                    </a:lnTo>
                  </a:path>
                </a:pathLst>
              </a:custGeom>
              <a:solidFill>
                <a:srgbClr val="C29561"/>
              </a:solidFill>
              <a:ln w="0">
                <a:solidFill>
                  <a:srgbClr val="000000"/>
                </a:solidFill>
                <a:round/>
                <a:headEnd/>
                <a:tailEnd/>
              </a:ln>
            </p:spPr>
            <p:txBody>
              <a:bodyPr/>
              <a:lstStyle/>
              <a:p>
                <a:endParaRPr lang="zh-CN" altLang="en-US"/>
              </a:p>
            </p:txBody>
          </p:sp>
          <p:sp>
            <p:nvSpPr>
              <p:cNvPr id="251" name="Freeform 369">
                <a:extLst>
                  <a:ext uri="{FF2B5EF4-FFF2-40B4-BE49-F238E27FC236}">
                    <a16:creationId xmlns:a16="http://schemas.microsoft.com/office/drawing/2014/main" id="{2B861437-A6C5-4098-98EC-A646ED0955F5}"/>
                  </a:ext>
                </a:extLst>
              </p:cNvPr>
              <p:cNvSpPr>
                <a:spLocks/>
              </p:cNvSpPr>
              <p:nvPr/>
            </p:nvSpPr>
            <p:spPr bwMode="auto">
              <a:xfrm>
                <a:off x="2808" y="2248"/>
                <a:ext cx="60" cy="57"/>
              </a:xfrm>
              <a:custGeom>
                <a:avLst/>
                <a:gdLst>
                  <a:gd name="T0" fmla="*/ 60 w 37"/>
                  <a:gd name="T1" fmla="*/ 2 h 73"/>
                  <a:gd name="T2" fmla="*/ 42 w 37"/>
                  <a:gd name="T3" fmla="*/ 0 h 73"/>
                  <a:gd name="T4" fmla="*/ 24 w 37"/>
                  <a:gd name="T5" fmla="*/ 1 h 73"/>
                  <a:gd name="T6" fmla="*/ 13 w 37"/>
                  <a:gd name="T7" fmla="*/ 6 h 73"/>
                  <a:gd name="T8" fmla="*/ 3 w 37"/>
                  <a:gd name="T9" fmla="*/ 14 h 73"/>
                  <a:gd name="T10" fmla="*/ 0 w 37"/>
                  <a:gd name="T11" fmla="*/ 26 h 73"/>
                  <a:gd name="T12" fmla="*/ 2 w 37"/>
                  <a:gd name="T13" fmla="*/ 40 h 73"/>
                  <a:gd name="T14" fmla="*/ 8 w 37"/>
                  <a:gd name="T15" fmla="*/ 57 h 73"/>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73"/>
                  <a:gd name="T26" fmla="*/ 37 w 3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73">
                    <a:moveTo>
                      <a:pt x="37" y="3"/>
                    </a:moveTo>
                    <a:lnTo>
                      <a:pt x="26" y="0"/>
                    </a:lnTo>
                    <a:lnTo>
                      <a:pt x="15" y="1"/>
                    </a:lnTo>
                    <a:lnTo>
                      <a:pt x="8" y="8"/>
                    </a:lnTo>
                    <a:lnTo>
                      <a:pt x="2" y="18"/>
                    </a:lnTo>
                    <a:lnTo>
                      <a:pt x="0" y="33"/>
                    </a:lnTo>
                    <a:lnTo>
                      <a:pt x="1" y="51"/>
                    </a:lnTo>
                    <a:lnTo>
                      <a:pt x="5" y="73"/>
                    </a:lnTo>
                  </a:path>
                </a:pathLst>
              </a:custGeom>
              <a:solidFill>
                <a:srgbClr val="C29561"/>
              </a:solidFill>
              <a:ln w="0">
                <a:solidFill>
                  <a:srgbClr val="000000"/>
                </a:solidFill>
                <a:round/>
                <a:headEnd/>
                <a:tailEnd/>
              </a:ln>
            </p:spPr>
            <p:txBody>
              <a:bodyPr/>
              <a:lstStyle/>
              <a:p>
                <a:endParaRPr lang="zh-CN" altLang="en-US"/>
              </a:p>
            </p:txBody>
          </p:sp>
          <p:sp>
            <p:nvSpPr>
              <p:cNvPr id="252" name="Line 370">
                <a:extLst>
                  <a:ext uri="{FF2B5EF4-FFF2-40B4-BE49-F238E27FC236}">
                    <a16:creationId xmlns:a16="http://schemas.microsoft.com/office/drawing/2014/main" id="{418D4F0C-A793-4F92-9CA8-54553E7C78F6}"/>
                  </a:ext>
                </a:extLst>
              </p:cNvPr>
              <p:cNvSpPr>
                <a:spLocks noChangeShapeType="1"/>
              </p:cNvSpPr>
              <p:nvPr/>
            </p:nvSpPr>
            <p:spPr bwMode="auto">
              <a:xfrm flipV="1">
                <a:off x="2711" y="2374"/>
                <a:ext cx="33"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371">
                <a:extLst>
                  <a:ext uri="{FF2B5EF4-FFF2-40B4-BE49-F238E27FC236}">
                    <a16:creationId xmlns:a16="http://schemas.microsoft.com/office/drawing/2014/main" id="{0BAD51B4-0670-4C8A-9BE9-9ABC87D6A8DD}"/>
                  </a:ext>
                </a:extLst>
              </p:cNvPr>
              <p:cNvSpPr>
                <a:spLocks noChangeShapeType="1"/>
              </p:cNvSpPr>
              <p:nvPr/>
            </p:nvSpPr>
            <p:spPr bwMode="auto">
              <a:xfrm flipV="1">
                <a:off x="2796" y="2305"/>
                <a:ext cx="2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Freeform 372">
                <a:extLst>
                  <a:ext uri="{FF2B5EF4-FFF2-40B4-BE49-F238E27FC236}">
                    <a16:creationId xmlns:a16="http://schemas.microsoft.com/office/drawing/2014/main" id="{5A243711-6EAB-4628-9DAD-C23F18C53F23}"/>
                  </a:ext>
                </a:extLst>
              </p:cNvPr>
              <p:cNvSpPr>
                <a:spLocks/>
              </p:cNvSpPr>
              <p:nvPr/>
            </p:nvSpPr>
            <p:spPr bwMode="auto">
              <a:xfrm>
                <a:off x="2868" y="2189"/>
                <a:ext cx="11" cy="62"/>
              </a:xfrm>
              <a:custGeom>
                <a:avLst/>
                <a:gdLst>
                  <a:gd name="T0" fmla="*/ 0 w 7"/>
                  <a:gd name="T1" fmla="*/ 62 h 80"/>
                  <a:gd name="T2" fmla="*/ 11 w 7"/>
                  <a:gd name="T3" fmla="*/ 46 h 80"/>
                  <a:gd name="T4" fmla="*/ 11 w 7"/>
                  <a:gd name="T5" fmla="*/ 0 h 80"/>
                  <a:gd name="T6" fmla="*/ 0 60000 65536"/>
                  <a:gd name="T7" fmla="*/ 0 60000 65536"/>
                  <a:gd name="T8" fmla="*/ 0 60000 65536"/>
                  <a:gd name="T9" fmla="*/ 0 w 7"/>
                  <a:gd name="T10" fmla="*/ 0 h 80"/>
                  <a:gd name="T11" fmla="*/ 7 w 7"/>
                  <a:gd name="T12" fmla="*/ 80 h 80"/>
                </a:gdLst>
                <a:ahLst/>
                <a:cxnLst>
                  <a:cxn ang="T6">
                    <a:pos x="T0" y="T1"/>
                  </a:cxn>
                  <a:cxn ang="T7">
                    <a:pos x="T2" y="T3"/>
                  </a:cxn>
                  <a:cxn ang="T8">
                    <a:pos x="T4" y="T5"/>
                  </a:cxn>
                </a:cxnLst>
                <a:rect l="T9" t="T10" r="T11" b="T12"/>
                <a:pathLst>
                  <a:path w="7" h="80">
                    <a:moveTo>
                      <a:pt x="0" y="80"/>
                    </a:moveTo>
                    <a:lnTo>
                      <a:pt x="7" y="60"/>
                    </a:lnTo>
                    <a:lnTo>
                      <a:pt x="7" y="0"/>
                    </a:lnTo>
                  </a:path>
                </a:pathLst>
              </a:custGeom>
              <a:solidFill>
                <a:srgbClr val="C29561"/>
              </a:solidFill>
              <a:ln w="0">
                <a:solidFill>
                  <a:srgbClr val="000000"/>
                </a:solidFill>
                <a:round/>
                <a:headEnd/>
                <a:tailEnd/>
              </a:ln>
            </p:spPr>
            <p:txBody>
              <a:bodyPr/>
              <a:lstStyle/>
              <a:p>
                <a:endParaRPr lang="zh-CN" altLang="en-US"/>
              </a:p>
            </p:txBody>
          </p:sp>
          <p:sp>
            <p:nvSpPr>
              <p:cNvPr id="255" name="Line 373">
                <a:extLst>
                  <a:ext uri="{FF2B5EF4-FFF2-40B4-BE49-F238E27FC236}">
                    <a16:creationId xmlns:a16="http://schemas.microsoft.com/office/drawing/2014/main" id="{FFAF4DA1-CBED-493A-AF70-2483AC893931}"/>
                  </a:ext>
                </a:extLst>
              </p:cNvPr>
              <p:cNvSpPr>
                <a:spLocks noChangeShapeType="1"/>
              </p:cNvSpPr>
              <p:nvPr/>
            </p:nvSpPr>
            <p:spPr bwMode="auto">
              <a:xfrm flipV="1">
                <a:off x="2252" y="2335"/>
                <a:ext cx="107"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374">
                <a:extLst>
                  <a:ext uri="{FF2B5EF4-FFF2-40B4-BE49-F238E27FC236}">
                    <a16:creationId xmlns:a16="http://schemas.microsoft.com/office/drawing/2014/main" id="{F612E7A0-0A3F-440B-84FF-0FCC79F68E62}"/>
                  </a:ext>
                </a:extLst>
              </p:cNvPr>
              <p:cNvSpPr>
                <a:spLocks noChangeShapeType="1"/>
              </p:cNvSpPr>
              <p:nvPr/>
            </p:nvSpPr>
            <p:spPr bwMode="auto">
              <a:xfrm flipV="1">
                <a:off x="2484" y="2335"/>
                <a:ext cx="82" cy="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Rectangle 375">
                <a:extLst>
                  <a:ext uri="{FF2B5EF4-FFF2-40B4-BE49-F238E27FC236}">
                    <a16:creationId xmlns:a16="http://schemas.microsoft.com/office/drawing/2014/main" id="{51909BC4-37DF-4D05-8962-C929F0C961B1}"/>
                  </a:ext>
                </a:extLst>
              </p:cNvPr>
              <p:cNvSpPr>
                <a:spLocks noChangeArrowheads="1"/>
              </p:cNvSpPr>
              <p:nvPr/>
            </p:nvSpPr>
            <p:spPr bwMode="auto">
              <a:xfrm>
                <a:off x="2379" y="2041"/>
                <a:ext cx="167"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58" name="Freeform 376">
                <a:extLst>
                  <a:ext uri="{FF2B5EF4-FFF2-40B4-BE49-F238E27FC236}">
                    <a16:creationId xmlns:a16="http://schemas.microsoft.com/office/drawing/2014/main" id="{3ED17D96-2135-48FF-A4F8-799932FF780D}"/>
                  </a:ext>
                </a:extLst>
              </p:cNvPr>
              <p:cNvSpPr>
                <a:spLocks/>
              </p:cNvSpPr>
              <p:nvPr/>
            </p:nvSpPr>
            <p:spPr bwMode="auto">
              <a:xfrm>
                <a:off x="2379" y="1967"/>
                <a:ext cx="250" cy="74"/>
              </a:xfrm>
              <a:custGeom>
                <a:avLst/>
                <a:gdLst>
                  <a:gd name="T0" fmla="*/ 0 w 153"/>
                  <a:gd name="T1" fmla="*/ 74 h 96"/>
                  <a:gd name="T2" fmla="*/ 167 w 153"/>
                  <a:gd name="T3" fmla="*/ 74 h 96"/>
                  <a:gd name="T4" fmla="*/ 250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59" name="Freeform 377">
                <a:extLst>
                  <a:ext uri="{FF2B5EF4-FFF2-40B4-BE49-F238E27FC236}">
                    <a16:creationId xmlns:a16="http://schemas.microsoft.com/office/drawing/2014/main" id="{1A6D5FBF-E457-498E-AA28-02AAC5561618}"/>
                  </a:ext>
                </a:extLst>
              </p:cNvPr>
              <p:cNvSpPr>
                <a:spLocks/>
              </p:cNvSpPr>
              <p:nvPr/>
            </p:nvSpPr>
            <p:spPr bwMode="auto">
              <a:xfrm>
                <a:off x="2546" y="1967"/>
                <a:ext cx="83" cy="221"/>
              </a:xfrm>
              <a:custGeom>
                <a:avLst/>
                <a:gdLst>
                  <a:gd name="T0" fmla="*/ 0 w 51"/>
                  <a:gd name="T1" fmla="*/ 221 h 289"/>
                  <a:gd name="T2" fmla="*/ 83 w 51"/>
                  <a:gd name="T3" fmla="*/ 148 h 289"/>
                  <a:gd name="T4" fmla="*/ 83 w 51"/>
                  <a:gd name="T5" fmla="*/ 0 h 289"/>
                  <a:gd name="T6" fmla="*/ 0 w 51"/>
                  <a:gd name="T7" fmla="*/ 73 h 289"/>
                  <a:gd name="T8" fmla="*/ 0 w 51"/>
                  <a:gd name="T9" fmla="*/ 221 h 289"/>
                  <a:gd name="T10" fmla="*/ 0 60000 65536"/>
                  <a:gd name="T11" fmla="*/ 0 60000 65536"/>
                  <a:gd name="T12" fmla="*/ 0 60000 65536"/>
                  <a:gd name="T13" fmla="*/ 0 60000 65536"/>
                  <a:gd name="T14" fmla="*/ 0 60000 65536"/>
                  <a:gd name="T15" fmla="*/ 0 w 51"/>
                  <a:gd name="T16" fmla="*/ 0 h 289"/>
                  <a:gd name="T17" fmla="*/ 51 w 51"/>
                  <a:gd name="T18" fmla="*/ 289 h 289"/>
                </a:gdLst>
                <a:ahLst/>
                <a:cxnLst>
                  <a:cxn ang="T10">
                    <a:pos x="T0" y="T1"/>
                  </a:cxn>
                  <a:cxn ang="T11">
                    <a:pos x="T2" y="T3"/>
                  </a:cxn>
                  <a:cxn ang="T12">
                    <a:pos x="T4" y="T5"/>
                  </a:cxn>
                  <a:cxn ang="T13">
                    <a:pos x="T6" y="T7"/>
                  </a:cxn>
                  <a:cxn ang="T14">
                    <a:pos x="T8" y="T9"/>
                  </a:cxn>
                </a:cxnLst>
                <a:rect l="T15" t="T16" r="T17" b="T18"/>
                <a:pathLst>
                  <a:path w="51" h="289">
                    <a:moveTo>
                      <a:pt x="0" y="289"/>
                    </a:moveTo>
                    <a:lnTo>
                      <a:pt x="51" y="193"/>
                    </a:lnTo>
                    <a:lnTo>
                      <a:pt x="51"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260" name="Line 378">
                <a:extLst>
                  <a:ext uri="{FF2B5EF4-FFF2-40B4-BE49-F238E27FC236}">
                    <a16:creationId xmlns:a16="http://schemas.microsoft.com/office/drawing/2014/main" id="{52509898-612D-43B5-943F-572344AA287E}"/>
                  </a:ext>
                </a:extLst>
              </p:cNvPr>
              <p:cNvSpPr>
                <a:spLocks noChangeShapeType="1"/>
              </p:cNvSpPr>
              <p:nvPr/>
            </p:nvSpPr>
            <p:spPr bwMode="auto">
              <a:xfrm flipH="1">
                <a:off x="2544" y="1967"/>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379">
                <a:extLst>
                  <a:ext uri="{FF2B5EF4-FFF2-40B4-BE49-F238E27FC236}">
                    <a16:creationId xmlns:a16="http://schemas.microsoft.com/office/drawing/2014/main" id="{E8042639-6CEC-4E28-9205-388B5F22ED0D}"/>
                  </a:ext>
                </a:extLst>
              </p:cNvPr>
              <p:cNvSpPr>
                <a:spLocks noChangeShapeType="1"/>
              </p:cNvSpPr>
              <p:nvPr/>
            </p:nvSpPr>
            <p:spPr bwMode="auto">
              <a:xfrm flipH="1">
                <a:off x="2529"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380">
                <a:extLst>
                  <a:ext uri="{FF2B5EF4-FFF2-40B4-BE49-F238E27FC236}">
                    <a16:creationId xmlns:a16="http://schemas.microsoft.com/office/drawing/2014/main" id="{25386998-513D-437C-B748-53AB513C0EB8}"/>
                  </a:ext>
                </a:extLst>
              </p:cNvPr>
              <p:cNvSpPr>
                <a:spLocks noChangeShapeType="1"/>
              </p:cNvSpPr>
              <p:nvPr/>
            </p:nvSpPr>
            <p:spPr bwMode="auto">
              <a:xfrm flipH="1">
                <a:off x="2516" y="1991"/>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381">
                <a:extLst>
                  <a:ext uri="{FF2B5EF4-FFF2-40B4-BE49-F238E27FC236}">
                    <a16:creationId xmlns:a16="http://schemas.microsoft.com/office/drawing/2014/main" id="{D5FEAB62-6AEB-47C9-A444-E98BF1620D49}"/>
                  </a:ext>
                </a:extLst>
              </p:cNvPr>
              <p:cNvSpPr>
                <a:spLocks noChangeShapeType="1"/>
              </p:cNvSpPr>
              <p:nvPr/>
            </p:nvSpPr>
            <p:spPr bwMode="auto">
              <a:xfrm flipH="1">
                <a:off x="2503"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382">
                <a:extLst>
                  <a:ext uri="{FF2B5EF4-FFF2-40B4-BE49-F238E27FC236}">
                    <a16:creationId xmlns:a16="http://schemas.microsoft.com/office/drawing/2014/main" id="{12381C84-A062-419A-8AAE-9F94B5E8DA5E}"/>
                  </a:ext>
                </a:extLst>
              </p:cNvPr>
              <p:cNvSpPr>
                <a:spLocks noChangeShapeType="1"/>
              </p:cNvSpPr>
              <p:nvPr/>
            </p:nvSpPr>
            <p:spPr bwMode="auto">
              <a:xfrm flipH="1">
                <a:off x="2490" y="2015"/>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383">
                <a:extLst>
                  <a:ext uri="{FF2B5EF4-FFF2-40B4-BE49-F238E27FC236}">
                    <a16:creationId xmlns:a16="http://schemas.microsoft.com/office/drawing/2014/main" id="{85678C35-9C2A-48D5-870D-69A25BC51F84}"/>
                  </a:ext>
                </a:extLst>
              </p:cNvPr>
              <p:cNvSpPr>
                <a:spLocks noChangeShapeType="1"/>
              </p:cNvSpPr>
              <p:nvPr/>
            </p:nvSpPr>
            <p:spPr bwMode="auto">
              <a:xfrm flipH="1">
                <a:off x="2477" y="202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384">
                <a:extLst>
                  <a:ext uri="{FF2B5EF4-FFF2-40B4-BE49-F238E27FC236}">
                    <a16:creationId xmlns:a16="http://schemas.microsoft.com/office/drawing/2014/main" id="{63DE962C-014C-4B57-BA0F-366FEA723972}"/>
                  </a:ext>
                </a:extLst>
              </p:cNvPr>
              <p:cNvSpPr>
                <a:spLocks noChangeShapeType="1"/>
              </p:cNvSpPr>
              <p:nvPr/>
            </p:nvSpPr>
            <p:spPr bwMode="auto">
              <a:xfrm flipH="1">
                <a:off x="2464"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Rectangle 385">
                <a:extLst>
                  <a:ext uri="{FF2B5EF4-FFF2-40B4-BE49-F238E27FC236}">
                    <a16:creationId xmlns:a16="http://schemas.microsoft.com/office/drawing/2014/main" id="{5B7D8D23-8CCD-4A7C-BDBB-3BC968611A8E}"/>
                  </a:ext>
                </a:extLst>
              </p:cNvPr>
              <p:cNvSpPr>
                <a:spLocks noChangeArrowheads="1"/>
              </p:cNvSpPr>
              <p:nvPr/>
            </p:nvSpPr>
            <p:spPr bwMode="auto">
              <a:xfrm>
                <a:off x="2546"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68" name="Freeform 386">
                <a:extLst>
                  <a:ext uri="{FF2B5EF4-FFF2-40B4-BE49-F238E27FC236}">
                    <a16:creationId xmlns:a16="http://schemas.microsoft.com/office/drawing/2014/main" id="{D8E9C1B5-DCD4-471E-82B9-2653D406F20D}"/>
                  </a:ext>
                </a:extLst>
              </p:cNvPr>
              <p:cNvSpPr>
                <a:spLocks/>
              </p:cNvSpPr>
              <p:nvPr/>
            </p:nvSpPr>
            <p:spPr bwMode="auto">
              <a:xfrm>
                <a:off x="2546" y="1967"/>
                <a:ext cx="250" cy="74"/>
              </a:xfrm>
              <a:custGeom>
                <a:avLst/>
                <a:gdLst>
                  <a:gd name="T0" fmla="*/ 0 w 154"/>
                  <a:gd name="T1" fmla="*/ 74 h 96"/>
                  <a:gd name="T2" fmla="*/ 166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2"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69" name="Freeform 387">
                <a:extLst>
                  <a:ext uri="{FF2B5EF4-FFF2-40B4-BE49-F238E27FC236}">
                    <a16:creationId xmlns:a16="http://schemas.microsoft.com/office/drawing/2014/main" id="{FAA5ADAB-2C98-41FB-B6CB-6DFB21E8C7F3}"/>
                  </a:ext>
                </a:extLst>
              </p:cNvPr>
              <p:cNvSpPr>
                <a:spLocks/>
              </p:cNvSpPr>
              <p:nvPr/>
            </p:nvSpPr>
            <p:spPr bwMode="auto">
              <a:xfrm>
                <a:off x="2711" y="1967"/>
                <a:ext cx="85" cy="221"/>
              </a:xfrm>
              <a:custGeom>
                <a:avLst/>
                <a:gdLst>
                  <a:gd name="T0" fmla="*/ 0 w 52"/>
                  <a:gd name="T1" fmla="*/ 221 h 289"/>
                  <a:gd name="T2" fmla="*/ 85 w 52"/>
                  <a:gd name="T3" fmla="*/ 148 h 289"/>
                  <a:gd name="T4" fmla="*/ 85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3"/>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270" name="Line 388">
                <a:extLst>
                  <a:ext uri="{FF2B5EF4-FFF2-40B4-BE49-F238E27FC236}">
                    <a16:creationId xmlns:a16="http://schemas.microsoft.com/office/drawing/2014/main" id="{38F7C01A-FC0F-499B-A068-017F4B7692F1}"/>
                  </a:ext>
                </a:extLst>
              </p:cNvPr>
              <p:cNvSpPr>
                <a:spLocks noChangeShapeType="1"/>
              </p:cNvSpPr>
              <p:nvPr/>
            </p:nvSpPr>
            <p:spPr bwMode="auto">
              <a:xfrm flipH="1">
                <a:off x="2710"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389">
                <a:extLst>
                  <a:ext uri="{FF2B5EF4-FFF2-40B4-BE49-F238E27FC236}">
                    <a16:creationId xmlns:a16="http://schemas.microsoft.com/office/drawing/2014/main" id="{9642BE78-90F0-4A95-A950-5E524646104C}"/>
                  </a:ext>
                </a:extLst>
              </p:cNvPr>
              <p:cNvSpPr>
                <a:spLocks noChangeShapeType="1"/>
              </p:cNvSpPr>
              <p:nvPr/>
            </p:nvSpPr>
            <p:spPr bwMode="auto">
              <a:xfrm flipH="1">
                <a:off x="2695"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390">
                <a:extLst>
                  <a:ext uri="{FF2B5EF4-FFF2-40B4-BE49-F238E27FC236}">
                    <a16:creationId xmlns:a16="http://schemas.microsoft.com/office/drawing/2014/main" id="{047F1342-6F5F-4953-BD07-AF309AF5282A}"/>
                  </a:ext>
                </a:extLst>
              </p:cNvPr>
              <p:cNvSpPr>
                <a:spLocks noChangeShapeType="1"/>
              </p:cNvSpPr>
              <p:nvPr/>
            </p:nvSpPr>
            <p:spPr bwMode="auto">
              <a:xfrm flipH="1">
                <a:off x="2682"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391">
                <a:extLst>
                  <a:ext uri="{FF2B5EF4-FFF2-40B4-BE49-F238E27FC236}">
                    <a16:creationId xmlns:a16="http://schemas.microsoft.com/office/drawing/2014/main" id="{5E64A568-16D0-4D0E-903F-0F6ACBD47C40}"/>
                  </a:ext>
                </a:extLst>
              </p:cNvPr>
              <p:cNvSpPr>
                <a:spLocks noChangeShapeType="1"/>
              </p:cNvSpPr>
              <p:nvPr/>
            </p:nvSpPr>
            <p:spPr bwMode="auto">
              <a:xfrm flipH="1">
                <a:off x="2669"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392">
                <a:extLst>
                  <a:ext uri="{FF2B5EF4-FFF2-40B4-BE49-F238E27FC236}">
                    <a16:creationId xmlns:a16="http://schemas.microsoft.com/office/drawing/2014/main" id="{84AA5606-FA6F-4337-8A30-E8B0F3C9E3C3}"/>
                  </a:ext>
                </a:extLst>
              </p:cNvPr>
              <p:cNvSpPr>
                <a:spLocks noChangeShapeType="1"/>
              </p:cNvSpPr>
              <p:nvPr/>
            </p:nvSpPr>
            <p:spPr bwMode="auto">
              <a:xfrm flipH="1">
                <a:off x="2656"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393">
                <a:extLst>
                  <a:ext uri="{FF2B5EF4-FFF2-40B4-BE49-F238E27FC236}">
                    <a16:creationId xmlns:a16="http://schemas.microsoft.com/office/drawing/2014/main" id="{226FF912-9540-4985-BB6D-25FBABFC9F24}"/>
                  </a:ext>
                </a:extLst>
              </p:cNvPr>
              <p:cNvSpPr>
                <a:spLocks noChangeShapeType="1"/>
              </p:cNvSpPr>
              <p:nvPr/>
            </p:nvSpPr>
            <p:spPr bwMode="auto">
              <a:xfrm flipH="1">
                <a:off x="2643"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 name="Line 394">
                <a:extLst>
                  <a:ext uri="{FF2B5EF4-FFF2-40B4-BE49-F238E27FC236}">
                    <a16:creationId xmlns:a16="http://schemas.microsoft.com/office/drawing/2014/main" id="{BABB6B37-B9D0-4241-BC5E-958A00BD7021}"/>
                  </a:ext>
                </a:extLst>
              </p:cNvPr>
              <p:cNvSpPr>
                <a:spLocks noChangeShapeType="1"/>
              </p:cNvSpPr>
              <p:nvPr/>
            </p:nvSpPr>
            <p:spPr bwMode="auto">
              <a:xfrm flipH="1">
                <a:off x="2630" y="203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 name="Freeform 395">
                <a:extLst>
                  <a:ext uri="{FF2B5EF4-FFF2-40B4-BE49-F238E27FC236}">
                    <a16:creationId xmlns:a16="http://schemas.microsoft.com/office/drawing/2014/main" id="{08ED3D4D-6526-41F4-BDD8-FB2A3A8C2152}"/>
                  </a:ext>
                </a:extLst>
              </p:cNvPr>
              <p:cNvSpPr>
                <a:spLocks/>
              </p:cNvSpPr>
              <p:nvPr/>
            </p:nvSpPr>
            <p:spPr bwMode="auto">
              <a:xfrm>
                <a:off x="2796" y="1897"/>
                <a:ext cx="83" cy="219"/>
              </a:xfrm>
              <a:custGeom>
                <a:avLst/>
                <a:gdLst>
                  <a:gd name="T0" fmla="*/ 0 w 51"/>
                  <a:gd name="T1" fmla="*/ 219 h 287"/>
                  <a:gd name="T2" fmla="*/ 83 w 51"/>
                  <a:gd name="T3" fmla="*/ 146 h 287"/>
                  <a:gd name="T4" fmla="*/ 83 w 51"/>
                  <a:gd name="T5" fmla="*/ 0 h 287"/>
                  <a:gd name="T6" fmla="*/ 0 w 51"/>
                  <a:gd name="T7" fmla="*/ 74 h 287"/>
                  <a:gd name="T8" fmla="*/ 0 w 51"/>
                  <a:gd name="T9" fmla="*/ 219 h 287"/>
                  <a:gd name="T10" fmla="*/ 0 60000 65536"/>
                  <a:gd name="T11" fmla="*/ 0 60000 65536"/>
                  <a:gd name="T12" fmla="*/ 0 60000 65536"/>
                  <a:gd name="T13" fmla="*/ 0 60000 65536"/>
                  <a:gd name="T14" fmla="*/ 0 60000 65536"/>
                  <a:gd name="T15" fmla="*/ 0 w 51"/>
                  <a:gd name="T16" fmla="*/ 0 h 287"/>
                  <a:gd name="T17" fmla="*/ 51 w 51"/>
                  <a:gd name="T18" fmla="*/ 287 h 287"/>
                </a:gdLst>
                <a:ahLst/>
                <a:cxnLst>
                  <a:cxn ang="T10">
                    <a:pos x="T0" y="T1"/>
                  </a:cxn>
                  <a:cxn ang="T11">
                    <a:pos x="T2" y="T3"/>
                  </a:cxn>
                  <a:cxn ang="T12">
                    <a:pos x="T4" y="T5"/>
                  </a:cxn>
                  <a:cxn ang="T13">
                    <a:pos x="T6" y="T7"/>
                  </a:cxn>
                  <a:cxn ang="T14">
                    <a:pos x="T8" y="T9"/>
                  </a:cxn>
                </a:cxnLst>
                <a:rect l="T15" t="T16" r="T17" b="T18"/>
                <a:pathLst>
                  <a:path w="51" h="287">
                    <a:moveTo>
                      <a:pt x="0" y="287"/>
                    </a:moveTo>
                    <a:lnTo>
                      <a:pt x="51" y="191"/>
                    </a:lnTo>
                    <a:lnTo>
                      <a:pt x="51" y="0"/>
                    </a:lnTo>
                    <a:lnTo>
                      <a:pt x="0" y="97"/>
                    </a:lnTo>
                    <a:lnTo>
                      <a:pt x="0" y="287"/>
                    </a:lnTo>
                    <a:close/>
                  </a:path>
                </a:pathLst>
              </a:custGeom>
              <a:solidFill>
                <a:srgbClr val="C29561"/>
              </a:solidFill>
              <a:ln w="0">
                <a:solidFill>
                  <a:srgbClr val="000000"/>
                </a:solidFill>
                <a:round/>
                <a:headEnd/>
                <a:tailEnd/>
              </a:ln>
            </p:spPr>
            <p:txBody>
              <a:bodyPr/>
              <a:lstStyle/>
              <a:p>
                <a:endParaRPr lang="zh-CN" altLang="en-US"/>
              </a:p>
            </p:txBody>
          </p:sp>
          <p:sp>
            <p:nvSpPr>
              <p:cNvPr id="278" name="Rectangle 396">
                <a:extLst>
                  <a:ext uri="{FF2B5EF4-FFF2-40B4-BE49-F238E27FC236}">
                    <a16:creationId xmlns:a16="http://schemas.microsoft.com/office/drawing/2014/main" id="{0EC18BDF-8675-4CE5-AFFA-83EF10F6C287}"/>
                  </a:ext>
                </a:extLst>
              </p:cNvPr>
              <p:cNvSpPr>
                <a:spLocks noChangeArrowheads="1"/>
              </p:cNvSpPr>
              <p:nvPr/>
            </p:nvSpPr>
            <p:spPr bwMode="auto">
              <a:xfrm>
                <a:off x="2222" y="2041"/>
                <a:ext cx="165" cy="147"/>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79" name="Freeform 397">
                <a:extLst>
                  <a:ext uri="{FF2B5EF4-FFF2-40B4-BE49-F238E27FC236}">
                    <a16:creationId xmlns:a16="http://schemas.microsoft.com/office/drawing/2014/main" id="{CAF27E4A-9F31-4445-9254-A6E2933820B0}"/>
                  </a:ext>
                </a:extLst>
              </p:cNvPr>
              <p:cNvSpPr>
                <a:spLocks/>
              </p:cNvSpPr>
              <p:nvPr/>
            </p:nvSpPr>
            <p:spPr bwMode="auto">
              <a:xfrm>
                <a:off x="2222" y="1967"/>
                <a:ext cx="249" cy="74"/>
              </a:xfrm>
              <a:custGeom>
                <a:avLst/>
                <a:gdLst>
                  <a:gd name="T0" fmla="*/ 0 w 153"/>
                  <a:gd name="T1" fmla="*/ 74 h 96"/>
                  <a:gd name="T2" fmla="*/ 166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80" name="Line 398">
                <a:extLst>
                  <a:ext uri="{FF2B5EF4-FFF2-40B4-BE49-F238E27FC236}">
                    <a16:creationId xmlns:a16="http://schemas.microsoft.com/office/drawing/2014/main" id="{AA0726CE-3C34-494E-B9F8-31CFAB134511}"/>
                  </a:ext>
                </a:extLst>
              </p:cNvPr>
              <p:cNvSpPr>
                <a:spLocks noChangeShapeType="1"/>
              </p:cNvSpPr>
              <p:nvPr/>
            </p:nvSpPr>
            <p:spPr bwMode="auto">
              <a:xfrm flipH="1">
                <a:off x="2386" y="1967"/>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399">
                <a:extLst>
                  <a:ext uri="{FF2B5EF4-FFF2-40B4-BE49-F238E27FC236}">
                    <a16:creationId xmlns:a16="http://schemas.microsoft.com/office/drawing/2014/main" id="{3CF532DC-5735-4080-8668-4F233CD027A4}"/>
                  </a:ext>
                </a:extLst>
              </p:cNvPr>
              <p:cNvSpPr>
                <a:spLocks noChangeShapeType="1"/>
              </p:cNvSpPr>
              <p:nvPr/>
            </p:nvSpPr>
            <p:spPr bwMode="auto">
              <a:xfrm flipH="1">
                <a:off x="237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400">
                <a:extLst>
                  <a:ext uri="{FF2B5EF4-FFF2-40B4-BE49-F238E27FC236}">
                    <a16:creationId xmlns:a16="http://schemas.microsoft.com/office/drawing/2014/main" id="{B511B396-C43F-4A1E-8428-539057202BC0}"/>
                  </a:ext>
                </a:extLst>
              </p:cNvPr>
              <p:cNvSpPr>
                <a:spLocks noChangeShapeType="1"/>
              </p:cNvSpPr>
              <p:nvPr/>
            </p:nvSpPr>
            <p:spPr bwMode="auto">
              <a:xfrm flipH="1">
                <a:off x="2359" y="199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401">
                <a:extLst>
                  <a:ext uri="{FF2B5EF4-FFF2-40B4-BE49-F238E27FC236}">
                    <a16:creationId xmlns:a16="http://schemas.microsoft.com/office/drawing/2014/main" id="{78E0DC11-CC0E-43B5-B77D-2BF30A6AFC4B}"/>
                  </a:ext>
                </a:extLst>
              </p:cNvPr>
              <p:cNvSpPr>
                <a:spLocks noChangeShapeType="1"/>
              </p:cNvSpPr>
              <p:nvPr/>
            </p:nvSpPr>
            <p:spPr bwMode="auto">
              <a:xfrm flipH="1">
                <a:off x="2347" y="2002"/>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402">
                <a:extLst>
                  <a:ext uri="{FF2B5EF4-FFF2-40B4-BE49-F238E27FC236}">
                    <a16:creationId xmlns:a16="http://schemas.microsoft.com/office/drawing/2014/main" id="{4DC20A86-90A5-467B-8EE0-AC5B956D7313}"/>
                  </a:ext>
                </a:extLst>
              </p:cNvPr>
              <p:cNvSpPr>
                <a:spLocks noChangeShapeType="1"/>
              </p:cNvSpPr>
              <p:nvPr/>
            </p:nvSpPr>
            <p:spPr bwMode="auto">
              <a:xfrm flipH="1">
                <a:off x="2333" y="201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403">
                <a:extLst>
                  <a:ext uri="{FF2B5EF4-FFF2-40B4-BE49-F238E27FC236}">
                    <a16:creationId xmlns:a16="http://schemas.microsoft.com/office/drawing/2014/main" id="{CC6C48B0-88C9-48C7-8662-EDCDC0354EAB}"/>
                  </a:ext>
                </a:extLst>
              </p:cNvPr>
              <p:cNvSpPr>
                <a:spLocks noChangeShapeType="1"/>
              </p:cNvSpPr>
              <p:nvPr/>
            </p:nvSpPr>
            <p:spPr bwMode="auto">
              <a:xfrm flipH="1">
                <a:off x="2321" y="202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404">
                <a:extLst>
                  <a:ext uri="{FF2B5EF4-FFF2-40B4-BE49-F238E27FC236}">
                    <a16:creationId xmlns:a16="http://schemas.microsoft.com/office/drawing/2014/main" id="{D86E47B5-F755-450C-85A7-C24682925483}"/>
                  </a:ext>
                </a:extLst>
              </p:cNvPr>
              <p:cNvSpPr>
                <a:spLocks noChangeShapeType="1"/>
              </p:cNvSpPr>
              <p:nvPr/>
            </p:nvSpPr>
            <p:spPr bwMode="auto">
              <a:xfrm flipH="1">
                <a:off x="2307" y="2038"/>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Freeform 405">
                <a:extLst>
                  <a:ext uri="{FF2B5EF4-FFF2-40B4-BE49-F238E27FC236}">
                    <a16:creationId xmlns:a16="http://schemas.microsoft.com/office/drawing/2014/main" id="{88C21471-771A-436C-8489-41F018ED9263}"/>
                  </a:ext>
                </a:extLst>
              </p:cNvPr>
              <p:cNvSpPr>
                <a:spLocks/>
              </p:cNvSpPr>
              <p:nvPr/>
            </p:nvSpPr>
            <p:spPr bwMode="auto">
              <a:xfrm>
                <a:off x="2206" y="1972"/>
                <a:ext cx="250" cy="74"/>
              </a:xfrm>
              <a:custGeom>
                <a:avLst/>
                <a:gdLst>
                  <a:gd name="T0" fmla="*/ 0 w 154"/>
                  <a:gd name="T1" fmla="*/ 74 h 96"/>
                  <a:gd name="T2" fmla="*/ 167 w 154"/>
                  <a:gd name="T3" fmla="*/ 74 h 96"/>
                  <a:gd name="T4" fmla="*/ 250 w 154"/>
                  <a:gd name="T5" fmla="*/ 0 h 96"/>
                  <a:gd name="T6" fmla="*/ 83 w 154"/>
                  <a:gd name="T7" fmla="*/ 0 h 96"/>
                  <a:gd name="T8" fmla="*/ 0 w 154"/>
                  <a:gd name="T9" fmla="*/ 74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88" name="Freeform 406">
                <a:extLst>
                  <a:ext uri="{FF2B5EF4-FFF2-40B4-BE49-F238E27FC236}">
                    <a16:creationId xmlns:a16="http://schemas.microsoft.com/office/drawing/2014/main" id="{498FF8D7-EAFA-4423-8ED5-38B2BABEF9E0}"/>
                  </a:ext>
                </a:extLst>
              </p:cNvPr>
              <p:cNvSpPr>
                <a:spLocks/>
              </p:cNvSpPr>
              <p:nvPr/>
            </p:nvSpPr>
            <p:spPr bwMode="auto">
              <a:xfrm>
                <a:off x="2539" y="1972"/>
                <a:ext cx="249" cy="74"/>
              </a:xfrm>
              <a:custGeom>
                <a:avLst/>
                <a:gdLst>
                  <a:gd name="T0" fmla="*/ 0 w 153"/>
                  <a:gd name="T1" fmla="*/ 74 h 96"/>
                  <a:gd name="T2" fmla="*/ 164 w 153"/>
                  <a:gd name="T3" fmla="*/ 74 h 96"/>
                  <a:gd name="T4" fmla="*/ 249 w 153"/>
                  <a:gd name="T5" fmla="*/ 0 h 96"/>
                  <a:gd name="T6" fmla="*/ 83 w 153"/>
                  <a:gd name="T7" fmla="*/ 0 h 96"/>
                  <a:gd name="T8" fmla="*/ 0 w 153"/>
                  <a:gd name="T9" fmla="*/ 74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289" name="Freeform 407">
                <a:extLst>
                  <a:ext uri="{FF2B5EF4-FFF2-40B4-BE49-F238E27FC236}">
                    <a16:creationId xmlns:a16="http://schemas.microsoft.com/office/drawing/2014/main" id="{A6AFEC2B-AC70-4AA6-996F-C7A1A4D17BA1}"/>
                  </a:ext>
                </a:extLst>
              </p:cNvPr>
              <p:cNvSpPr>
                <a:spLocks/>
              </p:cNvSpPr>
              <p:nvPr/>
            </p:nvSpPr>
            <p:spPr bwMode="auto">
              <a:xfrm>
                <a:off x="2622" y="1898"/>
                <a:ext cx="81" cy="74"/>
              </a:xfrm>
              <a:custGeom>
                <a:avLst/>
                <a:gdLst>
                  <a:gd name="T0" fmla="*/ 81 w 50"/>
                  <a:gd name="T1" fmla="*/ 0 h 96"/>
                  <a:gd name="T2" fmla="*/ 0 w 50"/>
                  <a:gd name="T3" fmla="*/ 0 h 96"/>
                  <a:gd name="T4" fmla="*/ 0 w 50"/>
                  <a:gd name="T5" fmla="*/ 74 h 96"/>
                  <a:gd name="T6" fmla="*/ 81 w 50"/>
                  <a:gd name="T7" fmla="*/ 0 h 96"/>
                  <a:gd name="T8" fmla="*/ 0 60000 65536"/>
                  <a:gd name="T9" fmla="*/ 0 60000 65536"/>
                  <a:gd name="T10" fmla="*/ 0 60000 65536"/>
                  <a:gd name="T11" fmla="*/ 0 60000 65536"/>
                  <a:gd name="T12" fmla="*/ 0 w 50"/>
                  <a:gd name="T13" fmla="*/ 0 h 96"/>
                  <a:gd name="T14" fmla="*/ 50 w 50"/>
                  <a:gd name="T15" fmla="*/ 96 h 96"/>
                </a:gdLst>
                <a:ahLst/>
                <a:cxnLst>
                  <a:cxn ang="T8">
                    <a:pos x="T0" y="T1"/>
                  </a:cxn>
                  <a:cxn ang="T9">
                    <a:pos x="T2" y="T3"/>
                  </a:cxn>
                  <a:cxn ang="T10">
                    <a:pos x="T4" y="T5"/>
                  </a:cxn>
                  <a:cxn ang="T11">
                    <a:pos x="T6" y="T7"/>
                  </a:cxn>
                </a:cxnLst>
                <a:rect l="T12" t="T13" r="T14" b="T15"/>
                <a:pathLst>
                  <a:path w="50" h="96">
                    <a:moveTo>
                      <a:pt x="50" y="0"/>
                    </a:moveTo>
                    <a:lnTo>
                      <a:pt x="0" y="0"/>
                    </a:lnTo>
                    <a:lnTo>
                      <a:pt x="0" y="96"/>
                    </a:lnTo>
                    <a:lnTo>
                      <a:pt x="50" y="0"/>
                    </a:lnTo>
                    <a:close/>
                  </a:path>
                </a:pathLst>
              </a:custGeom>
              <a:solidFill>
                <a:srgbClr val="C29561"/>
              </a:solidFill>
              <a:ln w="0">
                <a:solidFill>
                  <a:srgbClr val="000000"/>
                </a:solidFill>
                <a:round/>
                <a:headEnd/>
                <a:tailEnd/>
              </a:ln>
            </p:spPr>
            <p:txBody>
              <a:bodyPr/>
              <a:lstStyle/>
              <a:p>
                <a:endParaRPr lang="zh-CN" altLang="en-US"/>
              </a:p>
            </p:txBody>
          </p:sp>
          <p:sp>
            <p:nvSpPr>
              <p:cNvPr id="290" name="Line 408">
                <a:extLst>
                  <a:ext uri="{FF2B5EF4-FFF2-40B4-BE49-F238E27FC236}">
                    <a16:creationId xmlns:a16="http://schemas.microsoft.com/office/drawing/2014/main" id="{F2A8C106-86CC-4ADC-BC73-C2667E2E703F}"/>
                  </a:ext>
                </a:extLst>
              </p:cNvPr>
              <p:cNvSpPr>
                <a:spLocks noChangeShapeType="1"/>
              </p:cNvSpPr>
              <p:nvPr/>
            </p:nvSpPr>
            <p:spPr bwMode="auto">
              <a:xfrm flipH="1">
                <a:off x="2371" y="197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409">
                <a:extLst>
                  <a:ext uri="{FF2B5EF4-FFF2-40B4-BE49-F238E27FC236}">
                    <a16:creationId xmlns:a16="http://schemas.microsoft.com/office/drawing/2014/main" id="{D92C8801-18EF-422C-AC76-E05A762B5243}"/>
                  </a:ext>
                </a:extLst>
              </p:cNvPr>
              <p:cNvSpPr>
                <a:spLocks noChangeShapeType="1"/>
              </p:cNvSpPr>
              <p:nvPr/>
            </p:nvSpPr>
            <p:spPr bwMode="auto">
              <a:xfrm flipH="1">
                <a:off x="2359" y="198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410">
                <a:extLst>
                  <a:ext uri="{FF2B5EF4-FFF2-40B4-BE49-F238E27FC236}">
                    <a16:creationId xmlns:a16="http://schemas.microsoft.com/office/drawing/2014/main" id="{77AF724C-B435-42B9-A1EA-145233BBF847}"/>
                  </a:ext>
                </a:extLst>
              </p:cNvPr>
              <p:cNvSpPr>
                <a:spLocks noChangeShapeType="1"/>
              </p:cNvSpPr>
              <p:nvPr/>
            </p:nvSpPr>
            <p:spPr bwMode="auto">
              <a:xfrm flipH="1">
                <a:off x="2349" y="1998"/>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411">
                <a:extLst>
                  <a:ext uri="{FF2B5EF4-FFF2-40B4-BE49-F238E27FC236}">
                    <a16:creationId xmlns:a16="http://schemas.microsoft.com/office/drawing/2014/main" id="{3DB515AC-270E-4D9F-B56A-6337A031AA7C}"/>
                  </a:ext>
                </a:extLst>
              </p:cNvPr>
              <p:cNvSpPr>
                <a:spLocks noChangeShapeType="1"/>
              </p:cNvSpPr>
              <p:nvPr/>
            </p:nvSpPr>
            <p:spPr bwMode="auto">
              <a:xfrm flipH="1">
                <a:off x="2336" y="2010"/>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412">
                <a:extLst>
                  <a:ext uri="{FF2B5EF4-FFF2-40B4-BE49-F238E27FC236}">
                    <a16:creationId xmlns:a16="http://schemas.microsoft.com/office/drawing/2014/main" id="{C56F96D2-2B21-4940-AEF7-3040E1C99983}"/>
                  </a:ext>
                </a:extLst>
              </p:cNvPr>
              <p:cNvSpPr>
                <a:spLocks noChangeShapeType="1"/>
              </p:cNvSpPr>
              <p:nvPr/>
            </p:nvSpPr>
            <p:spPr bwMode="auto">
              <a:xfrm flipH="1">
                <a:off x="2326" y="202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413">
                <a:extLst>
                  <a:ext uri="{FF2B5EF4-FFF2-40B4-BE49-F238E27FC236}">
                    <a16:creationId xmlns:a16="http://schemas.microsoft.com/office/drawing/2014/main" id="{1527267E-D2B6-4DE2-BAB7-B932B18B26DC}"/>
                  </a:ext>
                </a:extLst>
              </p:cNvPr>
              <p:cNvSpPr>
                <a:spLocks noChangeShapeType="1"/>
              </p:cNvSpPr>
              <p:nvPr/>
            </p:nvSpPr>
            <p:spPr bwMode="auto">
              <a:xfrm flipH="1">
                <a:off x="2315" y="203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414">
                <a:extLst>
                  <a:ext uri="{FF2B5EF4-FFF2-40B4-BE49-F238E27FC236}">
                    <a16:creationId xmlns:a16="http://schemas.microsoft.com/office/drawing/2014/main" id="{BE3E397B-FC8D-4C04-BC0C-1D7F07652DF1}"/>
                  </a:ext>
                </a:extLst>
              </p:cNvPr>
              <p:cNvSpPr>
                <a:spLocks noChangeShapeType="1"/>
              </p:cNvSpPr>
              <p:nvPr/>
            </p:nvSpPr>
            <p:spPr bwMode="auto">
              <a:xfrm flipH="1">
                <a:off x="2786" y="1898"/>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415">
                <a:extLst>
                  <a:ext uri="{FF2B5EF4-FFF2-40B4-BE49-F238E27FC236}">
                    <a16:creationId xmlns:a16="http://schemas.microsoft.com/office/drawing/2014/main" id="{2E71D5C3-D5D5-48CA-B0E0-39559D0CE970}"/>
                  </a:ext>
                </a:extLst>
              </p:cNvPr>
              <p:cNvSpPr>
                <a:spLocks noChangeShapeType="1"/>
              </p:cNvSpPr>
              <p:nvPr/>
            </p:nvSpPr>
            <p:spPr bwMode="auto">
              <a:xfrm flipH="1">
                <a:off x="2773" y="1909"/>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8" name="Line 416">
                <a:extLst>
                  <a:ext uri="{FF2B5EF4-FFF2-40B4-BE49-F238E27FC236}">
                    <a16:creationId xmlns:a16="http://schemas.microsoft.com/office/drawing/2014/main" id="{5A267CB1-B562-46A6-BD50-63D985E0EB69}"/>
                  </a:ext>
                </a:extLst>
              </p:cNvPr>
              <p:cNvSpPr>
                <a:spLocks noChangeShapeType="1"/>
              </p:cNvSpPr>
              <p:nvPr/>
            </p:nvSpPr>
            <p:spPr bwMode="auto">
              <a:xfrm flipH="1">
                <a:off x="2759" y="192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9" name="Line 417">
                <a:extLst>
                  <a:ext uri="{FF2B5EF4-FFF2-40B4-BE49-F238E27FC236}">
                    <a16:creationId xmlns:a16="http://schemas.microsoft.com/office/drawing/2014/main" id="{7FE654FB-AFD7-430A-8A2C-33461BE50882}"/>
                  </a:ext>
                </a:extLst>
              </p:cNvPr>
              <p:cNvSpPr>
                <a:spLocks noChangeShapeType="1"/>
              </p:cNvSpPr>
              <p:nvPr/>
            </p:nvSpPr>
            <p:spPr bwMode="auto">
              <a:xfrm flipH="1">
                <a:off x="2745" y="193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0" name="Line 418">
                <a:extLst>
                  <a:ext uri="{FF2B5EF4-FFF2-40B4-BE49-F238E27FC236}">
                    <a16:creationId xmlns:a16="http://schemas.microsoft.com/office/drawing/2014/main" id="{E276DF35-8CAE-4521-A73D-E5E66E887963}"/>
                  </a:ext>
                </a:extLst>
              </p:cNvPr>
              <p:cNvSpPr>
                <a:spLocks noChangeShapeType="1"/>
              </p:cNvSpPr>
              <p:nvPr/>
            </p:nvSpPr>
            <p:spPr bwMode="auto">
              <a:xfrm flipH="1">
                <a:off x="2731" y="1945"/>
                <a:ext cx="5"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Line 419">
                <a:extLst>
                  <a:ext uri="{FF2B5EF4-FFF2-40B4-BE49-F238E27FC236}">
                    <a16:creationId xmlns:a16="http://schemas.microsoft.com/office/drawing/2014/main" id="{C88D9CF9-DEA1-4641-A073-42310DB89679}"/>
                  </a:ext>
                </a:extLst>
              </p:cNvPr>
              <p:cNvSpPr>
                <a:spLocks noChangeShapeType="1"/>
              </p:cNvSpPr>
              <p:nvPr/>
            </p:nvSpPr>
            <p:spPr bwMode="auto">
              <a:xfrm flipH="1">
                <a:off x="2719" y="1958"/>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2" name="Line 420">
                <a:extLst>
                  <a:ext uri="{FF2B5EF4-FFF2-40B4-BE49-F238E27FC236}">
                    <a16:creationId xmlns:a16="http://schemas.microsoft.com/office/drawing/2014/main" id="{A6F9B7D3-1CEB-41F5-89AA-FF8FE907031E}"/>
                  </a:ext>
                </a:extLst>
              </p:cNvPr>
              <p:cNvSpPr>
                <a:spLocks noChangeShapeType="1"/>
              </p:cNvSpPr>
              <p:nvPr/>
            </p:nvSpPr>
            <p:spPr bwMode="auto">
              <a:xfrm flipH="1">
                <a:off x="2707" y="196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421">
                <a:extLst>
                  <a:ext uri="{FF2B5EF4-FFF2-40B4-BE49-F238E27FC236}">
                    <a16:creationId xmlns:a16="http://schemas.microsoft.com/office/drawing/2014/main" id="{DAE383D8-FBB4-41DC-9CD0-DA16D1BCA0D4}"/>
                  </a:ext>
                </a:extLst>
              </p:cNvPr>
              <p:cNvSpPr>
                <a:spLocks noChangeShapeType="1"/>
              </p:cNvSpPr>
              <p:nvPr/>
            </p:nvSpPr>
            <p:spPr bwMode="auto">
              <a:xfrm flipH="1">
                <a:off x="2693" y="1979"/>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422">
                <a:extLst>
                  <a:ext uri="{FF2B5EF4-FFF2-40B4-BE49-F238E27FC236}">
                    <a16:creationId xmlns:a16="http://schemas.microsoft.com/office/drawing/2014/main" id="{0AB1E13C-E978-4EE2-8BF6-D0FCB737DF68}"/>
                  </a:ext>
                </a:extLst>
              </p:cNvPr>
              <p:cNvSpPr>
                <a:spLocks noChangeShapeType="1"/>
              </p:cNvSpPr>
              <p:nvPr/>
            </p:nvSpPr>
            <p:spPr bwMode="auto">
              <a:xfrm flipH="1">
                <a:off x="2681" y="199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Line 423">
                <a:extLst>
                  <a:ext uri="{FF2B5EF4-FFF2-40B4-BE49-F238E27FC236}">
                    <a16:creationId xmlns:a16="http://schemas.microsoft.com/office/drawing/2014/main" id="{3A9EA602-9A61-4D1B-8E08-47D580EB1169}"/>
                  </a:ext>
                </a:extLst>
              </p:cNvPr>
              <p:cNvSpPr>
                <a:spLocks noChangeShapeType="1"/>
              </p:cNvSpPr>
              <p:nvPr/>
            </p:nvSpPr>
            <p:spPr bwMode="auto">
              <a:xfrm flipH="1">
                <a:off x="2666" y="200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6" name="Line 424">
                <a:extLst>
                  <a:ext uri="{FF2B5EF4-FFF2-40B4-BE49-F238E27FC236}">
                    <a16:creationId xmlns:a16="http://schemas.microsoft.com/office/drawing/2014/main" id="{281D3D8A-71E5-452C-9B38-83C177995474}"/>
                  </a:ext>
                </a:extLst>
              </p:cNvPr>
              <p:cNvSpPr>
                <a:spLocks noChangeShapeType="1"/>
              </p:cNvSpPr>
              <p:nvPr/>
            </p:nvSpPr>
            <p:spPr bwMode="auto">
              <a:xfrm flipH="1">
                <a:off x="2653" y="201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Line 425">
                <a:extLst>
                  <a:ext uri="{FF2B5EF4-FFF2-40B4-BE49-F238E27FC236}">
                    <a16:creationId xmlns:a16="http://schemas.microsoft.com/office/drawing/2014/main" id="{6115A533-490B-40EC-AD99-25FDD17EDE7E}"/>
                  </a:ext>
                </a:extLst>
              </p:cNvPr>
              <p:cNvSpPr>
                <a:spLocks noChangeShapeType="1"/>
              </p:cNvSpPr>
              <p:nvPr/>
            </p:nvSpPr>
            <p:spPr bwMode="auto">
              <a:xfrm flipH="1">
                <a:off x="2640" y="2027"/>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 name="Line 426">
                <a:extLst>
                  <a:ext uri="{FF2B5EF4-FFF2-40B4-BE49-F238E27FC236}">
                    <a16:creationId xmlns:a16="http://schemas.microsoft.com/office/drawing/2014/main" id="{268DE9F1-70A9-4CC0-8BF0-8D1C1F119CA9}"/>
                  </a:ext>
                </a:extLst>
              </p:cNvPr>
              <p:cNvSpPr>
                <a:spLocks noChangeShapeType="1"/>
              </p:cNvSpPr>
              <p:nvPr/>
            </p:nvSpPr>
            <p:spPr bwMode="auto">
              <a:xfrm flipH="1">
                <a:off x="2627" y="20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 name="Rectangle 427">
                <a:extLst>
                  <a:ext uri="{FF2B5EF4-FFF2-40B4-BE49-F238E27FC236}">
                    <a16:creationId xmlns:a16="http://schemas.microsoft.com/office/drawing/2014/main" id="{09370FF0-30A1-4FC4-8F25-A1E13342A9F0}"/>
                  </a:ext>
                </a:extLst>
              </p:cNvPr>
              <p:cNvSpPr>
                <a:spLocks noChangeArrowheads="1"/>
              </p:cNvSpPr>
              <p:nvPr/>
            </p:nvSpPr>
            <p:spPr bwMode="auto">
              <a:xfrm>
                <a:off x="2373" y="1898"/>
                <a:ext cx="166"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10" name="Freeform 428">
                <a:extLst>
                  <a:ext uri="{FF2B5EF4-FFF2-40B4-BE49-F238E27FC236}">
                    <a16:creationId xmlns:a16="http://schemas.microsoft.com/office/drawing/2014/main" id="{E59DA6A2-C899-45C1-9D7E-8ED02A67D73A}"/>
                  </a:ext>
                </a:extLst>
              </p:cNvPr>
              <p:cNvSpPr>
                <a:spLocks/>
              </p:cNvSpPr>
              <p:nvPr/>
            </p:nvSpPr>
            <p:spPr bwMode="auto">
              <a:xfrm>
                <a:off x="2373" y="1823"/>
                <a:ext cx="249" cy="75"/>
              </a:xfrm>
              <a:custGeom>
                <a:avLst/>
                <a:gdLst>
                  <a:gd name="T0" fmla="*/ 0 w 153"/>
                  <a:gd name="T1" fmla="*/ 75 h 96"/>
                  <a:gd name="T2" fmla="*/ 166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2"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11" name="Freeform 429">
                <a:extLst>
                  <a:ext uri="{FF2B5EF4-FFF2-40B4-BE49-F238E27FC236}">
                    <a16:creationId xmlns:a16="http://schemas.microsoft.com/office/drawing/2014/main" id="{A75C98C2-7A3F-45A8-A448-79D39B1A7522}"/>
                  </a:ext>
                </a:extLst>
              </p:cNvPr>
              <p:cNvSpPr>
                <a:spLocks/>
              </p:cNvSpPr>
              <p:nvPr/>
            </p:nvSpPr>
            <p:spPr bwMode="auto">
              <a:xfrm>
                <a:off x="2539" y="1823"/>
                <a:ext cx="83" cy="223"/>
              </a:xfrm>
              <a:custGeom>
                <a:avLst/>
                <a:gdLst>
                  <a:gd name="T0" fmla="*/ 0 w 51"/>
                  <a:gd name="T1" fmla="*/ 223 h 288"/>
                  <a:gd name="T2" fmla="*/ 83 w 51"/>
                  <a:gd name="T3" fmla="*/ 149 h 288"/>
                  <a:gd name="T4" fmla="*/ 83 w 51"/>
                  <a:gd name="T5" fmla="*/ 0 h 288"/>
                  <a:gd name="T6" fmla="*/ 0 w 51"/>
                  <a:gd name="T7" fmla="*/ 74 h 288"/>
                  <a:gd name="T8" fmla="*/ 0 w 51"/>
                  <a:gd name="T9" fmla="*/ 223 h 288"/>
                  <a:gd name="T10" fmla="*/ 0 60000 65536"/>
                  <a:gd name="T11" fmla="*/ 0 60000 65536"/>
                  <a:gd name="T12" fmla="*/ 0 60000 65536"/>
                  <a:gd name="T13" fmla="*/ 0 60000 65536"/>
                  <a:gd name="T14" fmla="*/ 0 60000 65536"/>
                  <a:gd name="T15" fmla="*/ 0 w 51"/>
                  <a:gd name="T16" fmla="*/ 0 h 288"/>
                  <a:gd name="T17" fmla="*/ 51 w 51"/>
                  <a:gd name="T18" fmla="*/ 288 h 288"/>
                </a:gdLst>
                <a:ahLst/>
                <a:cxnLst>
                  <a:cxn ang="T10">
                    <a:pos x="T0" y="T1"/>
                  </a:cxn>
                  <a:cxn ang="T11">
                    <a:pos x="T2" y="T3"/>
                  </a:cxn>
                  <a:cxn ang="T12">
                    <a:pos x="T4" y="T5"/>
                  </a:cxn>
                  <a:cxn ang="T13">
                    <a:pos x="T6" y="T7"/>
                  </a:cxn>
                  <a:cxn ang="T14">
                    <a:pos x="T8" y="T9"/>
                  </a:cxn>
                </a:cxnLst>
                <a:rect l="T15" t="T16" r="T17" b="T18"/>
                <a:pathLst>
                  <a:path w="51" h="288">
                    <a:moveTo>
                      <a:pt x="0" y="288"/>
                    </a:moveTo>
                    <a:lnTo>
                      <a:pt x="51" y="192"/>
                    </a:lnTo>
                    <a:lnTo>
                      <a:pt x="51"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312" name="Line 430">
                <a:extLst>
                  <a:ext uri="{FF2B5EF4-FFF2-40B4-BE49-F238E27FC236}">
                    <a16:creationId xmlns:a16="http://schemas.microsoft.com/office/drawing/2014/main" id="{0EA8953B-664E-43D5-8975-AE16E8C8AC3F}"/>
                  </a:ext>
                </a:extLst>
              </p:cNvPr>
              <p:cNvSpPr>
                <a:spLocks noChangeShapeType="1"/>
              </p:cNvSpPr>
              <p:nvPr/>
            </p:nvSpPr>
            <p:spPr bwMode="auto">
              <a:xfrm flipH="1">
                <a:off x="2538"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 name="Line 431">
                <a:extLst>
                  <a:ext uri="{FF2B5EF4-FFF2-40B4-BE49-F238E27FC236}">
                    <a16:creationId xmlns:a16="http://schemas.microsoft.com/office/drawing/2014/main" id="{C4680015-14A7-431D-B578-2F018D382FEC}"/>
                  </a:ext>
                </a:extLst>
              </p:cNvPr>
              <p:cNvSpPr>
                <a:spLocks noChangeShapeType="1"/>
              </p:cNvSpPr>
              <p:nvPr/>
            </p:nvSpPr>
            <p:spPr bwMode="auto">
              <a:xfrm flipH="1">
                <a:off x="2523"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 name="Line 432">
                <a:extLst>
                  <a:ext uri="{FF2B5EF4-FFF2-40B4-BE49-F238E27FC236}">
                    <a16:creationId xmlns:a16="http://schemas.microsoft.com/office/drawing/2014/main" id="{FE124300-9B0B-4295-8929-FBB0E4554D58}"/>
                  </a:ext>
                </a:extLst>
              </p:cNvPr>
              <p:cNvSpPr>
                <a:spLocks noChangeShapeType="1"/>
              </p:cNvSpPr>
              <p:nvPr/>
            </p:nvSpPr>
            <p:spPr bwMode="auto">
              <a:xfrm flipH="1">
                <a:off x="2510"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5" name="Line 433">
                <a:extLst>
                  <a:ext uri="{FF2B5EF4-FFF2-40B4-BE49-F238E27FC236}">
                    <a16:creationId xmlns:a16="http://schemas.microsoft.com/office/drawing/2014/main" id="{53F728F0-3EA9-4FBB-9461-4710CA450473}"/>
                  </a:ext>
                </a:extLst>
              </p:cNvPr>
              <p:cNvSpPr>
                <a:spLocks noChangeShapeType="1"/>
              </p:cNvSpPr>
              <p:nvPr/>
            </p:nvSpPr>
            <p:spPr bwMode="auto">
              <a:xfrm flipH="1">
                <a:off x="2497"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434">
                <a:extLst>
                  <a:ext uri="{FF2B5EF4-FFF2-40B4-BE49-F238E27FC236}">
                    <a16:creationId xmlns:a16="http://schemas.microsoft.com/office/drawing/2014/main" id="{C4FE9A88-17EF-44BB-818B-74C11FE3685D}"/>
                  </a:ext>
                </a:extLst>
              </p:cNvPr>
              <p:cNvSpPr>
                <a:spLocks noChangeShapeType="1"/>
              </p:cNvSpPr>
              <p:nvPr/>
            </p:nvSpPr>
            <p:spPr bwMode="auto">
              <a:xfrm flipH="1">
                <a:off x="2484"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 name="Line 435">
                <a:extLst>
                  <a:ext uri="{FF2B5EF4-FFF2-40B4-BE49-F238E27FC236}">
                    <a16:creationId xmlns:a16="http://schemas.microsoft.com/office/drawing/2014/main" id="{4C71035A-5634-4314-A4CE-7AD6C0467BDC}"/>
                  </a:ext>
                </a:extLst>
              </p:cNvPr>
              <p:cNvSpPr>
                <a:spLocks noChangeShapeType="1"/>
              </p:cNvSpPr>
              <p:nvPr/>
            </p:nvSpPr>
            <p:spPr bwMode="auto">
              <a:xfrm flipH="1">
                <a:off x="2471"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 name="Line 436">
                <a:extLst>
                  <a:ext uri="{FF2B5EF4-FFF2-40B4-BE49-F238E27FC236}">
                    <a16:creationId xmlns:a16="http://schemas.microsoft.com/office/drawing/2014/main" id="{3FCF889C-7357-4C2F-B3F4-D9BB36861C12}"/>
                  </a:ext>
                </a:extLst>
              </p:cNvPr>
              <p:cNvSpPr>
                <a:spLocks noChangeShapeType="1"/>
              </p:cNvSpPr>
              <p:nvPr/>
            </p:nvSpPr>
            <p:spPr bwMode="auto">
              <a:xfrm flipH="1">
                <a:off x="2458" y="1893"/>
                <a:ext cx="2"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Rectangle 437">
                <a:extLst>
                  <a:ext uri="{FF2B5EF4-FFF2-40B4-BE49-F238E27FC236}">
                    <a16:creationId xmlns:a16="http://schemas.microsoft.com/office/drawing/2014/main" id="{AEC77719-C2DE-4C48-B1C2-888ABF6F7110}"/>
                  </a:ext>
                </a:extLst>
              </p:cNvPr>
              <p:cNvSpPr>
                <a:spLocks noChangeArrowheads="1"/>
              </p:cNvSpPr>
              <p:nvPr/>
            </p:nvSpPr>
            <p:spPr bwMode="auto">
              <a:xfrm>
                <a:off x="2539" y="1898"/>
                <a:ext cx="164"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20" name="Freeform 438">
                <a:extLst>
                  <a:ext uri="{FF2B5EF4-FFF2-40B4-BE49-F238E27FC236}">
                    <a16:creationId xmlns:a16="http://schemas.microsoft.com/office/drawing/2014/main" id="{E56CBEAC-B0E0-45DB-AC65-679199A979E6}"/>
                  </a:ext>
                </a:extLst>
              </p:cNvPr>
              <p:cNvSpPr>
                <a:spLocks/>
              </p:cNvSpPr>
              <p:nvPr/>
            </p:nvSpPr>
            <p:spPr bwMode="auto">
              <a:xfrm>
                <a:off x="2539" y="1823"/>
                <a:ext cx="249" cy="75"/>
              </a:xfrm>
              <a:custGeom>
                <a:avLst/>
                <a:gdLst>
                  <a:gd name="T0" fmla="*/ 0 w 153"/>
                  <a:gd name="T1" fmla="*/ 75 h 96"/>
                  <a:gd name="T2" fmla="*/ 164 w 153"/>
                  <a:gd name="T3" fmla="*/ 75 h 96"/>
                  <a:gd name="T4" fmla="*/ 249 w 153"/>
                  <a:gd name="T5" fmla="*/ 0 h 96"/>
                  <a:gd name="T6" fmla="*/ 83 w 153"/>
                  <a:gd name="T7" fmla="*/ 0 h 96"/>
                  <a:gd name="T8" fmla="*/ 0 w 153"/>
                  <a:gd name="T9" fmla="*/ 75 h 96"/>
                  <a:gd name="T10" fmla="*/ 0 60000 65536"/>
                  <a:gd name="T11" fmla="*/ 0 60000 65536"/>
                  <a:gd name="T12" fmla="*/ 0 60000 65536"/>
                  <a:gd name="T13" fmla="*/ 0 60000 65536"/>
                  <a:gd name="T14" fmla="*/ 0 60000 65536"/>
                  <a:gd name="T15" fmla="*/ 0 w 153"/>
                  <a:gd name="T16" fmla="*/ 0 h 96"/>
                  <a:gd name="T17" fmla="*/ 153 w 153"/>
                  <a:gd name="T18" fmla="*/ 96 h 96"/>
                </a:gdLst>
                <a:ahLst/>
                <a:cxnLst>
                  <a:cxn ang="T10">
                    <a:pos x="T0" y="T1"/>
                  </a:cxn>
                  <a:cxn ang="T11">
                    <a:pos x="T2" y="T3"/>
                  </a:cxn>
                  <a:cxn ang="T12">
                    <a:pos x="T4" y="T5"/>
                  </a:cxn>
                  <a:cxn ang="T13">
                    <a:pos x="T6" y="T7"/>
                  </a:cxn>
                  <a:cxn ang="T14">
                    <a:pos x="T8" y="T9"/>
                  </a:cxn>
                </a:cxnLst>
                <a:rect l="T15" t="T16" r="T17" b="T18"/>
                <a:pathLst>
                  <a:path w="153" h="96">
                    <a:moveTo>
                      <a:pt x="0" y="96"/>
                    </a:moveTo>
                    <a:lnTo>
                      <a:pt x="101" y="96"/>
                    </a:lnTo>
                    <a:lnTo>
                      <a:pt x="153" y="0"/>
                    </a:lnTo>
                    <a:lnTo>
                      <a:pt x="51"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21" name="Freeform 439">
                <a:extLst>
                  <a:ext uri="{FF2B5EF4-FFF2-40B4-BE49-F238E27FC236}">
                    <a16:creationId xmlns:a16="http://schemas.microsoft.com/office/drawing/2014/main" id="{C67D9FB2-D150-47EB-AFDE-020CD5F7BED6}"/>
                  </a:ext>
                </a:extLst>
              </p:cNvPr>
              <p:cNvSpPr>
                <a:spLocks/>
              </p:cNvSpPr>
              <p:nvPr/>
            </p:nvSpPr>
            <p:spPr bwMode="auto">
              <a:xfrm>
                <a:off x="2703" y="1823"/>
                <a:ext cx="85" cy="223"/>
              </a:xfrm>
              <a:custGeom>
                <a:avLst/>
                <a:gdLst>
                  <a:gd name="T0" fmla="*/ 0 w 52"/>
                  <a:gd name="T1" fmla="*/ 223 h 288"/>
                  <a:gd name="T2" fmla="*/ 85 w 52"/>
                  <a:gd name="T3" fmla="*/ 149 h 288"/>
                  <a:gd name="T4" fmla="*/ 85 w 52"/>
                  <a:gd name="T5" fmla="*/ 0 h 288"/>
                  <a:gd name="T6" fmla="*/ 0 w 52"/>
                  <a:gd name="T7" fmla="*/ 74 h 288"/>
                  <a:gd name="T8" fmla="*/ 0 w 52"/>
                  <a:gd name="T9" fmla="*/ 223 h 288"/>
                  <a:gd name="T10" fmla="*/ 0 60000 65536"/>
                  <a:gd name="T11" fmla="*/ 0 60000 65536"/>
                  <a:gd name="T12" fmla="*/ 0 60000 65536"/>
                  <a:gd name="T13" fmla="*/ 0 60000 65536"/>
                  <a:gd name="T14" fmla="*/ 0 60000 65536"/>
                  <a:gd name="T15" fmla="*/ 0 w 52"/>
                  <a:gd name="T16" fmla="*/ 0 h 288"/>
                  <a:gd name="T17" fmla="*/ 52 w 52"/>
                  <a:gd name="T18" fmla="*/ 288 h 288"/>
                </a:gdLst>
                <a:ahLst/>
                <a:cxnLst>
                  <a:cxn ang="T10">
                    <a:pos x="T0" y="T1"/>
                  </a:cxn>
                  <a:cxn ang="T11">
                    <a:pos x="T2" y="T3"/>
                  </a:cxn>
                  <a:cxn ang="T12">
                    <a:pos x="T4" y="T5"/>
                  </a:cxn>
                  <a:cxn ang="T13">
                    <a:pos x="T6" y="T7"/>
                  </a:cxn>
                  <a:cxn ang="T14">
                    <a:pos x="T8" y="T9"/>
                  </a:cxn>
                </a:cxnLst>
                <a:rect l="T15" t="T16" r="T17" b="T18"/>
                <a:pathLst>
                  <a:path w="52" h="288">
                    <a:moveTo>
                      <a:pt x="0" y="288"/>
                    </a:moveTo>
                    <a:lnTo>
                      <a:pt x="52" y="192"/>
                    </a:lnTo>
                    <a:lnTo>
                      <a:pt x="52" y="0"/>
                    </a:lnTo>
                    <a:lnTo>
                      <a:pt x="0" y="96"/>
                    </a:lnTo>
                    <a:lnTo>
                      <a:pt x="0" y="288"/>
                    </a:lnTo>
                    <a:close/>
                  </a:path>
                </a:pathLst>
              </a:custGeom>
              <a:solidFill>
                <a:srgbClr val="C29561"/>
              </a:solidFill>
              <a:ln w="0">
                <a:solidFill>
                  <a:srgbClr val="000000"/>
                </a:solidFill>
                <a:round/>
                <a:headEnd/>
                <a:tailEnd/>
              </a:ln>
            </p:spPr>
            <p:txBody>
              <a:bodyPr/>
              <a:lstStyle/>
              <a:p>
                <a:endParaRPr lang="zh-CN" altLang="en-US"/>
              </a:p>
            </p:txBody>
          </p:sp>
          <p:sp>
            <p:nvSpPr>
              <p:cNvPr id="322" name="Line 440">
                <a:extLst>
                  <a:ext uri="{FF2B5EF4-FFF2-40B4-BE49-F238E27FC236}">
                    <a16:creationId xmlns:a16="http://schemas.microsoft.com/office/drawing/2014/main" id="{42D7C582-FF87-4A4E-BB1A-49F96859F053}"/>
                  </a:ext>
                </a:extLst>
              </p:cNvPr>
              <p:cNvSpPr>
                <a:spLocks noChangeShapeType="1"/>
              </p:cNvSpPr>
              <p:nvPr/>
            </p:nvSpPr>
            <p:spPr bwMode="auto">
              <a:xfrm flipH="1">
                <a:off x="2702" y="1823"/>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3" name="Line 441">
                <a:extLst>
                  <a:ext uri="{FF2B5EF4-FFF2-40B4-BE49-F238E27FC236}">
                    <a16:creationId xmlns:a16="http://schemas.microsoft.com/office/drawing/2014/main" id="{27B60E75-FF79-4BE7-AAAF-58277B0D794A}"/>
                  </a:ext>
                </a:extLst>
              </p:cNvPr>
              <p:cNvSpPr>
                <a:spLocks noChangeShapeType="1"/>
              </p:cNvSpPr>
              <p:nvPr/>
            </p:nvSpPr>
            <p:spPr bwMode="auto">
              <a:xfrm flipH="1">
                <a:off x="2689" y="183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4" name="Line 442">
                <a:extLst>
                  <a:ext uri="{FF2B5EF4-FFF2-40B4-BE49-F238E27FC236}">
                    <a16:creationId xmlns:a16="http://schemas.microsoft.com/office/drawing/2014/main" id="{CE628BA9-11BA-46DB-B2C1-324018FC973C}"/>
                  </a:ext>
                </a:extLst>
              </p:cNvPr>
              <p:cNvSpPr>
                <a:spLocks noChangeShapeType="1"/>
              </p:cNvSpPr>
              <p:nvPr/>
            </p:nvSpPr>
            <p:spPr bwMode="auto">
              <a:xfrm flipH="1">
                <a:off x="2674" y="1848"/>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5" name="Line 443">
                <a:extLst>
                  <a:ext uri="{FF2B5EF4-FFF2-40B4-BE49-F238E27FC236}">
                    <a16:creationId xmlns:a16="http://schemas.microsoft.com/office/drawing/2014/main" id="{3360D798-FFE3-45D2-9294-F48130F7B3B8}"/>
                  </a:ext>
                </a:extLst>
              </p:cNvPr>
              <p:cNvSpPr>
                <a:spLocks noChangeShapeType="1"/>
              </p:cNvSpPr>
              <p:nvPr/>
            </p:nvSpPr>
            <p:spPr bwMode="auto">
              <a:xfrm flipH="1">
                <a:off x="2663" y="1860"/>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6" name="Line 444">
                <a:extLst>
                  <a:ext uri="{FF2B5EF4-FFF2-40B4-BE49-F238E27FC236}">
                    <a16:creationId xmlns:a16="http://schemas.microsoft.com/office/drawing/2014/main" id="{5B6F21B0-6898-4368-B9D2-E8677B2D1D79}"/>
                  </a:ext>
                </a:extLst>
              </p:cNvPr>
              <p:cNvSpPr>
                <a:spLocks noChangeShapeType="1"/>
              </p:cNvSpPr>
              <p:nvPr/>
            </p:nvSpPr>
            <p:spPr bwMode="auto">
              <a:xfrm flipH="1">
                <a:off x="2650"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445">
                <a:extLst>
                  <a:ext uri="{FF2B5EF4-FFF2-40B4-BE49-F238E27FC236}">
                    <a16:creationId xmlns:a16="http://schemas.microsoft.com/office/drawing/2014/main" id="{3472A1A1-AD83-4B58-B115-90ACB704696D}"/>
                  </a:ext>
                </a:extLst>
              </p:cNvPr>
              <p:cNvSpPr>
                <a:spLocks noChangeShapeType="1"/>
              </p:cNvSpPr>
              <p:nvPr/>
            </p:nvSpPr>
            <p:spPr bwMode="auto">
              <a:xfrm flipH="1">
                <a:off x="2637" y="1883"/>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446">
                <a:extLst>
                  <a:ext uri="{FF2B5EF4-FFF2-40B4-BE49-F238E27FC236}">
                    <a16:creationId xmlns:a16="http://schemas.microsoft.com/office/drawing/2014/main" id="{BFEC277D-E721-4C6E-B694-5F8366DBD61D}"/>
                  </a:ext>
                </a:extLst>
              </p:cNvPr>
              <p:cNvSpPr>
                <a:spLocks noChangeShapeType="1"/>
              </p:cNvSpPr>
              <p:nvPr/>
            </p:nvSpPr>
            <p:spPr bwMode="auto">
              <a:xfrm flipH="1">
                <a:off x="2624"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 name="Rectangle 447">
                <a:extLst>
                  <a:ext uri="{FF2B5EF4-FFF2-40B4-BE49-F238E27FC236}">
                    <a16:creationId xmlns:a16="http://schemas.microsoft.com/office/drawing/2014/main" id="{FFBB9B04-3A34-47D7-BE8F-9CB74E97024B}"/>
                  </a:ext>
                </a:extLst>
              </p:cNvPr>
              <p:cNvSpPr>
                <a:spLocks noChangeArrowheads="1"/>
              </p:cNvSpPr>
              <p:nvPr/>
            </p:nvSpPr>
            <p:spPr bwMode="auto">
              <a:xfrm>
                <a:off x="2214" y="1898"/>
                <a:ext cx="167" cy="148"/>
              </a:xfrm>
              <a:prstGeom prst="rect">
                <a:avLst/>
              </a:prstGeom>
              <a:solidFill>
                <a:srgbClr val="C29561"/>
              </a:solidFill>
              <a:ln w="0">
                <a:solidFill>
                  <a:srgbClr val="000000"/>
                </a:solidFill>
                <a:miter lim="800000"/>
                <a:headEnd/>
                <a:tailEnd/>
              </a:ln>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30" name="Freeform 448">
                <a:extLst>
                  <a:ext uri="{FF2B5EF4-FFF2-40B4-BE49-F238E27FC236}">
                    <a16:creationId xmlns:a16="http://schemas.microsoft.com/office/drawing/2014/main" id="{3535A43F-04FF-4923-8626-F5ABBDE264DD}"/>
                  </a:ext>
                </a:extLst>
              </p:cNvPr>
              <p:cNvSpPr>
                <a:spLocks/>
              </p:cNvSpPr>
              <p:nvPr/>
            </p:nvSpPr>
            <p:spPr bwMode="auto">
              <a:xfrm>
                <a:off x="2214" y="1823"/>
                <a:ext cx="250" cy="75"/>
              </a:xfrm>
              <a:custGeom>
                <a:avLst/>
                <a:gdLst>
                  <a:gd name="T0" fmla="*/ 0 w 154"/>
                  <a:gd name="T1" fmla="*/ 75 h 96"/>
                  <a:gd name="T2" fmla="*/ 167 w 154"/>
                  <a:gd name="T3" fmla="*/ 75 h 96"/>
                  <a:gd name="T4" fmla="*/ 250 w 154"/>
                  <a:gd name="T5" fmla="*/ 0 h 96"/>
                  <a:gd name="T6" fmla="*/ 84 w 154"/>
                  <a:gd name="T7" fmla="*/ 0 h 96"/>
                  <a:gd name="T8" fmla="*/ 0 w 154"/>
                  <a:gd name="T9" fmla="*/ 75 h 96"/>
                  <a:gd name="T10" fmla="*/ 0 60000 65536"/>
                  <a:gd name="T11" fmla="*/ 0 60000 65536"/>
                  <a:gd name="T12" fmla="*/ 0 60000 65536"/>
                  <a:gd name="T13" fmla="*/ 0 60000 65536"/>
                  <a:gd name="T14" fmla="*/ 0 60000 65536"/>
                  <a:gd name="T15" fmla="*/ 0 w 154"/>
                  <a:gd name="T16" fmla="*/ 0 h 96"/>
                  <a:gd name="T17" fmla="*/ 154 w 154"/>
                  <a:gd name="T18" fmla="*/ 96 h 96"/>
                </a:gdLst>
                <a:ahLst/>
                <a:cxnLst>
                  <a:cxn ang="T10">
                    <a:pos x="T0" y="T1"/>
                  </a:cxn>
                  <a:cxn ang="T11">
                    <a:pos x="T2" y="T3"/>
                  </a:cxn>
                  <a:cxn ang="T12">
                    <a:pos x="T4" y="T5"/>
                  </a:cxn>
                  <a:cxn ang="T13">
                    <a:pos x="T6" y="T7"/>
                  </a:cxn>
                  <a:cxn ang="T14">
                    <a:pos x="T8" y="T9"/>
                  </a:cxn>
                </a:cxnLst>
                <a:rect l="T15" t="T16" r="T17" b="T18"/>
                <a:pathLst>
                  <a:path w="154" h="96">
                    <a:moveTo>
                      <a:pt x="0" y="96"/>
                    </a:moveTo>
                    <a:lnTo>
                      <a:pt x="103" y="96"/>
                    </a:lnTo>
                    <a:lnTo>
                      <a:pt x="154" y="0"/>
                    </a:lnTo>
                    <a:lnTo>
                      <a:pt x="52" y="0"/>
                    </a:lnTo>
                    <a:lnTo>
                      <a:pt x="0" y="96"/>
                    </a:lnTo>
                    <a:close/>
                  </a:path>
                </a:pathLst>
              </a:custGeom>
              <a:solidFill>
                <a:srgbClr val="C29561"/>
              </a:solidFill>
              <a:ln w="0">
                <a:solidFill>
                  <a:srgbClr val="000000"/>
                </a:solidFill>
                <a:round/>
                <a:headEnd/>
                <a:tailEnd/>
              </a:ln>
            </p:spPr>
            <p:txBody>
              <a:bodyPr/>
              <a:lstStyle/>
              <a:p>
                <a:endParaRPr lang="zh-CN" altLang="en-US"/>
              </a:p>
            </p:txBody>
          </p:sp>
          <p:sp>
            <p:nvSpPr>
              <p:cNvPr id="331" name="Line 449">
                <a:extLst>
                  <a:ext uri="{FF2B5EF4-FFF2-40B4-BE49-F238E27FC236}">
                    <a16:creationId xmlns:a16="http://schemas.microsoft.com/office/drawing/2014/main" id="{83A2348D-9803-49EF-BD36-FCBC846E9465}"/>
                  </a:ext>
                </a:extLst>
              </p:cNvPr>
              <p:cNvSpPr>
                <a:spLocks noChangeShapeType="1"/>
              </p:cNvSpPr>
              <p:nvPr/>
            </p:nvSpPr>
            <p:spPr bwMode="auto">
              <a:xfrm flipH="1">
                <a:off x="2379" y="1823"/>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2" name="Line 450">
                <a:extLst>
                  <a:ext uri="{FF2B5EF4-FFF2-40B4-BE49-F238E27FC236}">
                    <a16:creationId xmlns:a16="http://schemas.microsoft.com/office/drawing/2014/main" id="{9758E389-2690-4DEF-B8A4-00EFAB83D8C2}"/>
                  </a:ext>
                </a:extLst>
              </p:cNvPr>
              <p:cNvSpPr>
                <a:spLocks noChangeShapeType="1"/>
              </p:cNvSpPr>
              <p:nvPr/>
            </p:nvSpPr>
            <p:spPr bwMode="auto">
              <a:xfrm flipH="1">
                <a:off x="2365" y="1835"/>
                <a:ext cx="3"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3" name="Line 451">
                <a:extLst>
                  <a:ext uri="{FF2B5EF4-FFF2-40B4-BE49-F238E27FC236}">
                    <a16:creationId xmlns:a16="http://schemas.microsoft.com/office/drawing/2014/main" id="{5BC62BCE-C154-49F8-89FB-17361E4DC508}"/>
                  </a:ext>
                </a:extLst>
              </p:cNvPr>
              <p:cNvSpPr>
                <a:spLocks noChangeShapeType="1"/>
              </p:cNvSpPr>
              <p:nvPr/>
            </p:nvSpPr>
            <p:spPr bwMode="auto">
              <a:xfrm flipH="1">
                <a:off x="2352" y="184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4" name="Line 452">
                <a:extLst>
                  <a:ext uri="{FF2B5EF4-FFF2-40B4-BE49-F238E27FC236}">
                    <a16:creationId xmlns:a16="http://schemas.microsoft.com/office/drawing/2014/main" id="{557BCF5F-1F8E-4BE9-A639-11FBE8B8DDD1}"/>
                  </a:ext>
                </a:extLst>
              </p:cNvPr>
              <p:cNvSpPr>
                <a:spLocks noChangeShapeType="1"/>
              </p:cNvSpPr>
              <p:nvPr/>
            </p:nvSpPr>
            <p:spPr bwMode="auto">
              <a:xfrm flipH="1">
                <a:off x="2341" y="1860"/>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5" name="Line 453">
                <a:extLst>
                  <a:ext uri="{FF2B5EF4-FFF2-40B4-BE49-F238E27FC236}">
                    <a16:creationId xmlns:a16="http://schemas.microsoft.com/office/drawing/2014/main" id="{A0492BDB-4611-4587-85FE-A5520590E89E}"/>
                  </a:ext>
                </a:extLst>
              </p:cNvPr>
              <p:cNvSpPr>
                <a:spLocks noChangeShapeType="1"/>
              </p:cNvSpPr>
              <p:nvPr/>
            </p:nvSpPr>
            <p:spPr bwMode="auto">
              <a:xfrm flipH="1">
                <a:off x="2326" y="1871"/>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6" name="Line 454">
                <a:extLst>
                  <a:ext uri="{FF2B5EF4-FFF2-40B4-BE49-F238E27FC236}">
                    <a16:creationId xmlns:a16="http://schemas.microsoft.com/office/drawing/2014/main" id="{9521ECE5-AB6C-4113-A2BF-8D8EFDE5C088}"/>
                  </a:ext>
                </a:extLst>
              </p:cNvPr>
              <p:cNvSpPr>
                <a:spLocks noChangeShapeType="1"/>
              </p:cNvSpPr>
              <p:nvPr/>
            </p:nvSpPr>
            <p:spPr bwMode="auto">
              <a:xfrm flipH="1">
                <a:off x="2315" y="188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 name="Line 455">
                <a:extLst>
                  <a:ext uri="{FF2B5EF4-FFF2-40B4-BE49-F238E27FC236}">
                    <a16:creationId xmlns:a16="http://schemas.microsoft.com/office/drawing/2014/main" id="{EEA196BD-C2D4-4787-A939-413B6C657F1C}"/>
                  </a:ext>
                </a:extLst>
              </p:cNvPr>
              <p:cNvSpPr>
                <a:spLocks noChangeShapeType="1"/>
              </p:cNvSpPr>
              <p:nvPr/>
            </p:nvSpPr>
            <p:spPr bwMode="auto">
              <a:xfrm flipH="1">
                <a:off x="2300" y="189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 name="Freeform 456">
                <a:extLst>
                  <a:ext uri="{FF2B5EF4-FFF2-40B4-BE49-F238E27FC236}">
                    <a16:creationId xmlns:a16="http://schemas.microsoft.com/office/drawing/2014/main" id="{C5753FFD-E372-4B79-BDE2-32AC7C4EC852}"/>
                  </a:ext>
                </a:extLst>
              </p:cNvPr>
              <p:cNvSpPr>
                <a:spLocks/>
              </p:cNvSpPr>
              <p:nvPr/>
            </p:nvSpPr>
            <p:spPr bwMode="auto">
              <a:xfrm>
                <a:off x="2785" y="1752"/>
                <a:ext cx="84" cy="221"/>
              </a:xfrm>
              <a:custGeom>
                <a:avLst/>
                <a:gdLst>
                  <a:gd name="T0" fmla="*/ 0 w 52"/>
                  <a:gd name="T1" fmla="*/ 221 h 289"/>
                  <a:gd name="T2" fmla="*/ 84 w 52"/>
                  <a:gd name="T3" fmla="*/ 147 h 289"/>
                  <a:gd name="T4" fmla="*/ 84 w 52"/>
                  <a:gd name="T5" fmla="*/ 0 h 289"/>
                  <a:gd name="T6" fmla="*/ 0 w 52"/>
                  <a:gd name="T7" fmla="*/ 73 h 289"/>
                  <a:gd name="T8" fmla="*/ 0 w 52"/>
                  <a:gd name="T9" fmla="*/ 221 h 289"/>
                  <a:gd name="T10" fmla="*/ 0 60000 65536"/>
                  <a:gd name="T11" fmla="*/ 0 60000 65536"/>
                  <a:gd name="T12" fmla="*/ 0 60000 65536"/>
                  <a:gd name="T13" fmla="*/ 0 60000 65536"/>
                  <a:gd name="T14" fmla="*/ 0 60000 65536"/>
                  <a:gd name="T15" fmla="*/ 0 w 52"/>
                  <a:gd name="T16" fmla="*/ 0 h 289"/>
                  <a:gd name="T17" fmla="*/ 52 w 52"/>
                  <a:gd name="T18" fmla="*/ 289 h 289"/>
                </a:gdLst>
                <a:ahLst/>
                <a:cxnLst>
                  <a:cxn ang="T10">
                    <a:pos x="T0" y="T1"/>
                  </a:cxn>
                  <a:cxn ang="T11">
                    <a:pos x="T2" y="T3"/>
                  </a:cxn>
                  <a:cxn ang="T12">
                    <a:pos x="T4" y="T5"/>
                  </a:cxn>
                  <a:cxn ang="T13">
                    <a:pos x="T6" y="T7"/>
                  </a:cxn>
                  <a:cxn ang="T14">
                    <a:pos x="T8" y="T9"/>
                  </a:cxn>
                </a:cxnLst>
                <a:rect l="T15" t="T16" r="T17" b="T18"/>
                <a:pathLst>
                  <a:path w="52" h="289">
                    <a:moveTo>
                      <a:pt x="0" y="289"/>
                    </a:moveTo>
                    <a:lnTo>
                      <a:pt x="52" y="192"/>
                    </a:lnTo>
                    <a:lnTo>
                      <a:pt x="52" y="0"/>
                    </a:lnTo>
                    <a:lnTo>
                      <a:pt x="0" y="96"/>
                    </a:lnTo>
                    <a:lnTo>
                      <a:pt x="0" y="289"/>
                    </a:lnTo>
                    <a:close/>
                  </a:path>
                </a:pathLst>
              </a:custGeom>
              <a:solidFill>
                <a:srgbClr val="C29561"/>
              </a:solidFill>
              <a:ln w="0">
                <a:solidFill>
                  <a:srgbClr val="000000"/>
                </a:solidFill>
                <a:round/>
                <a:headEnd/>
                <a:tailEnd/>
              </a:ln>
            </p:spPr>
            <p:txBody>
              <a:bodyPr/>
              <a:lstStyle/>
              <a:p>
                <a:endParaRPr lang="zh-CN" altLang="en-US"/>
              </a:p>
            </p:txBody>
          </p:sp>
          <p:sp>
            <p:nvSpPr>
              <p:cNvPr id="339" name="Freeform 457">
                <a:extLst>
                  <a:ext uri="{FF2B5EF4-FFF2-40B4-BE49-F238E27FC236}">
                    <a16:creationId xmlns:a16="http://schemas.microsoft.com/office/drawing/2014/main" id="{160D828B-816D-4A07-A5FB-874F623ACD80}"/>
                  </a:ext>
                </a:extLst>
              </p:cNvPr>
              <p:cNvSpPr>
                <a:spLocks/>
              </p:cNvSpPr>
              <p:nvPr/>
            </p:nvSpPr>
            <p:spPr bwMode="auto">
              <a:xfrm>
                <a:off x="2287" y="1751"/>
                <a:ext cx="251" cy="72"/>
              </a:xfrm>
              <a:custGeom>
                <a:avLst/>
                <a:gdLst>
                  <a:gd name="T0" fmla="*/ 0 w 154"/>
                  <a:gd name="T1" fmla="*/ 72 h 95"/>
                  <a:gd name="T2" fmla="*/ 166 w 154"/>
                  <a:gd name="T3" fmla="*/ 72 h 95"/>
                  <a:gd name="T4" fmla="*/ 251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340" name="Line 458">
                <a:extLst>
                  <a:ext uri="{FF2B5EF4-FFF2-40B4-BE49-F238E27FC236}">
                    <a16:creationId xmlns:a16="http://schemas.microsoft.com/office/drawing/2014/main" id="{A647911D-5228-4447-8A61-F4F9C64DDD04}"/>
                  </a:ext>
                </a:extLst>
              </p:cNvPr>
              <p:cNvSpPr>
                <a:spLocks noChangeShapeType="1"/>
              </p:cNvSpPr>
              <p:nvPr/>
            </p:nvSpPr>
            <p:spPr bwMode="auto">
              <a:xfrm flipH="1">
                <a:off x="2450" y="1751"/>
                <a:ext cx="3"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1" name="Line 459">
                <a:extLst>
                  <a:ext uri="{FF2B5EF4-FFF2-40B4-BE49-F238E27FC236}">
                    <a16:creationId xmlns:a16="http://schemas.microsoft.com/office/drawing/2014/main" id="{AF4523EF-BD6F-4AC1-81D9-AEE827D8AC4B}"/>
                  </a:ext>
                </a:extLst>
              </p:cNvPr>
              <p:cNvSpPr>
                <a:spLocks noChangeShapeType="1"/>
              </p:cNvSpPr>
              <p:nvPr/>
            </p:nvSpPr>
            <p:spPr bwMode="auto">
              <a:xfrm flipH="1">
                <a:off x="2437"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2" name="Line 460">
                <a:extLst>
                  <a:ext uri="{FF2B5EF4-FFF2-40B4-BE49-F238E27FC236}">
                    <a16:creationId xmlns:a16="http://schemas.microsoft.com/office/drawing/2014/main" id="{75EEDF6B-E42C-4F97-AAFC-55CD5570525B}"/>
                  </a:ext>
                </a:extLst>
              </p:cNvPr>
              <p:cNvSpPr>
                <a:spLocks noChangeShapeType="1"/>
              </p:cNvSpPr>
              <p:nvPr/>
            </p:nvSpPr>
            <p:spPr bwMode="auto">
              <a:xfrm flipH="1">
                <a:off x="2422" y="1776"/>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3" name="Line 461">
                <a:extLst>
                  <a:ext uri="{FF2B5EF4-FFF2-40B4-BE49-F238E27FC236}">
                    <a16:creationId xmlns:a16="http://schemas.microsoft.com/office/drawing/2014/main" id="{B2A9C49C-360B-4FA7-B166-E68E8382C4D2}"/>
                  </a:ext>
                </a:extLst>
              </p:cNvPr>
              <p:cNvSpPr>
                <a:spLocks noChangeShapeType="1"/>
              </p:cNvSpPr>
              <p:nvPr/>
            </p:nvSpPr>
            <p:spPr bwMode="auto">
              <a:xfrm flipH="1">
                <a:off x="2409"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 name="Line 462">
                <a:extLst>
                  <a:ext uri="{FF2B5EF4-FFF2-40B4-BE49-F238E27FC236}">
                    <a16:creationId xmlns:a16="http://schemas.microsoft.com/office/drawing/2014/main" id="{5AB384B5-4691-43BD-9DEC-3B7529BB478B}"/>
                  </a:ext>
                </a:extLst>
              </p:cNvPr>
              <p:cNvSpPr>
                <a:spLocks noChangeShapeType="1"/>
              </p:cNvSpPr>
              <p:nvPr/>
            </p:nvSpPr>
            <p:spPr bwMode="auto">
              <a:xfrm flipH="1">
                <a:off x="2394" y="1800"/>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 name="Line 463">
                <a:extLst>
                  <a:ext uri="{FF2B5EF4-FFF2-40B4-BE49-F238E27FC236}">
                    <a16:creationId xmlns:a16="http://schemas.microsoft.com/office/drawing/2014/main" id="{A18717F4-6D55-42C5-BDFD-4320C0A74A1C}"/>
                  </a:ext>
                </a:extLst>
              </p:cNvPr>
              <p:cNvSpPr>
                <a:spLocks noChangeShapeType="1"/>
              </p:cNvSpPr>
              <p:nvPr/>
            </p:nvSpPr>
            <p:spPr bwMode="auto">
              <a:xfrm flipH="1">
                <a:off x="2381" y="181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 name="Freeform 464">
                <a:extLst>
                  <a:ext uri="{FF2B5EF4-FFF2-40B4-BE49-F238E27FC236}">
                    <a16:creationId xmlns:a16="http://schemas.microsoft.com/office/drawing/2014/main" id="{6489C5E4-852B-438C-B902-1CCC9D19C051}"/>
                  </a:ext>
                </a:extLst>
              </p:cNvPr>
              <p:cNvSpPr>
                <a:spLocks/>
              </p:cNvSpPr>
              <p:nvPr/>
            </p:nvSpPr>
            <p:spPr bwMode="auto">
              <a:xfrm>
                <a:off x="2458" y="1751"/>
                <a:ext cx="250" cy="72"/>
              </a:xfrm>
              <a:custGeom>
                <a:avLst/>
                <a:gdLst>
                  <a:gd name="T0" fmla="*/ 0 w 154"/>
                  <a:gd name="T1" fmla="*/ 72 h 95"/>
                  <a:gd name="T2" fmla="*/ 167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3"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347" name="Line 465">
                <a:extLst>
                  <a:ext uri="{FF2B5EF4-FFF2-40B4-BE49-F238E27FC236}">
                    <a16:creationId xmlns:a16="http://schemas.microsoft.com/office/drawing/2014/main" id="{624567A5-FC1D-437F-950C-B01597987183}"/>
                  </a:ext>
                </a:extLst>
              </p:cNvPr>
              <p:cNvSpPr>
                <a:spLocks noChangeShapeType="1"/>
              </p:cNvSpPr>
              <p:nvPr/>
            </p:nvSpPr>
            <p:spPr bwMode="auto">
              <a:xfrm flipH="1">
                <a:off x="2624" y="175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 name="Line 466">
                <a:extLst>
                  <a:ext uri="{FF2B5EF4-FFF2-40B4-BE49-F238E27FC236}">
                    <a16:creationId xmlns:a16="http://schemas.microsoft.com/office/drawing/2014/main" id="{4D1F7C73-E332-40F9-8789-4962058D907D}"/>
                  </a:ext>
                </a:extLst>
              </p:cNvPr>
              <p:cNvSpPr>
                <a:spLocks noChangeShapeType="1"/>
              </p:cNvSpPr>
              <p:nvPr/>
            </p:nvSpPr>
            <p:spPr bwMode="auto">
              <a:xfrm flipH="1">
                <a:off x="2609"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 name="Line 467">
                <a:extLst>
                  <a:ext uri="{FF2B5EF4-FFF2-40B4-BE49-F238E27FC236}">
                    <a16:creationId xmlns:a16="http://schemas.microsoft.com/office/drawing/2014/main" id="{CECB2183-4083-49B5-9FC8-541F58DF70B6}"/>
                  </a:ext>
                </a:extLst>
              </p:cNvPr>
              <p:cNvSpPr>
                <a:spLocks noChangeShapeType="1"/>
              </p:cNvSpPr>
              <p:nvPr/>
            </p:nvSpPr>
            <p:spPr bwMode="auto">
              <a:xfrm flipH="1">
                <a:off x="2596" y="1774"/>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 name="Line 468">
                <a:extLst>
                  <a:ext uri="{FF2B5EF4-FFF2-40B4-BE49-F238E27FC236}">
                    <a16:creationId xmlns:a16="http://schemas.microsoft.com/office/drawing/2014/main" id="{B76EEA7C-AF26-4EDF-91A0-C19C73F51F59}"/>
                  </a:ext>
                </a:extLst>
              </p:cNvPr>
              <p:cNvSpPr>
                <a:spLocks noChangeShapeType="1"/>
              </p:cNvSpPr>
              <p:nvPr/>
            </p:nvSpPr>
            <p:spPr bwMode="auto">
              <a:xfrm flipH="1">
                <a:off x="2581" y="178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1" name="Line 469">
                <a:extLst>
                  <a:ext uri="{FF2B5EF4-FFF2-40B4-BE49-F238E27FC236}">
                    <a16:creationId xmlns:a16="http://schemas.microsoft.com/office/drawing/2014/main" id="{00EE3D36-68FF-4550-BD1C-CBEC970A7E6B}"/>
                  </a:ext>
                </a:extLst>
              </p:cNvPr>
              <p:cNvSpPr>
                <a:spLocks noChangeShapeType="1"/>
              </p:cNvSpPr>
              <p:nvPr/>
            </p:nvSpPr>
            <p:spPr bwMode="auto">
              <a:xfrm flipH="1">
                <a:off x="2568" y="1798"/>
                <a:ext cx="4"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2" name="Line 470">
                <a:extLst>
                  <a:ext uri="{FF2B5EF4-FFF2-40B4-BE49-F238E27FC236}">
                    <a16:creationId xmlns:a16="http://schemas.microsoft.com/office/drawing/2014/main" id="{E4E9BE9F-DABE-4929-9B3E-C738E9FF7562}"/>
                  </a:ext>
                </a:extLst>
              </p:cNvPr>
              <p:cNvSpPr>
                <a:spLocks noChangeShapeType="1"/>
              </p:cNvSpPr>
              <p:nvPr/>
            </p:nvSpPr>
            <p:spPr bwMode="auto">
              <a:xfrm flipH="1">
                <a:off x="2554" y="180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3" name="Line 471">
                <a:extLst>
                  <a:ext uri="{FF2B5EF4-FFF2-40B4-BE49-F238E27FC236}">
                    <a16:creationId xmlns:a16="http://schemas.microsoft.com/office/drawing/2014/main" id="{446DA533-0B28-49BC-8E3F-A3115EC32611}"/>
                  </a:ext>
                </a:extLst>
              </p:cNvPr>
              <p:cNvSpPr>
                <a:spLocks noChangeShapeType="1"/>
              </p:cNvSpPr>
              <p:nvPr/>
            </p:nvSpPr>
            <p:spPr bwMode="auto">
              <a:xfrm flipH="1">
                <a:off x="2542" y="1822"/>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4" name="Freeform 472">
                <a:extLst>
                  <a:ext uri="{FF2B5EF4-FFF2-40B4-BE49-F238E27FC236}">
                    <a16:creationId xmlns:a16="http://schemas.microsoft.com/office/drawing/2014/main" id="{32DB481C-D7D7-498C-B82C-3107B11F4827}"/>
                  </a:ext>
                </a:extLst>
              </p:cNvPr>
              <p:cNvSpPr>
                <a:spLocks/>
              </p:cNvSpPr>
              <p:nvPr/>
            </p:nvSpPr>
            <p:spPr bwMode="auto">
              <a:xfrm>
                <a:off x="2619" y="1751"/>
                <a:ext cx="250" cy="72"/>
              </a:xfrm>
              <a:custGeom>
                <a:avLst/>
                <a:gdLst>
                  <a:gd name="T0" fmla="*/ 0 w 154"/>
                  <a:gd name="T1" fmla="*/ 72 h 95"/>
                  <a:gd name="T2" fmla="*/ 166 w 154"/>
                  <a:gd name="T3" fmla="*/ 72 h 95"/>
                  <a:gd name="T4" fmla="*/ 250 w 154"/>
                  <a:gd name="T5" fmla="*/ 0 h 95"/>
                  <a:gd name="T6" fmla="*/ 83 w 154"/>
                  <a:gd name="T7" fmla="*/ 0 h 95"/>
                  <a:gd name="T8" fmla="*/ 0 w 154"/>
                  <a:gd name="T9" fmla="*/ 72 h 95"/>
                  <a:gd name="T10" fmla="*/ 0 60000 65536"/>
                  <a:gd name="T11" fmla="*/ 0 60000 65536"/>
                  <a:gd name="T12" fmla="*/ 0 60000 65536"/>
                  <a:gd name="T13" fmla="*/ 0 60000 65536"/>
                  <a:gd name="T14" fmla="*/ 0 60000 65536"/>
                  <a:gd name="T15" fmla="*/ 0 w 154"/>
                  <a:gd name="T16" fmla="*/ 0 h 95"/>
                  <a:gd name="T17" fmla="*/ 154 w 154"/>
                  <a:gd name="T18" fmla="*/ 95 h 95"/>
                </a:gdLst>
                <a:ahLst/>
                <a:cxnLst>
                  <a:cxn ang="T10">
                    <a:pos x="T0" y="T1"/>
                  </a:cxn>
                  <a:cxn ang="T11">
                    <a:pos x="T2" y="T3"/>
                  </a:cxn>
                  <a:cxn ang="T12">
                    <a:pos x="T4" y="T5"/>
                  </a:cxn>
                  <a:cxn ang="T13">
                    <a:pos x="T6" y="T7"/>
                  </a:cxn>
                  <a:cxn ang="T14">
                    <a:pos x="T8" y="T9"/>
                  </a:cxn>
                </a:cxnLst>
                <a:rect l="T15" t="T16" r="T17" b="T18"/>
                <a:pathLst>
                  <a:path w="154" h="95">
                    <a:moveTo>
                      <a:pt x="0" y="95"/>
                    </a:moveTo>
                    <a:lnTo>
                      <a:pt x="102" y="95"/>
                    </a:lnTo>
                    <a:lnTo>
                      <a:pt x="154" y="0"/>
                    </a:lnTo>
                    <a:lnTo>
                      <a:pt x="51" y="0"/>
                    </a:lnTo>
                    <a:lnTo>
                      <a:pt x="0" y="95"/>
                    </a:lnTo>
                    <a:close/>
                  </a:path>
                </a:pathLst>
              </a:custGeom>
              <a:solidFill>
                <a:srgbClr val="C29561"/>
              </a:solidFill>
              <a:ln w="0">
                <a:solidFill>
                  <a:srgbClr val="000000"/>
                </a:solidFill>
                <a:round/>
                <a:headEnd/>
                <a:tailEnd/>
              </a:ln>
            </p:spPr>
            <p:txBody>
              <a:bodyPr/>
              <a:lstStyle/>
              <a:p>
                <a:endParaRPr lang="zh-CN" altLang="en-US"/>
              </a:p>
            </p:txBody>
          </p:sp>
          <p:sp>
            <p:nvSpPr>
              <p:cNvPr id="355" name="Line 473">
                <a:extLst>
                  <a:ext uri="{FF2B5EF4-FFF2-40B4-BE49-F238E27FC236}">
                    <a16:creationId xmlns:a16="http://schemas.microsoft.com/office/drawing/2014/main" id="{3FBC5A41-0B0E-4964-9C7D-E83A6B0F10B8}"/>
                  </a:ext>
                </a:extLst>
              </p:cNvPr>
              <p:cNvSpPr>
                <a:spLocks noChangeShapeType="1"/>
              </p:cNvSpPr>
              <p:nvPr/>
            </p:nvSpPr>
            <p:spPr bwMode="auto">
              <a:xfrm flipH="1">
                <a:off x="2783" y="1751"/>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6" name="Line 474">
                <a:extLst>
                  <a:ext uri="{FF2B5EF4-FFF2-40B4-BE49-F238E27FC236}">
                    <a16:creationId xmlns:a16="http://schemas.microsoft.com/office/drawing/2014/main" id="{45B8FE74-3A79-426B-88CA-350C1113C95A}"/>
                  </a:ext>
                </a:extLst>
              </p:cNvPr>
              <p:cNvSpPr>
                <a:spLocks noChangeShapeType="1"/>
              </p:cNvSpPr>
              <p:nvPr/>
            </p:nvSpPr>
            <p:spPr bwMode="auto">
              <a:xfrm flipH="1">
                <a:off x="2770" y="1763"/>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7" name="Line 475">
                <a:extLst>
                  <a:ext uri="{FF2B5EF4-FFF2-40B4-BE49-F238E27FC236}">
                    <a16:creationId xmlns:a16="http://schemas.microsoft.com/office/drawing/2014/main" id="{3A5FCBBB-EF3C-4B68-955B-8B8E668C2B54}"/>
                  </a:ext>
                </a:extLst>
              </p:cNvPr>
              <p:cNvSpPr>
                <a:spLocks noChangeShapeType="1"/>
              </p:cNvSpPr>
              <p:nvPr/>
            </p:nvSpPr>
            <p:spPr bwMode="auto">
              <a:xfrm flipH="1">
                <a:off x="2755" y="1776"/>
                <a:ext cx="2"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 name="Line 476">
                <a:extLst>
                  <a:ext uri="{FF2B5EF4-FFF2-40B4-BE49-F238E27FC236}">
                    <a16:creationId xmlns:a16="http://schemas.microsoft.com/office/drawing/2014/main" id="{FD25261A-4A1D-4486-B241-10F1935485C1}"/>
                  </a:ext>
                </a:extLst>
              </p:cNvPr>
              <p:cNvSpPr>
                <a:spLocks noChangeShapeType="1"/>
              </p:cNvSpPr>
              <p:nvPr/>
            </p:nvSpPr>
            <p:spPr bwMode="auto">
              <a:xfrm flipH="1">
                <a:off x="2742" y="1786"/>
                <a:ext cx="2"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 name="Line 477">
                <a:extLst>
                  <a:ext uri="{FF2B5EF4-FFF2-40B4-BE49-F238E27FC236}">
                    <a16:creationId xmlns:a16="http://schemas.microsoft.com/office/drawing/2014/main" id="{B785F8A8-2468-40FD-AC8A-69A8AF4CCADC}"/>
                  </a:ext>
                </a:extLst>
              </p:cNvPr>
              <p:cNvSpPr>
                <a:spLocks noChangeShapeType="1"/>
              </p:cNvSpPr>
              <p:nvPr/>
            </p:nvSpPr>
            <p:spPr bwMode="auto">
              <a:xfrm flipH="1">
                <a:off x="2728" y="1800"/>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 name="Line 478">
                <a:extLst>
                  <a:ext uri="{FF2B5EF4-FFF2-40B4-BE49-F238E27FC236}">
                    <a16:creationId xmlns:a16="http://schemas.microsoft.com/office/drawing/2014/main" id="{2ACF9180-4141-4DFC-9E64-F1103DD11C47}"/>
                  </a:ext>
                </a:extLst>
              </p:cNvPr>
              <p:cNvSpPr>
                <a:spLocks noChangeShapeType="1"/>
              </p:cNvSpPr>
              <p:nvPr/>
            </p:nvSpPr>
            <p:spPr bwMode="auto">
              <a:xfrm flipH="1">
                <a:off x="2715" y="1811"/>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 name="Line 479">
                <a:extLst>
                  <a:ext uri="{FF2B5EF4-FFF2-40B4-BE49-F238E27FC236}">
                    <a16:creationId xmlns:a16="http://schemas.microsoft.com/office/drawing/2014/main" id="{ED5ED2C7-65D9-4F50-86CC-4A5FD1D3BFC2}"/>
                  </a:ext>
                </a:extLst>
              </p:cNvPr>
              <p:cNvSpPr>
                <a:spLocks noChangeShapeType="1"/>
              </p:cNvSpPr>
              <p:nvPr/>
            </p:nvSpPr>
            <p:spPr bwMode="auto">
              <a:xfrm>
                <a:off x="2173" y="2394"/>
                <a:ext cx="51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480">
              <a:extLst>
                <a:ext uri="{FF2B5EF4-FFF2-40B4-BE49-F238E27FC236}">
                  <a16:creationId xmlns:a16="http://schemas.microsoft.com/office/drawing/2014/main" id="{1C1CAF83-16AF-4662-A5FF-8DA8165349B6}"/>
                </a:ext>
              </a:extLst>
            </p:cNvPr>
            <p:cNvSpPr txBox="1">
              <a:spLocks noChangeArrowheads="1"/>
            </p:cNvSpPr>
            <p:nvPr/>
          </p:nvSpPr>
          <p:spPr bwMode="auto">
            <a:xfrm>
              <a:off x="3894138" y="2365375"/>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200" b="1"/>
                <a:t>收货</a:t>
              </a:r>
            </a:p>
          </p:txBody>
        </p:sp>
        <p:sp>
          <p:nvSpPr>
            <p:cNvPr id="16" name="Line 481">
              <a:extLst>
                <a:ext uri="{FF2B5EF4-FFF2-40B4-BE49-F238E27FC236}">
                  <a16:creationId xmlns:a16="http://schemas.microsoft.com/office/drawing/2014/main" id="{21FF03F9-6CAA-46F7-91AD-B4FC98373ABE}"/>
                </a:ext>
              </a:extLst>
            </p:cNvPr>
            <p:cNvSpPr>
              <a:spLocks noChangeShapeType="1"/>
            </p:cNvSpPr>
            <p:nvPr/>
          </p:nvSpPr>
          <p:spPr bwMode="auto">
            <a:xfrm>
              <a:off x="3352800" y="20574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482">
              <a:extLst>
                <a:ext uri="{FF2B5EF4-FFF2-40B4-BE49-F238E27FC236}">
                  <a16:creationId xmlns:a16="http://schemas.microsoft.com/office/drawing/2014/main" id="{B8F35F15-FA61-41CF-A8BB-DD2560EC21FB}"/>
                </a:ext>
              </a:extLst>
            </p:cNvPr>
            <p:cNvGrpSpPr>
              <a:grpSpLocks/>
            </p:cNvGrpSpPr>
            <p:nvPr/>
          </p:nvGrpSpPr>
          <p:grpSpPr bwMode="auto">
            <a:xfrm>
              <a:off x="3505201" y="3276600"/>
              <a:ext cx="1285875" cy="1174750"/>
              <a:chOff x="1248" y="1872"/>
              <a:chExt cx="912" cy="943"/>
            </a:xfrm>
          </p:grpSpPr>
          <p:grpSp>
            <p:nvGrpSpPr>
              <p:cNvPr id="25" name="Group 483">
                <a:extLst>
                  <a:ext uri="{FF2B5EF4-FFF2-40B4-BE49-F238E27FC236}">
                    <a16:creationId xmlns:a16="http://schemas.microsoft.com/office/drawing/2014/main" id="{15967593-91A4-4C22-9F4B-68A35355732C}"/>
                  </a:ext>
                </a:extLst>
              </p:cNvPr>
              <p:cNvGrpSpPr>
                <a:grpSpLocks/>
              </p:cNvGrpSpPr>
              <p:nvPr/>
            </p:nvGrpSpPr>
            <p:grpSpPr bwMode="auto">
              <a:xfrm>
                <a:off x="1248" y="1872"/>
                <a:ext cx="912" cy="741"/>
                <a:chOff x="2678" y="1200"/>
                <a:chExt cx="1199" cy="969"/>
              </a:xfrm>
            </p:grpSpPr>
            <p:sp>
              <p:nvSpPr>
                <p:cNvPr id="27" name="Freeform 484">
                  <a:extLst>
                    <a:ext uri="{FF2B5EF4-FFF2-40B4-BE49-F238E27FC236}">
                      <a16:creationId xmlns:a16="http://schemas.microsoft.com/office/drawing/2014/main" id="{BB6F76F6-6D3E-4562-B1C1-ED7E06DCF8D4}"/>
                    </a:ext>
                  </a:extLst>
                </p:cNvPr>
                <p:cNvSpPr>
                  <a:spLocks/>
                </p:cNvSpPr>
                <p:nvPr/>
              </p:nvSpPr>
              <p:spPr bwMode="auto">
                <a:xfrm>
                  <a:off x="3147" y="1459"/>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485">
                  <a:extLst>
                    <a:ext uri="{FF2B5EF4-FFF2-40B4-BE49-F238E27FC236}">
                      <a16:creationId xmlns:a16="http://schemas.microsoft.com/office/drawing/2014/main" id="{59224694-F7F4-4B58-8D12-6EA73AC2E89F}"/>
                    </a:ext>
                  </a:extLst>
                </p:cNvPr>
                <p:cNvSpPr>
                  <a:spLocks/>
                </p:cNvSpPr>
                <p:nvPr/>
              </p:nvSpPr>
              <p:spPr bwMode="auto">
                <a:xfrm>
                  <a:off x="3147" y="1459"/>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path>
                  </a:pathLst>
                </a:custGeom>
                <a:solidFill>
                  <a:schemeClr val="folHlink"/>
                </a:solidFill>
                <a:ln w="0">
                  <a:solidFill>
                    <a:srgbClr val="000000"/>
                  </a:solidFill>
                  <a:round/>
                  <a:headEnd/>
                  <a:tailEnd/>
                </a:ln>
              </p:spPr>
              <p:txBody>
                <a:bodyPr/>
                <a:lstStyle/>
                <a:p>
                  <a:endParaRPr lang="zh-CN" altLang="en-US"/>
                </a:p>
              </p:txBody>
            </p:sp>
            <p:sp>
              <p:nvSpPr>
                <p:cNvPr id="29" name="Freeform 486">
                  <a:extLst>
                    <a:ext uri="{FF2B5EF4-FFF2-40B4-BE49-F238E27FC236}">
                      <a16:creationId xmlns:a16="http://schemas.microsoft.com/office/drawing/2014/main" id="{D961DB93-B73E-4969-A9AB-D3369CAA0DCB}"/>
                    </a:ext>
                  </a:extLst>
                </p:cNvPr>
                <p:cNvSpPr>
                  <a:spLocks/>
                </p:cNvSpPr>
                <p:nvPr/>
              </p:nvSpPr>
              <p:spPr bwMode="auto">
                <a:xfrm>
                  <a:off x="3144" y="1322"/>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487">
                  <a:extLst>
                    <a:ext uri="{FF2B5EF4-FFF2-40B4-BE49-F238E27FC236}">
                      <a16:creationId xmlns:a16="http://schemas.microsoft.com/office/drawing/2014/main" id="{AA32E6C7-2DBE-4913-A1C2-D273C89F1814}"/>
                    </a:ext>
                  </a:extLst>
                </p:cNvPr>
                <p:cNvSpPr>
                  <a:spLocks/>
                </p:cNvSpPr>
                <p:nvPr/>
              </p:nvSpPr>
              <p:spPr bwMode="auto">
                <a:xfrm>
                  <a:off x="3144" y="1322"/>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31" name="Freeform 488">
                  <a:extLst>
                    <a:ext uri="{FF2B5EF4-FFF2-40B4-BE49-F238E27FC236}">
                      <a16:creationId xmlns:a16="http://schemas.microsoft.com/office/drawing/2014/main" id="{EB91A3E2-F7A5-44FC-83F8-5C4F8C1F16AC}"/>
                    </a:ext>
                  </a:extLst>
                </p:cNvPr>
                <p:cNvSpPr>
                  <a:spLocks/>
                </p:cNvSpPr>
                <p:nvPr/>
              </p:nvSpPr>
              <p:spPr bwMode="auto">
                <a:xfrm>
                  <a:off x="3147" y="1287"/>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489">
                  <a:extLst>
                    <a:ext uri="{FF2B5EF4-FFF2-40B4-BE49-F238E27FC236}">
                      <a16:creationId xmlns:a16="http://schemas.microsoft.com/office/drawing/2014/main" id="{8E80524F-8A0E-45F4-86E4-EF8EAB35509A}"/>
                    </a:ext>
                  </a:extLst>
                </p:cNvPr>
                <p:cNvSpPr>
                  <a:spLocks/>
                </p:cNvSpPr>
                <p:nvPr/>
              </p:nvSpPr>
              <p:spPr bwMode="auto">
                <a:xfrm>
                  <a:off x="3147" y="1287"/>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path>
                  </a:pathLst>
                </a:custGeom>
                <a:solidFill>
                  <a:schemeClr val="folHlink"/>
                </a:solidFill>
                <a:ln w="0">
                  <a:solidFill>
                    <a:srgbClr val="000000"/>
                  </a:solidFill>
                  <a:round/>
                  <a:headEnd/>
                  <a:tailEnd/>
                </a:ln>
              </p:spPr>
              <p:txBody>
                <a:bodyPr/>
                <a:lstStyle/>
                <a:p>
                  <a:endParaRPr lang="zh-CN" altLang="en-US"/>
                </a:p>
              </p:txBody>
            </p:sp>
            <p:sp>
              <p:nvSpPr>
                <p:cNvPr id="33" name="Freeform 490">
                  <a:extLst>
                    <a:ext uri="{FF2B5EF4-FFF2-40B4-BE49-F238E27FC236}">
                      <a16:creationId xmlns:a16="http://schemas.microsoft.com/office/drawing/2014/main" id="{6B966C15-7A9B-49F7-8BBF-1F99657E7095}"/>
                    </a:ext>
                  </a:extLst>
                </p:cNvPr>
                <p:cNvSpPr>
                  <a:spLocks/>
                </p:cNvSpPr>
                <p:nvPr/>
              </p:nvSpPr>
              <p:spPr bwMode="auto">
                <a:xfrm>
                  <a:off x="3138" y="1663"/>
                  <a:ext cx="733" cy="259"/>
                </a:xfrm>
                <a:custGeom>
                  <a:avLst/>
                  <a:gdLst>
                    <a:gd name="T0" fmla="*/ 0 w 1512"/>
                    <a:gd name="T1" fmla="*/ 6 h 534"/>
                    <a:gd name="T2" fmla="*/ 538 w 1512"/>
                    <a:gd name="T3" fmla="*/ 259 h 534"/>
                    <a:gd name="T4" fmla="*/ 733 w 1512"/>
                    <a:gd name="T5" fmla="*/ 143 h 534"/>
                    <a:gd name="T6" fmla="*/ 733 w 1512"/>
                    <a:gd name="T7" fmla="*/ 137 h 534"/>
                    <a:gd name="T8" fmla="*/ 0 w 1512"/>
                    <a:gd name="T9" fmla="*/ 0 h 534"/>
                    <a:gd name="T10" fmla="*/ 0 w 1512"/>
                    <a:gd name="T11" fmla="*/ 6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2"/>
                      </a:moveTo>
                      <a:lnTo>
                        <a:pt x="1110" y="534"/>
                      </a:lnTo>
                      <a:lnTo>
                        <a:pt x="1512" y="294"/>
                      </a:lnTo>
                      <a:lnTo>
                        <a:pt x="1512" y="282"/>
                      </a:lnTo>
                      <a:lnTo>
                        <a:pt x="0" y="0"/>
                      </a:lnTo>
                      <a:lnTo>
                        <a:pt x="0" y="1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491">
                  <a:extLst>
                    <a:ext uri="{FF2B5EF4-FFF2-40B4-BE49-F238E27FC236}">
                      <a16:creationId xmlns:a16="http://schemas.microsoft.com/office/drawing/2014/main" id="{724B66CA-3505-4AA6-8252-E7916ABC3745}"/>
                    </a:ext>
                  </a:extLst>
                </p:cNvPr>
                <p:cNvSpPr>
                  <a:spLocks/>
                </p:cNvSpPr>
                <p:nvPr/>
              </p:nvSpPr>
              <p:spPr bwMode="auto">
                <a:xfrm>
                  <a:off x="3138" y="1663"/>
                  <a:ext cx="733" cy="259"/>
                </a:xfrm>
                <a:custGeom>
                  <a:avLst/>
                  <a:gdLst>
                    <a:gd name="T0" fmla="*/ 0 w 1512"/>
                    <a:gd name="T1" fmla="*/ 6 h 534"/>
                    <a:gd name="T2" fmla="*/ 538 w 1512"/>
                    <a:gd name="T3" fmla="*/ 259 h 534"/>
                    <a:gd name="T4" fmla="*/ 733 w 1512"/>
                    <a:gd name="T5" fmla="*/ 143 h 534"/>
                    <a:gd name="T6" fmla="*/ 733 w 1512"/>
                    <a:gd name="T7" fmla="*/ 137 h 534"/>
                    <a:gd name="T8" fmla="*/ 0 w 1512"/>
                    <a:gd name="T9" fmla="*/ 0 h 534"/>
                    <a:gd name="T10" fmla="*/ 0 w 1512"/>
                    <a:gd name="T11" fmla="*/ 6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2"/>
                      </a:moveTo>
                      <a:lnTo>
                        <a:pt x="1110" y="534"/>
                      </a:lnTo>
                      <a:lnTo>
                        <a:pt x="1512" y="294"/>
                      </a:lnTo>
                      <a:lnTo>
                        <a:pt x="1512" y="282"/>
                      </a:lnTo>
                      <a:lnTo>
                        <a:pt x="0" y="0"/>
                      </a:lnTo>
                      <a:lnTo>
                        <a:pt x="0" y="12"/>
                      </a:lnTo>
                    </a:path>
                  </a:pathLst>
                </a:custGeom>
                <a:solidFill>
                  <a:schemeClr val="folHlink"/>
                </a:solidFill>
                <a:ln w="0">
                  <a:solidFill>
                    <a:srgbClr val="000000"/>
                  </a:solidFill>
                  <a:round/>
                  <a:headEnd/>
                  <a:tailEnd/>
                </a:ln>
              </p:spPr>
              <p:txBody>
                <a:bodyPr/>
                <a:lstStyle/>
                <a:p>
                  <a:endParaRPr lang="zh-CN" altLang="en-US"/>
                </a:p>
              </p:txBody>
            </p:sp>
            <p:sp>
              <p:nvSpPr>
                <p:cNvPr id="35" name="Freeform 492">
                  <a:extLst>
                    <a:ext uri="{FF2B5EF4-FFF2-40B4-BE49-F238E27FC236}">
                      <a16:creationId xmlns:a16="http://schemas.microsoft.com/office/drawing/2014/main" id="{4F40AD8F-9F09-4EBF-9183-95792412D75D}"/>
                    </a:ext>
                  </a:extLst>
                </p:cNvPr>
                <p:cNvSpPr>
                  <a:spLocks/>
                </p:cNvSpPr>
                <p:nvPr/>
              </p:nvSpPr>
              <p:spPr bwMode="auto">
                <a:xfrm>
                  <a:off x="3138" y="1578"/>
                  <a:ext cx="733" cy="335"/>
                </a:xfrm>
                <a:custGeom>
                  <a:avLst/>
                  <a:gdLst>
                    <a:gd name="T0" fmla="*/ 0 w 1512"/>
                    <a:gd name="T1" fmla="*/ 84 h 690"/>
                    <a:gd name="T2" fmla="*/ 195 w 1512"/>
                    <a:gd name="T3" fmla="*/ 0 h 690"/>
                    <a:gd name="T4" fmla="*/ 733 w 1512"/>
                    <a:gd name="T5" fmla="*/ 221 h 690"/>
                    <a:gd name="T6" fmla="*/ 538 w 1512"/>
                    <a:gd name="T7" fmla="*/ 335 h 690"/>
                    <a:gd name="T8" fmla="*/ 0 w 1512"/>
                    <a:gd name="T9" fmla="*/ 84 h 690"/>
                    <a:gd name="T10" fmla="*/ 0 60000 65536"/>
                    <a:gd name="T11" fmla="*/ 0 60000 65536"/>
                    <a:gd name="T12" fmla="*/ 0 60000 65536"/>
                    <a:gd name="T13" fmla="*/ 0 60000 65536"/>
                    <a:gd name="T14" fmla="*/ 0 60000 65536"/>
                    <a:gd name="T15" fmla="*/ 0 w 1512"/>
                    <a:gd name="T16" fmla="*/ 0 h 690"/>
                    <a:gd name="T17" fmla="*/ 1512 w 1512"/>
                    <a:gd name="T18" fmla="*/ 690 h 690"/>
                  </a:gdLst>
                  <a:ahLst/>
                  <a:cxnLst>
                    <a:cxn ang="T10">
                      <a:pos x="T0" y="T1"/>
                    </a:cxn>
                    <a:cxn ang="T11">
                      <a:pos x="T2" y="T3"/>
                    </a:cxn>
                    <a:cxn ang="T12">
                      <a:pos x="T4" y="T5"/>
                    </a:cxn>
                    <a:cxn ang="T13">
                      <a:pos x="T6" y="T7"/>
                    </a:cxn>
                    <a:cxn ang="T14">
                      <a:pos x="T8" y="T9"/>
                    </a:cxn>
                  </a:cxnLst>
                  <a:rect l="T15" t="T16" r="T17" b="T18"/>
                  <a:pathLst>
                    <a:path w="1512" h="690">
                      <a:moveTo>
                        <a:pt x="0" y="174"/>
                      </a:moveTo>
                      <a:lnTo>
                        <a:pt x="402" y="0"/>
                      </a:lnTo>
                      <a:lnTo>
                        <a:pt x="1512" y="456"/>
                      </a:lnTo>
                      <a:lnTo>
                        <a:pt x="1110" y="690"/>
                      </a:lnTo>
                      <a:lnTo>
                        <a:pt x="0" y="17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493">
                  <a:extLst>
                    <a:ext uri="{FF2B5EF4-FFF2-40B4-BE49-F238E27FC236}">
                      <a16:creationId xmlns:a16="http://schemas.microsoft.com/office/drawing/2014/main" id="{33E4906F-26FC-4384-8BCB-061981E55CE5}"/>
                    </a:ext>
                  </a:extLst>
                </p:cNvPr>
                <p:cNvSpPr>
                  <a:spLocks/>
                </p:cNvSpPr>
                <p:nvPr/>
              </p:nvSpPr>
              <p:spPr bwMode="auto">
                <a:xfrm>
                  <a:off x="3138" y="1578"/>
                  <a:ext cx="733" cy="335"/>
                </a:xfrm>
                <a:custGeom>
                  <a:avLst/>
                  <a:gdLst>
                    <a:gd name="T0" fmla="*/ 0 w 1512"/>
                    <a:gd name="T1" fmla="*/ 84 h 690"/>
                    <a:gd name="T2" fmla="*/ 195 w 1512"/>
                    <a:gd name="T3" fmla="*/ 0 h 690"/>
                    <a:gd name="T4" fmla="*/ 733 w 1512"/>
                    <a:gd name="T5" fmla="*/ 221 h 690"/>
                    <a:gd name="T6" fmla="*/ 538 w 1512"/>
                    <a:gd name="T7" fmla="*/ 335 h 690"/>
                    <a:gd name="T8" fmla="*/ 0 w 1512"/>
                    <a:gd name="T9" fmla="*/ 84 h 690"/>
                    <a:gd name="T10" fmla="*/ 0 60000 65536"/>
                    <a:gd name="T11" fmla="*/ 0 60000 65536"/>
                    <a:gd name="T12" fmla="*/ 0 60000 65536"/>
                    <a:gd name="T13" fmla="*/ 0 60000 65536"/>
                    <a:gd name="T14" fmla="*/ 0 60000 65536"/>
                    <a:gd name="T15" fmla="*/ 0 w 1512"/>
                    <a:gd name="T16" fmla="*/ 0 h 690"/>
                    <a:gd name="T17" fmla="*/ 1512 w 1512"/>
                    <a:gd name="T18" fmla="*/ 690 h 690"/>
                  </a:gdLst>
                  <a:ahLst/>
                  <a:cxnLst>
                    <a:cxn ang="T10">
                      <a:pos x="T0" y="T1"/>
                    </a:cxn>
                    <a:cxn ang="T11">
                      <a:pos x="T2" y="T3"/>
                    </a:cxn>
                    <a:cxn ang="T12">
                      <a:pos x="T4" y="T5"/>
                    </a:cxn>
                    <a:cxn ang="T13">
                      <a:pos x="T6" y="T7"/>
                    </a:cxn>
                    <a:cxn ang="T14">
                      <a:pos x="T8" y="T9"/>
                    </a:cxn>
                  </a:cxnLst>
                  <a:rect l="T15" t="T16" r="T17" b="T18"/>
                  <a:pathLst>
                    <a:path w="1512" h="690">
                      <a:moveTo>
                        <a:pt x="0" y="174"/>
                      </a:moveTo>
                      <a:lnTo>
                        <a:pt x="402" y="0"/>
                      </a:lnTo>
                      <a:lnTo>
                        <a:pt x="1512" y="456"/>
                      </a:lnTo>
                      <a:lnTo>
                        <a:pt x="1110" y="690"/>
                      </a:lnTo>
                      <a:lnTo>
                        <a:pt x="0" y="174"/>
                      </a:lnTo>
                    </a:path>
                  </a:pathLst>
                </a:custGeom>
                <a:solidFill>
                  <a:schemeClr val="folHlink"/>
                </a:solidFill>
                <a:ln w="0">
                  <a:solidFill>
                    <a:srgbClr val="000000"/>
                  </a:solidFill>
                  <a:round/>
                  <a:headEnd/>
                  <a:tailEnd/>
                </a:ln>
              </p:spPr>
              <p:txBody>
                <a:bodyPr/>
                <a:lstStyle/>
                <a:p>
                  <a:endParaRPr lang="zh-CN" altLang="en-US"/>
                </a:p>
              </p:txBody>
            </p:sp>
            <p:sp>
              <p:nvSpPr>
                <p:cNvPr id="37" name="Line 494">
                  <a:extLst>
                    <a:ext uri="{FF2B5EF4-FFF2-40B4-BE49-F238E27FC236}">
                      <a16:creationId xmlns:a16="http://schemas.microsoft.com/office/drawing/2014/main" id="{3F9D2D71-1493-4373-9553-1A66CAF379F6}"/>
                    </a:ext>
                  </a:extLst>
                </p:cNvPr>
                <p:cNvSpPr>
                  <a:spLocks noChangeShapeType="1"/>
                </p:cNvSpPr>
                <p:nvPr/>
              </p:nvSpPr>
              <p:spPr bwMode="auto">
                <a:xfrm flipV="1">
                  <a:off x="3295" y="1645"/>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495">
                  <a:extLst>
                    <a:ext uri="{FF2B5EF4-FFF2-40B4-BE49-F238E27FC236}">
                      <a16:creationId xmlns:a16="http://schemas.microsoft.com/office/drawing/2014/main" id="{640B1D24-46C2-4AF8-9E0D-58C5FE2DFFC7}"/>
                    </a:ext>
                  </a:extLst>
                </p:cNvPr>
                <p:cNvSpPr>
                  <a:spLocks noChangeShapeType="1"/>
                </p:cNvSpPr>
                <p:nvPr/>
              </p:nvSpPr>
              <p:spPr bwMode="auto">
                <a:xfrm flipV="1">
                  <a:off x="3484" y="1718"/>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496">
                  <a:extLst>
                    <a:ext uri="{FF2B5EF4-FFF2-40B4-BE49-F238E27FC236}">
                      <a16:creationId xmlns:a16="http://schemas.microsoft.com/office/drawing/2014/main" id="{4AEDE0E3-6AFC-4139-9E43-F10BC65B9CAE}"/>
                    </a:ext>
                  </a:extLst>
                </p:cNvPr>
                <p:cNvSpPr>
                  <a:spLocks noChangeShapeType="1"/>
                </p:cNvSpPr>
                <p:nvPr/>
              </p:nvSpPr>
              <p:spPr bwMode="auto">
                <a:xfrm flipH="1" flipV="1">
                  <a:off x="3237" y="1619"/>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Freeform 497">
                  <a:extLst>
                    <a:ext uri="{FF2B5EF4-FFF2-40B4-BE49-F238E27FC236}">
                      <a16:creationId xmlns:a16="http://schemas.microsoft.com/office/drawing/2014/main" id="{C6DD82F0-7B70-4C4E-9BF5-8C8A16C46197}"/>
                    </a:ext>
                  </a:extLst>
                </p:cNvPr>
                <p:cNvSpPr>
                  <a:spLocks/>
                </p:cNvSpPr>
                <p:nvPr/>
              </p:nvSpPr>
              <p:spPr bwMode="auto">
                <a:xfrm>
                  <a:off x="3138" y="158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498">
                  <a:extLst>
                    <a:ext uri="{FF2B5EF4-FFF2-40B4-BE49-F238E27FC236}">
                      <a16:creationId xmlns:a16="http://schemas.microsoft.com/office/drawing/2014/main" id="{91F1CC02-FB0D-4B02-B14B-A0AD91C5E3E7}"/>
                    </a:ext>
                  </a:extLst>
                </p:cNvPr>
                <p:cNvSpPr>
                  <a:spLocks/>
                </p:cNvSpPr>
                <p:nvPr/>
              </p:nvSpPr>
              <p:spPr bwMode="auto">
                <a:xfrm>
                  <a:off x="3138" y="158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42" name="Freeform 499">
                  <a:extLst>
                    <a:ext uri="{FF2B5EF4-FFF2-40B4-BE49-F238E27FC236}">
                      <a16:creationId xmlns:a16="http://schemas.microsoft.com/office/drawing/2014/main" id="{2B4806B7-45B8-4E74-AE5C-DF020631AE9A}"/>
                    </a:ext>
                  </a:extLst>
                </p:cNvPr>
                <p:cNvSpPr>
                  <a:spLocks/>
                </p:cNvSpPr>
                <p:nvPr/>
              </p:nvSpPr>
              <p:spPr bwMode="auto">
                <a:xfrm>
                  <a:off x="3138" y="150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500">
                  <a:extLst>
                    <a:ext uri="{FF2B5EF4-FFF2-40B4-BE49-F238E27FC236}">
                      <a16:creationId xmlns:a16="http://schemas.microsoft.com/office/drawing/2014/main" id="{F74BC52A-C0D8-464F-8F1A-A61E22EE730D}"/>
                    </a:ext>
                  </a:extLst>
                </p:cNvPr>
                <p:cNvSpPr>
                  <a:spLocks/>
                </p:cNvSpPr>
                <p:nvPr/>
              </p:nvSpPr>
              <p:spPr bwMode="auto">
                <a:xfrm>
                  <a:off x="3138" y="150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44" name="Line 501">
                  <a:extLst>
                    <a:ext uri="{FF2B5EF4-FFF2-40B4-BE49-F238E27FC236}">
                      <a16:creationId xmlns:a16="http://schemas.microsoft.com/office/drawing/2014/main" id="{CCC35441-672C-4A70-A6E9-BA69A9A80A48}"/>
                    </a:ext>
                  </a:extLst>
                </p:cNvPr>
                <p:cNvSpPr>
                  <a:spLocks noChangeShapeType="1"/>
                </p:cNvSpPr>
                <p:nvPr/>
              </p:nvSpPr>
              <p:spPr bwMode="auto">
                <a:xfrm flipV="1">
                  <a:off x="3295" y="1570"/>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502">
                  <a:extLst>
                    <a:ext uri="{FF2B5EF4-FFF2-40B4-BE49-F238E27FC236}">
                      <a16:creationId xmlns:a16="http://schemas.microsoft.com/office/drawing/2014/main" id="{5FA79718-D017-4E0A-9153-DFEC57FCE11C}"/>
                    </a:ext>
                  </a:extLst>
                </p:cNvPr>
                <p:cNvSpPr>
                  <a:spLocks noChangeShapeType="1"/>
                </p:cNvSpPr>
                <p:nvPr/>
              </p:nvSpPr>
              <p:spPr bwMode="auto">
                <a:xfrm flipV="1">
                  <a:off x="3484" y="1642"/>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503">
                  <a:extLst>
                    <a:ext uri="{FF2B5EF4-FFF2-40B4-BE49-F238E27FC236}">
                      <a16:creationId xmlns:a16="http://schemas.microsoft.com/office/drawing/2014/main" id="{3FAE4DEC-79BB-4EFC-A725-395BFFE8E487}"/>
                    </a:ext>
                  </a:extLst>
                </p:cNvPr>
                <p:cNvSpPr>
                  <a:spLocks noChangeShapeType="1"/>
                </p:cNvSpPr>
                <p:nvPr/>
              </p:nvSpPr>
              <p:spPr bwMode="auto">
                <a:xfrm flipH="1" flipV="1">
                  <a:off x="3237" y="1543"/>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Freeform 504">
                  <a:extLst>
                    <a:ext uri="{FF2B5EF4-FFF2-40B4-BE49-F238E27FC236}">
                      <a16:creationId xmlns:a16="http://schemas.microsoft.com/office/drawing/2014/main" id="{BDAD5D11-8E9A-4BC1-83E5-5C24FAFA15A7}"/>
                    </a:ext>
                  </a:extLst>
                </p:cNvPr>
                <p:cNvSpPr>
                  <a:spLocks/>
                </p:cNvSpPr>
                <p:nvPr/>
              </p:nvSpPr>
              <p:spPr bwMode="auto">
                <a:xfrm>
                  <a:off x="3138" y="1508"/>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505">
                  <a:extLst>
                    <a:ext uri="{FF2B5EF4-FFF2-40B4-BE49-F238E27FC236}">
                      <a16:creationId xmlns:a16="http://schemas.microsoft.com/office/drawing/2014/main" id="{19074C62-B10C-4566-A029-18CCE8AE1ED0}"/>
                    </a:ext>
                  </a:extLst>
                </p:cNvPr>
                <p:cNvSpPr>
                  <a:spLocks/>
                </p:cNvSpPr>
                <p:nvPr/>
              </p:nvSpPr>
              <p:spPr bwMode="auto">
                <a:xfrm>
                  <a:off x="3138" y="1508"/>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49" name="Freeform 506">
                  <a:extLst>
                    <a:ext uri="{FF2B5EF4-FFF2-40B4-BE49-F238E27FC236}">
                      <a16:creationId xmlns:a16="http://schemas.microsoft.com/office/drawing/2014/main" id="{45B1AA41-BB43-4177-877C-6DF86EDC6F14}"/>
                    </a:ext>
                  </a:extLst>
                </p:cNvPr>
                <p:cNvSpPr>
                  <a:spLocks/>
                </p:cNvSpPr>
                <p:nvPr/>
              </p:nvSpPr>
              <p:spPr bwMode="auto">
                <a:xfrm>
                  <a:off x="3138" y="142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507">
                  <a:extLst>
                    <a:ext uri="{FF2B5EF4-FFF2-40B4-BE49-F238E27FC236}">
                      <a16:creationId xmlns:a16="http://schemas.microsoft.com/office/drawing/2014/main" id="{742660A1-BB94-42B3-976F-E0311F27EBEA}"/>
                    </a:ext>
                  </a:extLst>
                </p:cNvPr>
                <p:cNvSpPr>
                  <a:spLocks/>
                </p:cNvSpPr>
                <p:nvPr/>
              </p:nvSpPr>
              <p:spPr bwMode="auto">
                <a:xfrm>
                  <a:off x="3138" y="142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51" name="Line 508">
                  <a:extLst>
                    <a:ext uri="{FF2B5EF4-FFF2-40B4-BE49-F238E27FC236}">
                      <a16:creationId xmlns:a16="http://schemas.microsoft.com/office/drawing/2014/main" id="{4D9B1584-CD11-475F-8994-72E858881D95}"/>
                    </a:ext>
                  </a:extLst>
                </p:cNvPr>
                <p:cNvSpPr>
                  <a:spLocks noChangeShapeType="1"/>
                </p:cNvSpPr>
                <p:nvPr/>
              </p:nvSpPr>
              <p:spPr bwMode="auto">
                <a:xfrm flipV="1">
                  <a:off x="3295" y="1494"/>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509">
                  <a:extLst>
                    <a:ext uri="{FF2B5EF4-FFF2-40B4-BE49-F238E27FC236}">
                      <a16:creationId xmlns:a16="http://schemas.microsoft.com/office/drawing/2014/main" id="{54CE9A84-2F18-4464-B565-E85C5F09F8F3}"/>
                    </a:ext>
                  </a:extLst>
                </p:cNvPr>
                <p:cNvSpPr>
                  <a:spLocks noChangeShapeType="1"/>
                </p:cNvSpPr>
                <p:nvPr/>
              </p:nvSpPr>
              <p:spPr bwMode="auto">
                <a:xfrm flipV="1">
                  <a:off x="3484" y="1567"/>
                  <a:ext cx="187" cy="10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510">
                  <a:extLst>
                    <a:ext uri="{FF2B5EF4-FFF2-40B4-BE49-F238E27FC236}">
                      <a16:creationId xmlns:a16="http://schemas.microsoft.com/office/drawing/2014/main" id="{8E43AD2D-6D82-4637-AD7A-5618B68CFB20}"/>
                    </a:ext>
                  </a:extLst>
                </p:cNvPr>
                <p:cNvSpPr>
                  <a:spLocks noChangeShapeType="1"/>
                </p:cNvSpPr>
                <p:nvPr/>
              </p:nvSpPr>
              <p:spPr bwMode="auto">
                <a:xfrm flipH="1" flipV="1">
                  <a:off x="3237" y="1468"/>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Freeform 511">
                  <a:extLst>
                    <a:ext uri="{FF2B5EF4-FFF2-40B4-BE49-F238E27FC236}">
                      <a16:creationId xmlns:a16="http://schemas.microsoft.com/office/drawing/2014/main" id="{AAE56D47-5168-4721-AB23-4CFC4F9122CB}"/>
                    </a:ext>
                  </a:extLst>
                </p:cNvPr>
                <p:cNvSpPr>
                  <a:spLocks/>
                </p:cNvSpPr>
                <p:nvPr/>
              </p:nvSpPr>
              <p:spPr bwMode="auto">
                <a:xfrm>
                  <a:off x="3138" y="143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512">
                  <a:extLst>
                    <a:ext uri="{FF2B5EF4-FFF2-40B4-BE49-F238E27FC236}">
                      <a16:creationId xmlns:a16="http://schemas.microsoft.com/office/drawing/2014/main" id="{3CCE63AF-E20A-40C6-8062-B98ACE67D6C6}"/>
                    </a:ext>
                  </a:extLst>
                </p:cNvPr>
                <p:cNvSpPr>
                  <a:spLocks/>
                </p:cNvSpPr>
                <p:nvPr/>
              </p:nvSpPr>
              <p:spPr bwMode="auto">
                <a:xfrm>
                  <a:off x="3138" y="143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56" name="Freeform 513">
                  <a:extLst>
                    <a:ext uri="{FF2B5EF4-FFF2-40B4-BE49-F238E27FC236}">
                      <a16:creationId xmlns:a16="http://schemas.microsoft.com/office/drawing/2014/main" id="{B4D25912-C79C-4EC2-AE7D-77197C67C140}"/>
                    </a:ext>
                  </a:extLst>
                </p:cNvPr>
                <p:cNvSpPr>
                  <a:spLocks/>
                </p:cNvSpPr>
                <p:nvPr/>
              </p:nvSpPr>
              <p:spPr bwMode="auto">
                <a:xfrm>
                  <a:off x="3138" y="135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14">
                  <a:extLst>
                    <a:ext uri="{FF2B5EF4-FFF2-40B4-BE49-F238E27FC236}">
                      <a16:creationId xmlns:a16="http://schemas.microsoft.com/office/drawing/2014/main" id="{39005820-2FFD-47F2-A211-07CA774C42B1}"/>
                    </a:ext>
                  </a:extLst>
                </p:cNvPr>
                <p:cNvSpPr>
                  <a:spLocks/>
                </p:cNvSpPr>
                <p:nvPr/>
              </p:nvSpPr>
              <p:spPr bwMode="auto">
                <a:xfrm>
                  <a:off x="3138" y="135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58" name="Line 515">
                  <a:extLst>
                    <a:ext uri="{FF2B5EF4-FFF2-40B4-BE49-F238E27FC236}">
                      <a16:creationId xmlns:a16="http://schemas.microsoft.com/office/drawing/2014/main" id="{BEA3342D-E5EB-488D-9913-A10C24F4DB2A}"/>
                    </a:ext>
                  </a:extLst>
                </p:cNvPr>
                <p:cNvSpPr>
                  <a:spLocks noChangeShapeType="1"/>
                </p:cNvSpPr>
                <p:nvPr/>
              </p:nvSpPr>
              <p:spPr bwMode="auto">
                <a:xfrm flipV="1">
                  <a:off x="3295" y="1418"/>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516">
                  <a:extLst>
                    <a:ext uri="{FF2B5EF4-FFF2-40B4-BE49-F238E27FC236}">
                      <a16:creationId xmlns:a16="http://schemas.microsoft.com/office/drawing/2014/main" id="{0648211C-BD4B-466C-80E0-029CA835E45B}"/>
                    </a:ext>
                  </a:extLst>
                </p:cNvPr>
                <p:cNvSpPr>
                  <a:spLocks noChangeShapeType="1"/>
                </p:cNvSpPr>
                <p:nvPr/>
              </p:nvSpPr>
              <p:spPr bwMode="auto">
                <a:xfrm flipV="1">
                  <a:off x="3484" y="1491"/>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517">
                  <a:extLst>
                    <a:ext uri="{FF2B5EF4-FFF2-40B4-BE49-F238E27FC236}">
                      <a16:creationId xmlns:a16="http://schemas.microsoft.com/office/drawing/2014/main" id="{82DD08EF-D985-4E18-87A0-9AFD7E5DC9EB}"/>
                    </a:ext>
                  </a:extLst>
                </p:cNvPr>
                <p:cNvSpPr>
                  <a:spLocks noChangeShapeType="1"/>
                </p:cNvSpPr>
                <p:nvPr/>
              </p:nvSpPr>
              <p:spPr bwMode="auto">
                <a:xfrm flipH="1" flipV="1">
                  <a:off x="3237" y="1392"/>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Freeform 518">
                  <a:extLst>
                    <a:ext uri="{FF2B5EF4-FFF2-40B4-BE49-F238E27FC236}">
                      <a16:creationId xmlns:a16="http://schemas.microsoft.com/office/drawing/2014/main" id="{F16B227C-DBA6-41BF-9F0D-5EC47B44B0FB}"/>
                    </a:ext>
                  </a:extLst>
                </p:cNvPr>
                <p:cNvSpPr>
                  <a:spLocks/>
                </p:cNvSpPr>
                <p:nvPr/>
              </p:nvSpPr>
              <p:spPr bwMode="auto">
                <a:xfrm>
                  <a:off x="3138" y="1357"/>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19">
                  <a:extLst>
                    <a:ext uri="{FF2B5EF4-FFF2-40B4-BE49-F238E27FC236}">
                      <a16:creationId xmlns:a16="http://schemas.microsoft.com/office/drawing/2014/main" id="{1A9F4E2D-6D72-451E-89AD-E4B115169BEC}"/>
                    </a:ext>
                  </a:extLst>
                </p:cNvPr>
                <p:cNvSpPr>
                  <a:spLocks/>
                </p:cNvSpPr>
                <p:nvPr/>
              </p:nvSpPr>
              <p:spPr bwMode="auto">
                <a:xfrm>
                  <a:off x="3138" y="1357"/>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63" name="Freeform 520">
                  <a:extLst>
                    <a:ext uri="{FF2B5EF4-FFF2-40B4-BE49-F238E27FC236}">
                      <a16:creationId xmlns:a16="http://schemas.microsoft.com/office/drawing/2014/main" id="{0BF06702-1812-4ED6-8C05-867FD6BA2735}"/>
                    </a:ext>
                  </a:extLst>
                </p:cNvPr>
                <p:cNvSpPr>
                  <a:spLocks/>
                </p:cNvSpPr>
                <p:nvPr/>
              </p:nvSpPr>
              <p:spPr bwMode="auto">
                <a:xfrm>
                  <a:off x="3138" y="127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1">
                  <a:extLst>
                    <a:ext uri="{FF2B5EF4-FFF2-40B4-BE49-F238E27FC236}">
                      <a16:creationId xmlns:a16="http://schemas.microsoft.com/office/drawing/2014/main" id="{C3EEE587-8758-478E-9177-C5E97E5EB220}"/>
                    </a:ext>
                  </a:extLst>
                </p:cNvPr>
                <p:cNvSpPr>
                  <a:spLocks/>
                </p:cNvSpPr>
                <p:nvPr/>
              </p:nvSpPr>
              <p:spPr bwMode="auto">
                <a:xfrm>
                  <a:off x="3138" y="127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65" name="Line 522">
                  <a:extLst>
                    <a:ext uri="{FF2B5EF4-FFF2-40B4-BE49-F238E27FC236}">
                      <a16:creationId xmlns:a16="http://schemas.microsoft.com/office/drawing/2014/main" id="{13F36897-991E-4075-A723-994996CBCCCC}"/>
                    </a:ext>
                  </a:extLst>
                </p:cNvPr>
                <p:cNvSpPr>
                  <a:spLocks noChangeShapeType="1"/>
                </p:cNvSpPr>
                <p:nvPr/>
              </p:nvSpPr>
              <p:spPr bwMode="auto">
                <a:xfrm flipV="1">
                  <a:off x="3295" y="1343"/>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23">
                  <a:extLst>
                    <a:ext uri="{FF2B5EF4-FFF2-40B4-BE49-F238E27FC236}">
                      <a16:creationId xmlns:a16="http://schemas.microsoft.com/office/drawing/2014/main" id="{D4D0AD95-C8D8-45E0-8D84-F4FB7E7B2792}"/>
                    </a:ext>
                  </a:extLst>
                </p:cNvPr>
                <p:cNvSpPr>
                  <a:spLocks noChangeShapeType="1"/>
                </p:cNvSpPr>
                <p:nvPr/>
              </p:nvSpPr>
              <p:spPr bwMode="auto">
                <a:xfrm flipV="1">
                  <a:off x="3484" y="1415"/>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524">
                  <a:extLst>
                    <a:ext uri="{FF2B5EF4-FFF2-40B4-BE49-F238E27FC236}">
                      <a16:creationId xmlns:a16="http://schemas.microsoft.com/office/drawing/2014/main" id="{31E60B84-5FCB-4928-84B1-C07723A76CFF}"/>
                    </a:ext>
                  </a:extLst>
                </p:cNvPr>
                <p:cNvSpPr>
                  <a:spLocks noChangeShapeType="1"/>
                </p:cNvSpPr>
                <p:nvPr/>
              </p:nvSpPr>
              <p:spPr bwMode="auto">
                <a:xfrm flipH="1" flipV="1">
                  <a:off x="3237" y="1316"/>
                  <a:ext cx="538" cy="23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Freeform 525">
                  <a:extLst>
                    <a:ext uri="{FF2B5EF4-FFF2-40B4-BE49-F238E27FC236}">
                      <a16:creationId xmlns:a16="http://schemas.microsoft.com/office/drawing/2014/main" id="{C0E42846-A419-46D1-A2EE-699BFBC784B0}"/>
                    </a:ext>
                  </a:extLst>
                </p:cNvPr>
                <p:cNvSpPr>
                  <a:spLocks/>
                </p:cNvSpPr>
                <p:nvPr/>
              </p:nvSpPr>
              <p:spPr bwMode="auto">
                <a:xfrm>
                  <a:off x="3138" y="1281"/>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526">
                  <a:extLst>
                    <a:ext uri="{FF2B5EF4-FFF2-40B4-BE49-F238E27FC236}">
                      <a16:creationId xmlns:a16="http://schemas.microsoft.com/office/drawing/2014/main" id="{A50B7767-5D8A-43D2-B28D-0F6454513076}"/>
                    </a:ext>
                  </a:extLst>
                </p:cNvPr>
                <p:cNvSpPr>
                  <a:spLocks/>
                </p:cNvSpPr>
                <p:nvPr/>
              </p:nvSpPr>
              <p:spPr bwMode="auto">
                <a:xfrm>
                  <a:off x="3138" y="1281"/>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70" name="Freeform 527">
                  <a:extLst>
                    <a:ext uri="{FF2B5EF4-FFF2-40B4-BE49-F238E27FC236}">
                      <a16:creationId xmlns:a16="http://schemas.microsoft.com/office/drawing/2014/main" id="{FE3E707B-9E94-4D5B-AF92-7B303454AB5A}"/>
                    </a:ext>
                  </a:extLst>
                </p:cNvPr>
                <p:cNvSpPr>
                  <a:spLocks/>
                </p:cNvSpPr>
                <p:nvPr/>
              </p:nvSpPr>
              <p:spPr bwMode="auto">
                <a:xfrm>
                  <a:off x="3138" y="1200"/>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528">
                  <a:extLst>
                    <a:ext uri="{FF2B5EF4-FFF2-40B4-BE49-F238E27FC236}">
                      <a16:creationId xmlns:a16="http://schemas.microsoft.com/office/drawing/2014/main" id="{353D250E-478F-4E78-960A-C62CB9715ED6}"/>
                    </a:ext>
                  </a:extLst>
                </p:cNvPr>
                <p:cNvSpPr>
                  <a:spLocks/>
                </p:cNvSpPr>
                <p:nvPr/>
              </p:nvSpPr>
              <p:spPr bwMode="auto">
                <a:xfrm>
                  <a:off x="3138" y="1200"/>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72" name="Line 529">
                  <a:extLst>
                    <a:ext uri="{FF2B5EF4-FFF2-40B4-BE49-F238E27FC236}">
                      <a16:creationId xmlns:a16="http://schemas.microsoft.com/office/drawing/2014/main" id="{05084607-410E-4F0E-83C4-1658D55AD52F}"/>
                    </a:ext>
                  </a:extLst>
                </p:cNvPr>
                <p:cNvSpPr>
                  <a:spLocks noChangeShapeType="1"/>
                </p:cNvSpPr>
                <p:nvPr/>
              </p:nvSpPr>
              <p:spPr bwMode="auto">
                <a:xfrm flipV="1">
                  <a:off x="3295" y="1267"/>
                  <a:ext cx="198" cy="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530">
                  <a:extLst>
                    <a:ext uri="{FF2B5EF4-FFF2-40B4-BE49-F238E27FC236}">
                      <a16:creationId xmlns:a16="http://schemas.microsoft.com/office/drawing/2014/main" id="{93A873A9-93B7-4240-99DC-7B9EECFAC457}"/>
                    </a:ext>
                  </a:extLst>
                </p:cNvPr>
                <p:cNvSpPr>
                  <a:spLocks noChangeShapeType="1"/>
                </p:cNvSpPr>
                <p:nvPr/>
              </p:nvSpPr>
              <p:spPr bwMode="auto">
                <a:xfrm flipV="1">
                  <a:off x="3484" y="1337"/>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531">
                  <a:extLst>
                    <a:ext uri="{FF2B5EF4-FFF2-40B4-BE49-F238E27FC236}">
                      <a16:creationId xmlns:a16="http://schemas.microsoft.com/office/drawing/2014/main" id="{90225F61-D3FB-4264-B082-F58388152412}"/>
                    </a:ext>
                  </a:extLst>
                </p:cNvPr>
                <p:cNvSpPr>
                  <a:spLocks noChangeShapeType="1"/>
                </p:cNvSpPr>
                <p:nvPr/>
              </p:nvSpPr>
              <p:spPr bwMode="auto">
                <a:xfrm flipH="1" flipV="1">
                  <a:off x="3237" y="1241"/>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Freeform 532">
                  <a:extLst>
                    <a:ext uri="{FF2B5EF4-FFF2-40B4-BE49-F238E27FC236}">
                      <a16:creationId xmlns:a16="http://schemas.microsoft.com/office/drawing/2014/main" id="{45547806-420D-4026-9A7B-4AC6563D5EDD}"/>
                    </a:ext>
                  </a:extLst>
                </p:cNvPr>
                <p:cNvSpPr>
                  <a:spLocks/>
                </p:cNvSpPr>
                <p:nvPr/>
              </p:nvSpPr>
              <p:spPr bwMode="auto">
                <a:xfrm>
                  <a:off x="3135" y="1281"/>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533">
                  <a:extLst>
                    <a:ext uri="{FF2B5EF4-FFF2-40B4-BE49-F238E27FC236}">
                      <a16:creationId xmlns:a16="http://schemas.microsoft.com/office/drawing/2014/main" id="{97050765-6E09-430E-B808-1D8D0719ED25}"/>
                    </a:ext>
                  </a:extLst>
                </p:cNvPr>
                <p:cNvSpPr>
                  <a:spLocks/>
                </p:cNvSpPr>
                <p:nvPr/>
              </p:nvSpPr>
              <p:spPr bwMode="auto">
                <a:xfrm>
                  <a:off x="3135" y="1281"/>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77" name="Freeform 534">
                  <a:extLst>
                    <a:ext uri="{FF2B5EF4-FFF2-40B4-BE49-F238E27FC236}">
                      <a16:creationId xmlns:a16="http://schemas.microsoft.com/office/drawing/2014/main" id="{5E6A0C47-A22A-4A98-BB62-F0227F1983A1}"/>
                    </a:ext>
                  </a:extLst>
                </p:cNvPr>
                <p:cNvSpPr>
                  <a:spLocks/>
                </p:cNvSpPr>
                <p:nvPr/>
              </p:nvSpPr>
              <p:spPr bwMode="auto">
                <a:xfrm>
                  <a:off x="3141" y="1281"/>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535">
                  <a:extLst>
                    <a:ext uri="{FF2B5EF4-FFF2-40B4-BE49-F238E27FC236}">
                      <a16:creationId xmlns:a16="http://schemas.microsoft.com/office/drawing/2014/main" id="{51447C12-8DE5-4073-B7D5-A27C595DA47C}"/>
                    </a:ext>
                  </a:extLst>
                </p:cNvPr>
                <p:cNvSpPr>
                  <a:spLocks/>
                </p:cNvSpPr>
                <p:nvPr/>
              </p:nvSpPr>
              <p:spPr bwMode="auto">
                <a:xfrm>
                  <a:off x="3141" y="1281"/>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79" name="Freeform 536">
                  <a:extLst>
                    <a:ext uri="{FF2B5EF4-FFF2-40B4-BE49-F238E27FC236}">
                      <a16:creationId xmlns:a16="http://schemas.microsoft.com/office/drawing/2014/main" id="{0BAD885C-FAEC-4D13-BA51-0826B798A525}"/>
                    </a:ext>
                  </a:extLst>
                </p:cNvPr>
                <p:cNvSpPr>
                  <a:spLocks/>
                </p:cNvSpPr>
                <p:nvPr/>
              </p:nvSpPr>
              <p:spPr bwMode="auto">
                <a:xfrm>
                  <a:off x="3135" y="1279"/>
                  <a:ext cx="14" cy="8"/>
                </a:xfrm>
                <a:custGeom>
                  <a:avLst/>
                  <a:gdLst>
                    <a:gd name="T0" fmla="*/ 14 w 30"/>
                    <a:gd name="T1" fmla="*/ 3 h 18"/>
                    <a:gd name="T2" fmla="*/ 6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537">
                  <a:extLst>
                    <a:ext uri="{FF2B5EF4-FFF2-40B4-BE49-F238E27FC236}">
                      <a16:creationId xmlns:a16="http://schemas.microsoft.com/office/drawing/2014/main" id="{28969CA4-A4D2-44DE-8ABB-105389C67677}"/>
                    </a:ext>
                  </a:extLst>
                </p:cNvPr>
                <p:cNvSpPr>
                  <a:spLocks/>
                </p:cNvSpPr>
                <p:nvPr/>
              </p:nvSpPr>
              <p:spPr bwMode="auto">
                <a:xfrm>
                  <a:off x="3135" y="1279"/>
                  <a:ext cx="14" cy="8"/>
                </a:xfrm>
                <a:custGeom>
                  <a:avLst/>
                  <a:gdLst>
                    <a:gd name="T0" fmla="*/ 14 w 30"/>
                    <a:gd name="T1" fmla="*/ 3 h 18"/>
                    <a:gd name="T2" fmla="*/ 6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81" name="Freeform 538">
                  <a:extLst>
                    <a:ext uri="{FF2B5EF4-FFF2-40B4-BE49-F238E27FC236}">
                      <a16:creationId xmlns:a16="http://schemas.microsoft.com/office/drawing/2014/main" id="{1353787F-1F71-4668-884F-0DB2A43ABC53}"/>
                    </a:ext>
                  </a:extLst>
                </p:cNvPr>
                <p:cNvSpPr>
                  <a:spLocks/>
                </p:cNvSpPr>
                <p:nvPr/>
              </p:nvSpPr>
              <p:spPr bwMode="auto">
                <a:xfrm>
                  <a:off x="3286" y="1354"/>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539">
                  <a:extLst>
                    <a:ext uri="{FF2B5EF4-FFF2-40B4-BE49-F238E27FC236}">
                      <a16:creationId xmlns:a16="http://schemas.microsoft.com/office/drawing/2014/main" id="{93170374-33C3-4D37-8634-91B1E1AD50F3}"/>
                    </a:ext>
                  </a:extLst>
                </p:cNvPr>
                <p:cNvSpPr>
                  <a:spLocks/>
                </p:cNvSpPr>
                <p:nvPr/>
              </p:nvSpPr>
              <p:spPr bwMode="auto">
                <a:xfrm>
                  <a:off x="3286" y="1354"/>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83" name="Freeform 540">
                  <a:extLst>
                    <a:ext uri="{FF2B5EF4-FFF2-40B4-BE49-F238E27FC236}">
                      <a16:creationId xmlns:a16="http://schemas.microsoft.com/office/drawing/2014/main" id="{3CFA2BA9-AC2B-4340-974F-C1B2CD5B2EBF}"/>
                    </a:ext>
                  </a:extLst>
                </p:cNvPr>
                <p:cNvSpPr>
                  <a:spLocks/>
                </p:cNvSpPr>
                <p:nvPr/>
              </p:nvSpPr>
              <p:spPr bwMode="auto">
                <a:xfrm>
                  <a:off x="3295" y="1354"/>
                  <a:ext cx="9" cy="396"/>
                </a:xfrm>
                <a:custGeom>
                  <a:avLst/>
                  <a:gdLst>
                    <a:gd name="T0" fmla="*/ 0 w 18"/>
                    <a:gd name="T1" fmla="*/ 396 h 816"/>
                    <a:gd name="T2" fmla="*/ 9 w 18"/>
                    <a:gd name="T3" fmla="*/ 393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541">
                  <a:extLst>
                    <a:ext uri="{FF2B5EF4-FFF2-40B4-BE49-F238E27FC236}">
                      <a16:creationId xmlns:a16="http://schemas.microsoft.com/office/drawing/2014/main" id="{EEB496E8-8E31-4D94-8BA4-7F7B8E214D04}"/>
                    </a:ext>
                  </a:extLst>
                </p:cNvPr>
                <p:cNvSpPr>
                  <a:spLocks/>
                </p:cNvSpPr>
                <p:nvPr/>
              </p:nvSpPr>
              <p:spPr bwMode="auto">
                <a:xfrm>
                  <a:off x="3295" y="1354"/>
                  <a:ext cx="9" cy="396"/>
                </a:xfrm>
                <a:custGeom>
                  <a:avLst/>
                  <a:gdLst>
                    <a:gd name="T0" fmla="*/ 0 w 18"/>
                    <a:gd name="T1" fmla="*/ 396 h 816"/>
                    <a:gd name="T2" fmla="*/ 9 w 18"/>
                    <a:gd name="T3" fmla="*/ 393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85" name="Freeform 542">
                  <a:extLst>
                    <a:ext uri="{FF2B5EF4-FFF2-40B4-BE49-F238E27FC236}">
                      <a16:creationId xmlns:a16="http://schemas.microsoft.com/office/drawing/2014/main" id="{4FF892AF-1CDE-4927-9722-AE4F9B5E09A3}"/>
                    </a:ext>
                  </a:extLst>
                </p:cNvPr>
                <p:cNvSpPr>
                  <a:spLocks/>
                </p:cNvSpPr>
                <p:nvPr/>
              </p:nvSpPr>
              <p:spPr bwMode="auto">
                <a:xfrm>
                  <a:off x="3286" y="1351"/>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543">
                  <a:extLst>
                    <a:ext uri="{FF2B5EF4-FFF2-40B4-BE49-F238E27FC236}">
                      <a16:creationId xmlns:a16="http://schemas.microsoft.com/office/drawing/2014/main" id="{140CE5AC-50BE-44C9-8659-1D9ED13B110C}"/>
                    </a:ext>
                  </a:extLst>
                </p:cNvPr>
                <p:cNvSpPr>
                  <a:spLocks/>
                </p:cNvSpPr>
                <p:nvPr/>
              </p:nvSpPr>
              <p:spPr bwMode="auto">
                <a:xfrm>
                  <a:off x="3286" y="1351"/>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path>
                  </a:pathLst>
                </a:custGeom>
                <a:solidFill>
                  <a:schemeClr val="folHlink"/>
                </a:solidFill>
                <a:ln w="0">
                  <a:solidFill>
                    <a:srgbClr val="000000"/>
                  </a:solidFill>
                  <a:round/>
                  <a:headEnd/>
                  <a:tailEnd/>
                </a:ln>
              </p:spPr>
              <p:txBody>
                <a:bodyPr/>
                <a:lstStyle/>
                <a:p>
                  <a:endParaRPr lang="zh-CN" altLang="en-US"/>
                </a:p>
              </p:txBody>
            </p:sp>
            <p:sp>
              <p:nvSpPr>
                <p:cNvPr id="87" name="Freeform 544">
                  <a:extLst>
                    <a:ext uri="{FF2B5EF4-FFF2-40B4-BE49-F238E27FC236}">
                      <a16:creationId xmlns:a16="http://schemas.microsoft.com/office/drawing/2014/main" id="{506B2B61-1E7E-46C4-8DE4-699E19DE2C28}"/>
                    </a:ext>
                  </a:extLst>
                </p:cNvPr>
                <p:cNvSpPr>
                  <a:spLocks/>
                </p:cNvSpPr>
                <p:nvPr/>
              </p:nvSpPr>
              <p:spPr bwMode="auto">
                <a:xfrm>
                  <a:off x="3473" y="1442"/>
                  <a:ext cx="8" cy="395"/>
                </a:xfrm>
                <a:custGeom>
                  <a:avLst/>
                  <a:gdLst>
                    <a:gd name="T0" fmla="*/ 0 w 18"/>
                    <a:gd name="T1" fmla="*/ 0 h 816"/>
                    <a:gd name="T2" fmla="*/ 0 w 18"/>
                    <a:gd name="T3" fmla="*/ 389 h 816"/>
                    <a:gd name="T4" fmla="*/ 8 w 18"/>
                    <a:gd name="T5" fmla="*/ 395 h 816"/>
                    <a:gd name="T6" fmla="*/ 8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04"/>
                      </a:lnTo>
                      <a:lnTo>
                        <a:pt x="18" y="816"/>
                      </a:lnTo>
                      <a:lnTo>
                        <a:pt x="18"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545">
                  <a:extLst>
                    <a:ext uri="{FF2B5EF4-FFF2-40B4-BE49-F238E27FC236}">
                      <a16:creationId xmlns:a16="http://schemas.microsoft.com/office/drawing/2014/main" id="{C3ABE432-E4CF-4460-81B6-A39D584C3BF2}"/>
                    </a:ext>
                  </a:extLst>
                </p:cNvPr>
                <p:cNvSpPr>
                  <a:spLocks/>
                </p:cNvSpPr>
                <p:nvPr/>
              </p:nvSpPr>
              <p:spPr bwMode="auto">
                <a:xfrm>
                  <a:off x="3473" y="1442"/>
                  <a:ext cx="8" cy="395"/>
                </a:xfrm>
                <a:custGeom>
                  <a:avLst/>
                  <a:gdLst>
                    <a:gd name="T0" fmla="*/ 0 w 18"/>
                    <a:gd name="T1" fmla="*/ 0 h 816"/>
                    <a:gd name="T2" fmla="*/ 0 w 18"/>
                    <a:gd name="T3" fmla="*/ 389 h 816"/>
                    <a:gd name="T4" fmla="*/ 8 w 18"/>
                    <a:gd name="T5" fmla="*/ 395 h 816"/>
                    <a:gd name="T6" fmla="*/ 8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04"/>
                      </a:lnTo>
                      <a:lnTo>
                        <a:pt x="18" y="816"/>
                      </a:lnTo>
                      <a:lnTo>
                        <a:pt x="18"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89" name="Freeform 546">
                  <a:extLst>
                    <a:ext uri="{FF2B5EF4-FFF2-40B4-BE49-F238E27FC236}">
                      <a16:creationId xmlns:a16="http://schemas.microsoft.com/office/drawing/2014/main" id="{24EEA5E8-50F0-4040-8E9E-157D347A178E}"/>
                    </a:ext>
                  </a:extLst>
                </p:cNvPr>
                <p:cNvSpPr>
                  <a:spLocks/>
                </p:cNvSpPr>
                <p:nvPr/>
              </p:nvSpPr>
              <p:spPr bwMode="auto">
                <a:xfrm>
                  <a:off x="3481" y="1442"/>
                  <a:ext cx="6" cy="395"/>
                </a:xfrm>
                <a:custGeom>
                  <a:avLst/>
                  <a:gdLst>
                    <a:gd name="T0" fmla="*/ 0 w 12"/>
                    <a:gd name="T1" fmla="*/ 395 h 816"/>
                    <a:gd name="T2" fmla="*/ 6 w 12"/>
                    <a:gd name="T3" fmla="*/ 389 h 816"/>
                    <a:gd name="T4" fmla="*/ 6 w 12"/>
                    <a:gd name="T5" fmla="*/ 0 h 816"/>
                    <a:gd name="T6" fmla="*/ 0 w 12"/>
                    <a:gd name="T7" fmla="*/ 3 h 816"/>
                    <a:gd name="T8" fmla="*/ 0 w 12"/>
                    <a:gd name="T9" fmla="*/ 395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816"/>
                      </a:moveTo>
                      <a:lnTo>
                        <a:pt x="12" y="804"/>
                      </a:lnTo>
                      <a:lnTo>
                        <a:pt x="12"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547">
                  <a:extLst>
                    <a:ext uri="{FF2B5EF4-FFF2-40B4-BE49-F238E27FC236}">
                      <a16:creationId xmlns:a16="http://schemas.microsoft.com/office/drawing/2014/main" id="{B4FB4CB0-4BF5-4D45-8259-75DDDABFE9F1}"/>
                    </a:ext>
                  </a:extLst>
                </p:cNvPr>
                <p:cNvSpPr>
                  <a:spLocks/>
                </p:cNvSpPr>
                <p:nvPr/>
              </p:nvSpPr>
              <p:spPr bwMode="auto">
                <a:xfrm>
                  <a:off x="3481" y="1442"/>
                  <a:ext cx="6" cy="395"/>
                </a:xfrm>
                <a:custGeom>
                  <a:avLst/>
                  <a:gdLst>
                    <a:gd name="T0" fmla="*/ 0 w 12"/>
                    <a:gd name="T1" fmla="*/ 395 h 816"/>
                    <a:gd name="T2" fmla="*/ 6 w 12"/>
                    <a:gd name="T3" fmla="*/ 389 h 816"/>
                    <a:gd name="T4" fmla="*/ 6 w 12"/>
                    <a:gd name="T5" fmla="*/ 0 h 816"/>
                    <a:gd name="T6" fmla="*/ 0 w 12"/>
                    <a:gd name="T7" fmla="*/ 3 h 816"/>
                    <a:gd name="T8" fmla="*/ 0 w 12"/>
                    <a:gd name="T9" fmla="*/ 395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816"/>
                      </a:moveTo>
                      <a:lnTo>
                        <a:pt x="12" y="804"/>
                      </a:lnTo>
                      <a:lnTo>
                        <a:pt x="12"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91" name="Freeform 548">
                  <a:extLst>
                    <a:ext uri="{FF2B5EF4-FFF2-40B4-BE49-F238E27FC236}">
                      <a16:creationId xmlns:a16="http://schemas.microsoft.com/office/drawing/2014/main" id="{1AF82B8F-4C43-450B-9ED8-239C89040519}"/>
                    </a:ext>
                  </a:extLst>
                </p:cNvPr>
                <p:cNvSpPr>
                  <a:spLocks/>
                </p:cNvSpPr>
                <p:nvPr/>
              </p:nvSpPr>
              <p:spPr bwMode="auto">
                <a:xfrm>
                  <a:off x="3473" y="1439"/>
                  <a:ext cx="14" cy="5"/>
                </a:xfrm>
                <a:custGeom>
                  <a:avLst/>
                  <a:gdLst>
                    <a:gd name="T0" fmla="*/ 14 w 30"/>
                    <a:gd name="T1" fmla="*/ 3 h 12"/>
                    <a:gd name="T2" fmla="*/ 8 w 30"/>
                    <a:gd name="T3" fmla="*/ 0 h 12"/>
                    <a:gd name="T4" fmla="*/ 0 w 30"/>
                    <a:gd name="T5" fmla="*/ 3 h 12"/>
                    <a:gd name="T6" fmla="*/ 8 w 30"/>
                    <a:gd name="T7" fmla="*/ 5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8"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549">
                  <a:extLst>
                    <a:ext uri="{FF2B5EF4-FFF2-40B4-BE49-F238E27FC236}">
                      <a16:creationId xmlns:a16="http://schemas.microsoft.com/office/drawing/2014/main" id="{BBECFA8A-1C81-4051-98CE-6B2F95CD09D9}"/>
                    </a:ext>
                  </a:extLst>
                </p:cNvPr>
                <p:cNvSpPr>
                  <a:spLocks/>
                </p:cNvSpPr>
                <p:nvPr/>
              </p:nvSpPr>
              <p:spPr bwMode="auto">
                <a:xfrm>
                  <a:off x="3473" y="1439"/>
                  <a:ext cx="14" cy="5"/>
                </a:xfrm>
                <a:custGeom>
                  <a:avLst/>
                  <a:gdLst>
                    <a:gd name="T0" fmla="*/ 14 w 30"/>
                    <a:gd name="T1" fmla="*/ 3 h 12"/>
                    <a:gd name="T2" fmla="*/ 8 w 30"/>
                    <a:gd name="T3" fmla="*/ 0 h 12"/>
                    <a:gd name="T4" fmla="*/ 0 w 30"/>
                    <a:gd name="T5" fmla="*/ 3 h 12"/>
                    <a:gd name="T6" fmla="*/ 8 w 30"/>
                    <a:gd name="T7" fmla="*/ 5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8" y="12"/>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93" name="Freeform 550">
                  <a:extLst>
                    <a:ext uri="{FF2B5EF4-FFF2-40B4-BE49-F238E27FC236}">
                      <a16:creationId xmlns:a16="http://schemas.microsoft.com/office/drawing/2014/main" id="{24BEF319-99E3-4AF0-AE5C-EE8DCFD22216}"/>
                    </a:ext>
                  </a:extLst>
                </p:cNvPr>
                <p:cNvSpPr>
                  <a:spLocks/>
                </p:cNvSpPr>
                <p:nvPr/>
              </p:nvSpPr>
              <p:spPr bwMode="auto">
                <a:xfrm>
                  <a:off x="3676" y="1450"/>
                  <a:ext cx="190" cy="457"/>
                </a:xfrm>
                <a:custGeom>
                  <a:avLst/>
                  <a:gdLst>
                    <a:gd name="T0" fmla="*/ 190 w 390"/>
                    <a:gd name="T1" fmla="*/ 0 h 942"/>
                    <a:gd name="T2" fmla="*/ 0 w 390"/>
                    <a:gd name="T3" fmla="*/ 445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8"/>
                      </a:lnTo>
                      <a:lnTo>
                        <a:pt x="0" y="942"/>
                      </a:lnTo>
                      <a:lnTo>
                        <a:pt x="390" y="30"/>
                      </a:lnTo>
                      <a:lnTo>
                        <a:pt x="39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551">
                  <a:extLst>
                    <a:ext uri="{FF2B5EF4-FFF2-40B4-BE49-F238E27FC236}">
                      <a16:creationId xmlns:a16="http://schemas.microsoft.com/office/drawing/2014/main" id="{546BEB4A-7B11-4435-91BD-C930DE4C21AB}"/>
                    </a:ext>
                  </a:extLst>
                </p:cNvPr>
                <p:cNvSpPr>
                  <a:spLocks/>
                </p:cNvSpPr>
                <p:nvPr/>
              </p:nvSpPr>
              <p:spPr bwMode="auto">
                <a:xfrm>
                  <a:off x="3676" y="1450"/>
                  <a:ext cx="190" cy="457"/>
                </a:xfrm>
                <a:custGeom>
                  <a:avLst/>
                  <a:gdLst>
                    <a:gd name="T0" fmla="*/ 190 w 390"/>
                    <a:gd name="T1" fmla="*/ 0 h 942"/>
                    <a:gd name="T2" fmla="*/ 0 w 390"/>
                    <a:gd name="T3" fmla="*/ 445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8"/>
                      </a:lnTo>
                      <a:lnTo>
                        <a:pt x="0" y="942"/>
                      </a:lnTo>
                      <a:lnTo>
                        <a:pt x="390" y="30"/>
                      </a:lnTo>
                      <a:lnTo>
                        <a:pt x="390" y="0"/>
                      </a:lnTo>
                    </a:path>
                  </a:pathLst>
                </a:custGeom>
                <a:solidFill>
                  <a:schemeClr val="folHlink"/>
                </a:solidFill>
                <a:ln w="0">
                  <a:solidFill>
                    <a:srgbClr val="000000"/>
                  </a:solidFill>
                  <a:round/>
                  <a:headEnd/>
                  <a:tailEnd/>
                </a:ln>
              </p:spPr>
              <p:txBody>
                <a:bodyPr/>
                <a:lstStyle/>
                <a:p>
                  <a:endParaRPr lang="zh-CN" altLang="en-US"/>
                </a:p>
              </p:txBody>
            </p:sp>
            <p:sp>
              <p:nvSpPr>
                <p:cNvPr id="95" name="Freeform 552">
                  <a:extLst>
                    <a:ext uri="{FF2B5EF4-FFF2-40B4-BE49-F238E27FC236}">
                      <a16:creationId xmlns:a16="http://schemas.microsoft.com/office/drawing/2014/main" id="{41D42EDB-00B3-4E01-84F5-DE752264DCA0}"/>
                    </a:ext>
                  </a:extLst>
                </p:cNvPr>
                <p:cNvSpPr>
                  <a:spLocks/>
                </p:cNvSpPr>
                <p:nvPr/>
              </p:nvSpPr>
              <p:spPr bwMode="auto">
                <a:xfrm>
                  <a:off x="3673" y="1572"/>
                  <a:ext cx="195" cy="213"/>
                </a:xfrm>
                <a:custGeom>
                  <a:avLst/>
                  <a:gdLst>
                    <a:gd name="T0" fmla="*/ 195 w 402"/>
                    <a:gd name="T1" fmla="*/ 213 h 438"/>
                    <a:gd name="T2" fmla="*/ 114 w 402"/>
                    <a:gd name="T3" fmla="*/ 114 h 438"/>
                    <a:gd name="T4" fmla="*/ 111 w 402"/>
                    <a:gd name="T5" fmla="*/ 99 h 438"/>
                    <a:gd name="T6" fmla="*/ 0 w 402"/>
                    <a:gd name="T7" fmla="*/ 9 h 438"/>
                    <a:gd name="T8" fmla="*/ 0 w 402"/>
                    <a:gd name="T9" fmla="*/ 0 h 438"/>
                    <a:gd name="T10" fmla="*/ 105 w 402"/>
                    <a:gd name="T11" fmla="*/ 88 h 438"/>
                    <a:gd name="T12" fmla="*/ 116 w 402"/>
                    <a:gd name="T13" fmla="*/ 105 h 438"/>
                    <a:gd name="T14" fmla="*/ 195 w 402"/>
                    <a:gd name="T15" fmla="*/ 204 h 438"/>
                    <a:gd name="T16" fmla="*/ 195 w 402"/>
                    <a:gd name="T17" fmla="*/ 213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438"/>
                    <a:gd name="T29" fmla="*/ 402 w 402"/>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438">
                      <a:moveTo>
                        <a:pt x="402" y="438"/>
                      </a:moveTo>
                      <a:lnTo>
                        <a:pt x="234" y="234"/>
                      </a:lnTo>
                      <a:lnTo>
                        <a:pt x="228" y="204"/>
                      </a:lnTo>
                      <a:lnTo>
                        <a:pt x="0" y="18"/>
                      </a:lnTo>
                      <a:lnTo>
                        <a:pt x="0" y="0"/>
                      </a:lnTo>
                      <a:lnTo>
                        <a:pt x="216" y="180"/>
                      </a:lnTo>
                      <a:lnTo>
                        <a:pt x="240" y="216"/>
                      </a:lnTo>
                      <a:lnTo>
                        <a:pt x="402" y="420"/>
                      </a:lnTo>
                      <a:lnTo>
                        <a:pt x="402" y="43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553">
                  <a:extLst>
                    <a:ext uri="{FF2B5EF4-FFF2-40B4-BE49-F238E27FC236}">
                      <a16:creationId xmlns:a16="http://schemas.microsoft.com/office/drawing/2014/main" id="{6BB85499-9DBB-4195-8E21-4DAC13771AA2}"/>
                    </a:ext>
                  </a:extLst>
                </p:cNvPr>
                <p:cNvSpPr>
                  <a:spLocks/>
                </p:cNvSpPr>
                <p:nvPr/>
              </p:nvSpPr>
              <p:spPr bwMode="auto">
                <a:xfrm>
                  <a:off x="3673" y="1572"/>
                  <a:ext cx="195" cy="213"/>
                </a:xfrm>
                <a:custGeom>
                  <a:avLst/>
                  <a:gdLst>
                    <a:gd name="T0" fmla="*/ 195 w 402"/>
                    <a:gd name="T1" fmla="*/ 213 h 438"/>
                    <a:gd name="T2" fmla="*/ 114 w 402"/>
                    <a:gd name="T3" fmla="*/ 114 h 438"/>
                    <a:gd name="T4" fmla="*/ 111 w 402"/>
                    <a:gd name="T5" fmla="*/ 99 h 438"/>
                    <a:gd name="T6" fmla="*/ 0 w 402"/>
                    <a:gd name="T7" fmla="*/ 9 h 438"/>
                    <a:gd name="T8" fmla="*/ 0 w 402"/>
                    <a:gd name="T9" fmla="*/ 0 h 438"/>
                    <a:gd name="T10" fmla="*/ 105 w 402"/>
                    <a:gd name="T11" fmla="*/ 88 h 438"/>
                    <a:gd name="T12" fmla="*/ 116 w 402"/>
                    <a:gd name="T13" fmla="*/ 105 h 438"/>
                    <a:gd name="T14" fmla="*/ 195 w 402"/>
                    <a:gd name="T15" fmla="*/ 204 h 438"/>
                    <a:gd name="T16" fmla="*/ 195 w 402"/>
                    <a:gd name="T17" fmla="*/ 213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438"/>
                    <a:gd name="T29" fmla="*/ 402 w 402"/>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438">
                      <a:moveTo>
                        <a:pt x="402" y="438"/>
                      </a:moveTo>
                      <a:lnTo>
                        <a:pt x="234" y="234"/>
                      </a:lnTo>
                      <a:lnTo>
                        <a:pt x="228" y="204"/>
                      </a:lnTo>
                      <a:lnTo>
                        <a:pt x="0" y="18"/>
                      </a:lnTo>
                      <a:lnTo>
                        <a:pt x="0" y="0"/>
                      </a:lnTo>
                      <a:lnTo>
                        <a:pt x="216" y="180"/>
                      </a:lnTo>
                      <a:lnTo>
                        <a:pt x="240" y="216"/>
                      </a:lnTo>
                      <a:lnTo>
                        <a:pt x="402" y="420"/>
                      </a:lnTo>
                      <a:lnTo>
                        <a:pt x="402" y="438"/>
                      </a:lnTo>
                    </a:path>
                  </a:pathLst>
                </a:custGeom>
                <a:solidFill>
                  <a:schemeClr val="folHlink"/>
                </a:solidFill>
                <a:ln w="0">
                  <a:solidFill>
                    <a:srgbClr val="000000"/>
                  </a:solidFill>
                  <a:round/>
                  <a:headEnd/>
                  <a:tailEnd/>
                </a:ln>
              </p:spPr>
              <p:txBody>
                <a:bodyPr/>
                <a:lstStyle/>
                <a:p>
                  <a:endParaRPr lang="zh-CN" altLang="en-US"/>
                </a:p>
              </p:txBody>
            </p:sp>
            <p:sp>
              <p:nvSpPr>
                <p:cNvPr id="97" name="Freeform 554">
                  <a:extLst>
                    <a:ext uri="{FF2B5EF4-FFF2-40B4-BE49-F238E27FC236}">
                      <a16:creationId xmlns:a16="http://schemas.microsoft.com/office/drawing/2014/main" id="{58A8902A-3D04-43FD-A895-B137227D1D4F}"/>
                    </a:ext>
                  </a:extLst>
                </p:cNvPr>
                <p:cNvSpPr>
                  <a:spLocks/>
                </p:cNvSpPr>
                <p:nvPr/>
              </p:nvSpPr>
              <p:spPr bwMode="auto">
                <a:xfrm>
                  <a:off x="3676" y="1517"/>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555">
                  <a:extLst>
                    <a:ext uri="{FF2B5EF4-FFF2-40B4-BE49-F238E27FC236}">
                      <a16:creationId xmlns:a16="http://schemas.microsoft.com/office/drawing/2014/main" id="{B78CDF59-0993-4B07-998C-75FC8C7B53C4}"/>
                    </a:ext>
                  </a:extLst>
                </p:cNvPr>
                <p:cNvSpPr>
                  <a:spLocks/>
                </p:cNvSpPr>
                <p:nvPr/>
              </p:nvSpPr>
              <p:spPr bwMode="auto">
                <a:xfrm>
                  <a:off x="3676" y="1517"/>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path>
                  </a:pathLst>
                </a:custGeom>
                <a:solidFill>
                  <a:schemeClr val="folHlink"/>
                </a:solidFill>
                <a:ln w="0">
                  <a:solidFill>
                    <a:srgbClr val="000000"/>
                  </a:solidFill>
                  <a:round/>
                  <a:headEnd/>
                  <a:tailEnd/>
                </a:ln>
              </p:spPr>
              <p:txBody>
                <a:bodyPr/>
                <a:lstStyle/>
                <a:p>
                  <a:endParaRPr lang="zh-CN" altLang="en-US"/>
                </a:p>
              </p:txBody>
            </p:sp>
            <p:sp>
              <p:nvSpPr>
                <p:cNvPr id="99" name="Freeform 556">
                  <a:extLst>
                    <a:ext uri="{FF2B5EF4-FFF2-40B4-BE49-F238E27FC236}">
                      <a16:creationId xmlns:a16="http://schemas.microsoft.com/office/drawing/2014/main" id="{21C26633-BB44-4265-A907-12E127379CE5}"/>
                    </a:ext>
                  </a:extLst>
                </p:cNvPr>
                <p:cNvSpPr>
                  <a:spLocks/>
                </p:cNvSpPr>
                <p:nvPr/>
              </p:nvSpPr>
              <p:spPr bwMode="auto">
                <a:xfrm>
                  <a:off x="3784" y="1514"/>
                  <a:ext cx="84" cy="108"/>
                </a:xfrm>
                <a:custGeom>
                  <a:avLst/>
                  <a:gdLst>
                    <a:gd name="T0" fmla="*/ 0 w 174"/>
                    <a:gd name="T1" fmla="*/ 0 h 222"/>
                    <a:gd name="T2" fmla="*/ 84 w 174"/>
                    <a:gd name="T3" fmla="*/ 99 h 222"/>
                    <a:gd name="T4" fmla="*/ 84 w 174"/>
                    <a:gd name="T5" fmla="*/ 108 h 222"/>
                    <a:gd name="T6" fmla="*/ 0 w 174"/>
                    <a:gd name="T7" fmla="*/ 12 h 222"/>
                    <a:gd name="T8" fmla="*/ 0 w 174"/>
                    <a:gd name="T9" fmla="*/ 0 h 222"/>
                    <a:gd name="T10" fmla="*/ 0 60000 65536"/>
                    <a:gd name="T11" fmla="*/ 0 60000 65536"/>
                    <a:gd name="T12" fmla="*/ 0 60000 65536"/>
                    <a:gd name="T13" fmla="*/ 0 60000 65536"/>
                    <a:gd name="T14" fmla="*/ 0 60000 65536"/>
                    <a:gd name="T15" fmla="*/ 0 w 174"/>
                    <a:gd name="T16" fmla="*/ 0 h 222"/>
                    <a:gd name="T17" fmla="*/ 174 w 174"/>
                    <a:gd name="T18" fmla="*/ 222 h 222"/>
                  </a:gdLst>
                  <a:ahLst/>
                  <a:cxnLst>
                    <a:cxn ang="T10">
                      <a:pos x="T0" y="T1"/>
                    </a:cxn>
                    <a:cxn ang="T11">
                      <a:pos x="T2" y="T3"/>
                    </a:cxn>
                    <a:cxn ang="T12">
                      <a:pos x="T4" y="T5"/>
                    </a:cxn>
                    <a:cxn ang="T13">
                      <a:pos x="T6" y="T7"/>
                    </a:cxn>
                    <a:cxn ang="T14">
                      <a:pos x="T8" y="T9"/>
                    </a:cxn>
                  </a:cxnLst>
                  <a:rect l="T15" t="T16" r="T17" b="T18"/>
                  <a:pathLst>
                    <a:path w="174" h="222">
                      <a:moveTo>
                        <a:pt x="0" y="0"/>
                      </a:moveTo>
                      <a:lnTo>
                        <a:pt x="174" y="204"/>
                      </a:lnTo>
                      <a:lnTo>
                        <a:pt x="174" y="222"/>
                      </a:lnTo>
                      <a:lnTo>
                        <a:pt x="0" y="2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557">
                  <a:extLst>
                    <a:ext uri="{FF2B5EF4-FFF2-40B4-BE49-F238E27FC236}">
                      <a16:creationId xmlns:a16="http://schemas.microsoft.com/office/drawing/2014/main" id="{C595ED35-9C95-4BB8-8D3D-67D921826F2A}"/>
                    </a:ext>
                  </a:extLst>
                </p:cNvPr>
                <p:cNvSpPr>
                  <a:spLocks/>
                </p:cNvSpPr>
                <p:nvPr/>
              </p:nvSpPr>
              <p:spPr bwMode="auto">
                <a:xfrm>
                  <a:off x="3784" y="1514"/>
                  <a:ext cx="84" cy="108"/>
                </a:xfrm>
                <a:custGeom>
                  <a:avLst/>
                  <a:gdLst>
                    <a:gd name="T0" fmla="*/ 0 w 174"/>
                    <a:gd name="T1" fmla="*/ 0 h 222"/>
                    <a:gd name="T2" fmla="*/ 84 w 174"/>
                    <a:gd name="T3" fmla="*/ 99 h 222"/>
                    <a:gd name="T4" fmla="*/ 84 w 174"/>
                    <a:gd name="T5" fmla="*/ 108 h 222"/>
                    <a:gd name="T6" fmla="*/ 0 w 174"/>
                    <a:gd name="T7" fmla="*/ 12 h 222"/>
                    <a:gd name="T8" fmla="*/ 0 w 174"/>
                    <a:gd name="T9" fmla="*/ 0 h 222"/>
                    <a:gd name="T10" fmla="*/ 0 60000 65536"/>
                    <a:gd name="T11" fmla="*/ 0 60000 65536"/>
                    <a:gd name="T12" fmla="*/ 0 60000 65536"/>
                    <a:gd name="T13" fmla="*/ 0 60000 65536"/>
                    <a:gd name="T14" fmla="*/ 0 60000 65536"/>
                    <a:gd name="T15" fmla="*/ 0 w 174"/>
                    <a:gd name="T16" fmla="*/ 0 h 222"/>
                    <a:gd name="T17" fmla="*/ 174 w 174"/>
                    <a:gd name="T18" fmla="*/ 222 h 222"/>
                  </a:gdLst>
                  <a:ahLst/>
                  <a:cxnLst>
                    <a:cxn ang="T10">
                      <a:pos x="T0" y="T1"/>
                    </a:cxn>
                    <a:cxn ang="T11">
                      <a:pos x="T2" y="T3"/>
                    </a:cxn>
                    <a:cxn ang="T12">
                      <a:pos x="T4" y="T5"/>
                    </a:cxn>
                    <a:cxn ang="T13">
                      <a:pos x="T6" y="T7"/>
                    </a:cxn>
                    <a:cxn ang="T14">
                      <a:pos x="T8" y="T9"/>
                    </a:cxn>
                  </a:cxnLst>
                  <a:rect l="T15" t="T16" r="T17" b="T18"/>
                  <a:pathLst>
                    <a:path w="174" h="222">
                      <a:moveTo>
                        <a:pt x="0" y="0"/>
                      </a:moveTo>
                      <a:lnTo>
                        <a:pt x="174" y="204"/>
                      </a:lnTo>
                      <a:lnTo>
                        <a:pt x="174" y="222"/>
                      </a:lnTo>
                      <a:lnTo>
                        <a:pt x="0" y="24"/>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01" name="Freeform 558">
                  <a:extLst>
                    <a:ext uri="{FF2B5EF4-FFF2-40B4-BE49-F238E27FC236}">
                      <a16:creationId xmlns:a16="http://schemas.microsoft.com/office/drawing/2014/main" id="{B43EF940-7B8D-40DB-9149-9E3907370A79}"/>
                    </a:ext>
                  </a:extLst>
                </p:cNvPr>
                <p:cNvSpPr>
                  <a:spLocks/>
                </p:cNvSpPr>
                <p:nvPr/>
              </p:nvSpPr>
              <p:spPr bwMode="auto">
                <a:xfrm>
                  <a:off x="3784" y="1628"/>
                  <a:ext cx="84" cy="209"/>
                </a:xfrm>
                <a:custGeom>
                  <a:avLst/>
                  <a:gdLst>
                    <a:gd name="T0" fmla="*/ 81 w 174"/>
                    <a:gd name="T1" fmla="*/ 0 h 432"/>
                    <a:gd name="T2" fmla="*/ 0 w 174"/>
                    <a:gd name="T3" fmla="*/ 197 h 432"/>
                    <a:gd name="T4" fmla="*/ 3 w 174"/>
                    <a:gd name="T5" fmla="*/ 209 h 432"/>
                    <a:gd name="T6" fmla="*/ 84 w 174"/>
                    <a:gd name="T7" fmla="*/ 9 h 432"/>
                    <a:gd name="T8" fmla="*/ 81 w 174"/>
                    <a:gd name="T9" fmla="*/ 0 h 432"/>
                    <a:gd name="T10" fmla="*/ 0 60000 65536"/>
                    <a:gd name="T11" fmla="*/ 0 60000 65536"/>
                    <a:gd name="T12" fmla="*/ 0 60000 65536"/>
                    <a:gd name="T13" fmla="*/ 0 60000 65536"/>
                    <a:gd name="T14" fmla="*/ 0 60000 65536"/>
                    <a:gd name="T15" fmla="*/ 0 w 174"/>
                    <a:gd name="T16" fmla="*/ 0 h 432"/>
                    <a:gd name="T17" fmla="*/ 174 w 174"/>
                    <a:gd name="T18" fmla="*/ 432 h 432"/>
                  </a:gdLst>
                  <a:ahLst/>
                  <a:cxnLst>
                    <a:cxn ang="T10">
                      <a:pos x="T0" y="T1"/>
                    </a:cxn>
                    <a:cxn ang="T11">
                      <a:pos x="T2" y="T3"/>
                    </a:cxn>
                    <a:cxn ang="T12">
                      <a:pos x="T4" y="T5"/>
                    </a:cxn>
                    <a:cxn ang="T13">
                      <a:pos x="T6" y="T7"/>
                    </a:cxn>
                    <a:cxn ang="T14">
                      <a:pos x="T8" y="T9"/>
                    </a:cxn>
                  </a:cxnLst>
                  <a:rect l="T15" t="T16" r="T17" b="T18"/>
                  <a:pathLst>
                    <a:path w="174" h="432">
                      <a:moveTo>
                        <a:pt x="168" y="0"/>
                      </a:moveTo>
                      <a:lnTo>
                        <a:pt x="0" y="408"/>
                      </a:lnTo>
                      <a:lnTo>
                        <a:pt x="6" y="432"/>
                      </a:lnTo>
                      <a:lnTo>
                        <a:pt x="174" y="18"/>
                      </a:lnTo>
                      <a:lnTo>
                        <a:pt x="168"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559">
                  <a:extLst>
                    <a:ext uri="{FF2B5EF4-FFF2-40B4-BE49-F238E27FC236}">
                      <a16:creationId xmlns:a16="http://schemas.microsoft.com/office/drawing/2014/main" id="{8DE6F981-BD0C-4B3B-BF0C-573942B66F8D}"/>
                    </a:ext>
                  </a:extLst>
                </p:cNvPr>
                <p:cNvSpPr>
                  <a:spLocks/>
                </p:cNvSpPr>
                <p:nvPr/>
              </p:nvSpPr>
              <p:spPr bwMode="auto">
                <a:xfrm>
                  <a:off x="3784" y="1628"/>
                  <a:ext cx="84" cy="209"/>
                </a:xfrm>
                <a:custGeom>
                  <a:avLst/>
                  <a:gdLst>
                    <a:gd name="T0" fmla="*/ 81 w 174"/>
                    <a:gd name="T1" fmla="*/ 0 h 432"/>
                    <a:gd name="T2" fmla="*/ 0 w 174"/>
                    <a:gd name="T3" fmla="*/ 197 h 432"/>
                    <a:gd name="T4" fmla="*/ 3 w 174"/>
                    <a:gd name="T5" fmla="*/ 209 h 432"/>
                    <a:gd name="T6" fmla="*/ 84 w 174"/>
                    <a:gd name="T7" fmla="*/ 9 h 432"/>
                    <a:gd name="T8" fmla="*/ 81 w 174"/>
                    <a:gd name="T9" fmla="*/ 0 h 432"/>
                    <a:gd name="T10" fmla="*/ 0 60000 65536"/>
                    <a:gd name="T11" fmla="*/ 0 60000 65536"/>
                    <a:gd name="T12" fmla="*/ 0 60000 65536"/>
                    <a:gd name="T13" fmla="*/ 0 60000 65536"/>
                    <a:gd name="T14" fmla="*/ 0 60000 65536"/>
                    <a:gd name="T15" fmla="*/ 0 w 174"/>
                    <a:gd name="T16" fmla="*/ 0 h 432"/>
                    <a:gd name="T17" fmla="*/ 174 w 174"/>
                    <a:gd name="T18" fmla="*/ 432 h 432"/>
                  </a:gdLst>
                  <a:ahLst/>
                  <a:cxnLst>
                    <a:cxn ang="T10">
                      <a:pos x="T0" y="T1"/>
                    </a:cxn>
                    <a:cxn ang="T11">
                      <a:pos x="T2" y="T3"/>
                    </a:cxn>
                    <a:cxn ang="T12">
                      <a:pos x="T4" y="T5"/>
                    </a:cxn>
                    <a:cxn ang="T13">
                      <a:pos x="T6" y="T7"/>
                    </a:cxn>
                    <a:cxn ang="T14">
                      <a:pos x="T8" y="T9"/>
                    </a:cxn>
                  </a:cxnLst>
                  <a:rect l="T15" t="T16" r="T17" b="T18"/>
                  <a:pathLst>
                    <a:path w="174" h="432">
                      <a:moveTo>
                        <a:pt x="168" y="0"/>
                      </a:moveTo>
                      <a:lnTo>
                        <a:pt x="0" y="408"/>
                      </a:lnTo>
                      <a:lnTo>
                        <a:pt x="6" y="432"/>
                      </a:lnTo>
                      <a:lnTo>
                        <a:pt x="174" y="18"/>
                      </a:lnTo>
                      <a:lnTo>
                        <a:pt x="168" y="0"/>
                      </a:lnTo>
                    </a:path>
                  </a:pathLst>
                </a:custGeom>
                <a:solidFill>
                  <a:schemeClr val="folHlink"/>
                </a:solidFill>
                <a:ln w="0">
                  <a:solidFill>
                    <a:srgbClr val="000000"/>
                  </a:solidFill>
                  <a:round/>
                  <a:headEnd/>
                  <a:tailEnd/>
                </a:ln>
              </p:spPr>
              <p:txBody>
                <a:bodyPr/>
                <a:lstStyle/>
                <a:p>
                  <a:endParaRPr lang="zh-CN" altLang="en-US"/>
                </a:p>
              </p:txBody>
            </p:sp>
            <p:sp>
              <p:nvSpPr>
                <p:cNvPr id="103" name="Freeform 560">
                  <a:extLst>
                    <a:ext uri="{FF2B5EF4-FFF2-40B4-BE49-F238E27FC236}">
                      <a16:creationId xmlns:a16="http://schemas.microsoft.com/office/drawing/2014/main" id="{E776569E-3785-4CFC-B26F-C703A280BA9A}"/>
                    </a:ext>
                  </a:extLst>
                </p:cNvPr>
                <p:cNvSpPr>
                  <a:spLocks/>
                </p:cNvSpPr>
                <p:nvPr/>
              </p:nvSpPr>
              <p:spPr bwMode="auto">
                <a:xfrm>
                  <a:off x="3676" y="1735"/>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561">
                  <a:extLst>
                    <a:ext uri="{FF2B5EF4-FFF2-40B4-BE49-F238E27FC236}">
                      <a16:creationId xmlns:a16="http://schemas.microsoft.com/office/drawing/2014/main" id="{9B95F241-7D56-45DD-B12B-3FC3250869DA}"/>
                    </a:ext>
                  </a:extLst>
                </p:cNvPr>
                <p:cNvSpPr>
                  <a:spLocks/>
                </p:cNvSpPr>
                <p:nvPr/>
              </p:nvSpPr>
              <p:spPr bwMode="auto">
                <a:xfrm>
                  <a:off x="3676" y="1735"/>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path>
                  </a:pathLst>
                </a:custGeom>
                <a:solidFill>
                  <a:schemeClr val="folHlink"/>
                </a:solidFill>
                <a:ln w="0">
                  <a:solidFill>
                    <a:srgbClr val="000000"/>
                  </a:solidFill>
                  <a:round/>
                  <a:headEnd/>
                  <a:tailEnd/>
                </a:ln>
              </p:spPr>
              <p:txBody>
                <a:bodyPr/>
                <a:lstStyle/>
                <a:p>
                  <a:endParaRPr lang="zh-CN" altLang="en-US"/>
                </a:p>
              </p:txBody>
            </p:sp>
            <p:sp>
              <p:nvSpPr>
                <p:cNvPr id="105" name="Freeform 562">
                  <a:extLst>
                    <a:ext uri="{FF2B5EF4-FFF2-40B4-BE49-F238E27FC236}">
                      <a16:creationId xmlns:a16="http://schemas.microsoft.com/office/drawing/2014/main" id="{CFBFA70B-A83A-4F72-8E3D-3036C7D66F27}"/>
                    </a:ext>
                  </a:extLst>
                </p:cNvPr>
                <p:cNvSpPr>
                  <a:spLocks/>
                </p:cNvSpPr>
                <p:nvPr/>
              </p:nvSpPr>
              <p:spPr bwMode="auto">
                <a:xfrm>
                  <a:off x="3665" y="1529"/>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563">
                  <a:extLst>
                    <a:ext uri="{FF2B5EF4-FFF2-40B4-BE49-F238E27FC236}">
                      <a16:creationId xmlns:a16="http://schemas.microsoft.com/office/drawing/2014/main" id="{F49A494C-8B1A-409E-B4E6-34A9DB61FC09}"/>
                    </a:ext>
                  </a:extLst>
                </p:cNvPr>
                <p:cNvSpPr>
                  <a:spLocks/>
                </p:cNvSpPr>
                <p:nvPr/>
              </p:nvSpPr>
              <p:spPr bwMode="auto">
                <a:xfrm>
                  <a:off x="3665" y="1529"/>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07" name="Freeform 564">
                  <a:extLst>
                    <a:ext uri="{FF2B5EF4-FFF2-40B4-BE49-F238E27FC236}">
                      <a16:creationId xmlns:a16="http://schemas.microsoft.com/office/drawing/2014/main" id="{658B890D-C970-44BD-B942-F9CE9920EEDC}"/>
                    </a:ext>
                  </a:extLst>
                </p:cNvPr>
                <p:cNvSpPr>
                  <a:spLocks/>
                </p:cNvSpPr>
                <p:nvPr/>
              </p:nvSpPr>
              <p:spPr bwMode="auto">
                <a:xfrm>
                  <a:off x="3671" y="1529"/>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565">
                  <a:extLst>
                    <a:ext uri="{FF2B5EF4-FFF2-40B4-BE49-F238E27FC236}">
                      <a16:creationId xmlns:a16="http://schemas.microsoft.com/office/drawing/2014/main" id="{E9B53262-EF08-41F2-AF27-88D8DC59A7E8}"/>
                    </a:ext>
                  </a:extLst>
                </p:cNvPr>
                <p:cNvSpPr>
                  <a:spLocks/>
                </p:cNvSpPr>
                <p:nvPr/>
              </p:nvSpPr>
              <p:spPr bwMode="auto">
                <a:xfrm>
                  <a:off x="3671" y="1529"/>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09" name="Freeform 566">
                  <a:extLst>
                    <a:ext uri="{FF2B5EF4-FFF2-40B4-BE49-F238E27FC236}">
                      <a16:creationId xmlns:a16="http://schemas.microsoft.com/office/drawing/2014/main" id="{4654888D-641D-4C0A-BB69-84BB42F9064B}"/>
                    </a:ext>
                  </a:extLst>
                </p:cNvPr>
                <p:cNvSpPr>
                  <a:spLocks/>
                </p:cNvSpPr>
                <p:nvPr/>
              </p:nvSpPr>
              <p:spPr bwMode="auto">
                <a:xfrm>
                  <a:off x="3665" y="1526"/>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567">
                  <a:extLst>
                    <a:ext uri="{FF2B5EF4-FFF2-40B4-BE49-F238E27FC236}">
                      <a16:creationId xmlns:a16="http://schemas.microsoft.com/office/drawing/2014/main" id="{835896B8-6956-4C2E-8D82-F7CEC9C08807}"/>
                    </a:ext>
                  </a:extLst>
                </p:cNvPr>
                <p:cNvSpPr>
                  <a:spLocks/>
                </p:cNvSpPr>
                <p:nvPr/>
              </p:nvSpPr>
              <p:spPr bwMode="auto">
                <a:xfrm>
                  <a:off x="3665" y="1526"/>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11" name="Freeform 568">
                  <a:extLst>
                    <a:ext uri="{FF2B5EF4-FFF2-40B4-BE49-F238E27FC236}">
                      <a16:creationId xmlns:a16="http://schemas.microsoft.com/office/drawing/2014/main" id="{7206BEAF-1016-4E53-A26E-045AC156D1F4}"/>
                    </a:ext>
                  </a:extLst>
                </p:cNvPr>
                <p:cNvSpPr>
                  <a:spLocks/>
                </p:cNvSpPr>
                <p:nvPr/>
              </p:nvSpPr>
              <p:spPr bwMode="auto">
                <a:xfrm>
                  <a:off x="3775" y="1474"/>
                  <a:ext cx="6" cy="395"/>
                </a:xfrm>
                <a:custGeom>
                  <a:avLst/>
                  <a:gdLst>
                    <a:gd name="T0" fmla="*/ 0 w 12"/>
                    <a:gd name="T1" fmla="*/ 0 h 816"/>
                    <a:gd name="T2" fmla="*/ 0 w 12"/>
                    <a:gd name="T3" fmla="*/ 389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569">
                  <a:extLst>
                    <a:ext uri="{FF2B5EF4-FFF2-40B4-BE49-F238E27FC236}">
                      <a16:creationId xmlns:a16="http://schemas.microsoft.com/office/drawing/2014/main" id="{75236873-E54A-497F-B7E1-F21E73CBBDB0}"/>
                    </a:ext>
                  </a:extLst>
                </p:cNvPr>
                <p:cNvSpPr>
                  <a:spLocks/>
                </p:cNvSpPr>
                <p:nvPr/>
              </p:nvSpPr>
              <p:spPr bwMode="auto">
                <a:xfrm>
                  <a:off x="3775" y="1474"/>
                  <a:ext cx="6" cy="395"/>
                </a:xfrm>
                <a:custGeom>
                  <a:avLst/>
                  <a:gdLst>
                    <a:gd name="T0" fmla="*/ 0 w 12"/>
                    <a:gd name="T1" fmla="*/ 0 h 816"/>
                    <a:gd name="T2" fmla="*/ 0 w 12"/>
                    <a:gd name="T3" fmla="*/ 389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13" name="Freeform 570">
                  <a:extLst>
                    <a:ext uri="{FF2B5EF4-FFF2-40B4-BE49-F238E27FC236}">
                      <a16:creationId xmlns:a16="http://schemas.microsoft.com/office/drawing/2014/main" id="{2DE61A9D-71EB-46EE-ABDD-AB7C32D87CA0}"/>
                    </a:ext>
                  </a:extLst>
                </p:cNvPr>
                <p:cNvSpPr>
                  <a:spLocks/>
                </p:cNvSpPr>
                <p:nvPr/>
              </p:nvSpPr>
              <p:spPr bwMode="auto">
                <a:xfrm>
                  <a:off x="3781" y="1474"/>
                  <a:ext cx="9" cy="395"/>
                </a:xfrm>
                <a:custGeom>
                  <a:avLst/>
                  <a:gdLst>
                    <a:gd name="T0" fmla="*/ 0 w 18"/>
                    <a:gd name="T1" fmla="*/ 395 h 816"/>
                    <a:gd name="T2" fmla="*/ 9 w 18"/>
                    <a:gd name="T3" fmla="*/ 389 h 816"/>
                    <a:gd name="T4" fmla="*/ 9 w 18"/>
                    <a:gd name="T5" fmla="*/ 0 h 816"/>
                    <a:gd name="T6" fmla="*/ 0 w 18"/>
                    <a:gd name="T7" fmla="*/ 3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571">
                  <a:extLst>
                    <a:ext uri="{FF2B5EF4-FFF2-40B4-BE49-F238E27FC236}">
                      <a16:creationId xmlns:a16="http://schemas.microsoft.com/office/drawing/2014/main" id="{DFE08571-EA5D-450D-B9F9-A3E3AF6ACC79}"/>
                    </a:ext>
                  </a:extLst>
                </p:cNvPr>
                <p:cNvSpPr>
                  <a:spLocks/>
                </p:cNvSpPr>
                <p:nvPr/>
              </p:nvSpPr>
              <p:spPr bwMode="auto">
                <a:xfrm>
                  <a:off x="3781" y="1474"/>
                  <a:ext cx="9" cy="395"/>
                </a:xfrm>
                <a:custGeom>
                  <a:avLst/>
                  <a:gdLst>
                    <a:gd name="T0" fmla="*/ 0 w 18"/>
                    <a:gd name="T1" fmla="*/ 395 h 816"/>
                    <a:gd name="T2" fmla="*/ 9 w 18"/>
                    <a:gd name="T3" fmla="*/ 389 h 816"/>
                    <a:gd name="T4" fmla="*/ 9 w 18"/>
                    <a:gd name="T5" fmla="*/ 0 h 816"/>
                    <a:gd name="T6" fmla="*/ 0 w 18"/>
                    <a:gd name="T7" fmla="*/ 3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15" name="Freeform 572">
                  <a:extLst>
                    <a:ext uri="{FF2B5EF4-FFF2-40B4-BE49-F238E27FC236}">
                      <a16:creationId xmlns:a16="http://schemas.microsoft.com/office/drawing/2014/main" id="{F59223B0-C290-4F15-8AE6-03B4A0D906F4}"/>
                    </a:ext>
                  </a:extLst>
                </p:cNvPr>
                <p:cNvSpPr>
                  <a:spLocks/>
                </p:cNvSpPr>
                <p:nvPr/>
              </p:nvSpPr>
              <p:spPr bwMode="auto">
                <a:xfrm>
                  <a:off x="3775" y="1471"/>
                  <a:ext cx="15" cy="5"/>
                </a:xfrm>
                <a:custGeom>
                  <a:avLst/>
                  <a:gdLst>
                    <a:gd name="T0" fmla="*/ 15 w 30"/>
                    <a:gd name="T1" fmla="*/ 3 h 12"/>
                    <a:gd name="T2" fmla="*/ 6 w 30"/>
                    <a:gd name="T3" fmla="*/ 0 h 12"/>
                    <a:gd name="T4" fmla="*/ 0 w 30"/>
                    <a:gd name="T5" fmla="*/ 3 h 12"/>
                    <a:gd name="T6" fmla="*/ 6 w 30"/>
                    <a:gd name="T7" fmla="*/ 5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573">
                  <a:extLst>
                    <a:ext uri="{FF2B5EF4-FFF2-40B4-BE49-F238E27FC236}">
                      <a16:creationId xmlns:a16="http://schemas.microsoft.com/office/drawing/2014/main" id="{E3030AD7-E326-4342-9866-38DA3F9FDFE3}"/>
                    </a:ext>
                  </a:extLst>
                </p:cNvPr>
                <p:cNvSpPr>
                  <a:spLocks/>
                </p:cNvSpPr>
                <p:nvPr/>
              </p:nvSpPr>
              <p:spPr bwMode="auto">
                <a:xfrm>
                  <a:off x="3775" y="1471"/>
                  <a:ext cx="15" cy="5"/>
                </a:xfrm>
                <a:custGeom>
                  <a:avLst/>
                  <a:gdLst>
                    <a:gd name="T0" fmla="*/ 15 w 30"/>
                    <a:gd name="T1" fmla="*/ 3 h 12"/>
                    <a:gd name="T2" fmla="*/ 6 w 30"/>
                    <a:gd name="T3" fmla="*/ 0 h 12"/>
                    <a:gd name="T4" fmla="*/ 0 w 30"/>
                    <a:gd name="T5" fmla="*/ 3 h 12"/>
                    <a:gd name="T6" fmla="*/ 6 w 30"/>
                    <a:gd name="T7" fmla="*/ 5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17" name="Freeform 574">
                  <a:extLst>
                    <a:ext uri="{FF2B5EF4-FFF2-40B4-BE49-F238E27FC236}">
                      <a16:creationId xmlns:a16="http://schemas.microsoft.com/office/drawing/2014/main" id="{2717CCC3-E8FC-4673-8310-2232B9ED4943}"/>
                    </a:ext>
                  </a:extLst>
                </p:cNvPr>
                <p:cNvSpPr>
                  <a:spLocks/>
                </p:cNvSpPr>
                <p:nvPr/>
              </p:nvSpPr>
              <p:spPr bwMode="auto">
                <a:xfrm>
                  <a:off x="3863" y="1418"/>
                  <a:ext cx="5" cy="396"/>
                </a:xfrm>
                <a:custGeom>
                  <a:avLst/>
                  <a:gdLst>
                    <a:gd name="T0" fmla="*/ 0 w 12"/>
                    <a:gd name="T1" fmla="*/ 0 h 816"/>
                    <a:gd name="T2" fmla="*/ 0 w 12"/>
                    <a:gd name="T3" fmla="*/ 393 h 816"/>
                    <a:gd name="T4" fmla="*/ 5 w 12"/>
                    <a:gd name="T5" fmla="*/ 396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575">
                  <a:extLst>
                    <a:ext uri="{FF2B5EF4-FFF2-40B4-BE49-F238E27FC236}">
                      <a16:creationId xmlns:a16="http://schemas.microsoft.com/office/drawing/2014/main" id="{350D8830-7F98-4AFA-A8F6-9E1ACF8B35C1}"/>
                    </a:ext>
                  </a:extLst>
                </p:cNvPr>
                <p:cNvSpPr>
                  <a:spLocks/>
                </p:cNvSpPr>
                <p:nvPr/>
              </p:nvSpPr>
              <p:spPr bwMode="auto">
                <a:xfrm>
                  <a:off x="3863" y="1418"/>
                  <a:ext cx="5" cy="396"/>
                </a:xfrm>
                <a:custGeom>
                  <a:avLst/>
                  <a:gdLst>
                    <a:gd name="T0" fmla="*/ 0 w 12"/>
                    <a:gd name="T1" fmla="*/ 0 h 816"/>
                    <a:gd name="T2" fmla="*/ 0 w 12"/>
                    <a:gd name="T3" fmla="*/ 393 h 816"/>
                    <a:gd name="T4" fmla="*/ 5 w 12"/>
                    <a:gd name="T5" fmla="*/ 396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19" name="Freeform 576">
                  <a:extLst>
                    <a:ext uri="{FF2B5EF4-FFF2-40B4-BE49-F238E27FC236}">
                      <a16:creationId xmlns:a16="http://schemas.microsoft.com/office/drawing/2014/main" id="{01ED95D2-74B0-4DFF-AC61-EEDC366A19E5}"/>
                    </a:ext>
                  </a:extLst>
                </p:cNvPr>
                <p:cNvSpPr>
                  <a:spLocks/>
                </p:cNvSpPr>
                <p:nvPr/>
              </p:nvSpPr>
              <p:spPr bwMode="auto">
                <a:xfrm>
                  <a:off x="3868" y="1418"/>
                  <a:ext cx="9" cy="396"/>
                </a:xfrm>
                <a:custGeom>
                  <a:avLst/>
                  <a:gdLst>
                    <a:gd name="T0" fmla="*/ 0 w 18"/>
                    <a:gd name="T1" fmla="*/ 396 h 816"/>
                    <a:gd name="T2" fmla="*/ 9 w 18"/>
                    <a:gd name="T3" fmla="*/ 393 h 816"/>
                    <a:gd name="T4" fmla="*/ 9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577">
                  <a:extLst>
                    <a:ext uri="{FF2B5EF4-FFF2-40B4-BE49-F238E27FC236}">
                      <a16:creationId xmlns:a16="http://schemas.microsoft.com/office/drawing/2014/main" id="{2D238227-AE8F-49E8-A501-CFE8D8997CFF}"/>
                    </a:ext>
                  </a:extLst>
                </p:cNvPr>
                <p:cNvSpPr>
                  <a:spLocks/>
                </p:cNvSpPr>
                <p:nvPr/>
              </p:nvSpPr>
              <p:spPr bwMode="auto">
                <a:xfrm>
                  <a:off x="3868" y="1418"/>
                  <a:ext cx="9" cy="396"/>
                </a:xfrm>
                <a:custGeom>
                  <a:avLst/>
                  <a:gdLst>
                    <a:gd name="T0" fmla="*/ 0 w 18"/>
                    <a:gd name="T1" fmla="*/ 396 h 816"/>
                    <a:gd name="T2" fmla="*/ 9 w 18"/>
                    <a:gd name="T3" fmla="*/ 393 h 816"/>
                    <a:gd name="T4" fmla="*/ 9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21" name="Freeform 578">
                  <a:extLst>
                    <a:ext uri="{FF2B5EF4-FFF2-40B4-BE49-F238E27FC236}">
                      <a16:creationId xmlns:a16="http://schemas.microsoft.com/office/drawing/2014/main" id="{187D4338-003F-4603-A735-3F85A221EA00}"/>
                    </a:ext>
                  </a:extLst>
                </p:cNvPr>
                <p:cNvSpPr>
                  <a:spLocks/>
                </p:cNvSpPr>
                <p:nvPr/>
              </p:nvSpPr>
              <p:spPr bwMode="auto">
                <a:xfrm>
                  <a:off x="3863" y="1415"/>
                  <a:ext cx="14" cy="9"/>
                </a:xfrm>
                <a:custGeom>
                  <a:avLst/>
                  <a:gdLst>
                    <a:gd name="T0" fmla="*/ 14 w 30"/>
                    <a:gd name="T1" fmla="*/ 3 h 18"/>
                    <a:gd name="T2" fmla="*/ 8 w 30"/>
                    <a:gd name="T3" fmla="*/ 0 h 18"/>
                    <a:gd name="T4" fmla="*/ 0 w 30"/>
                    <a:gd name="T5" fmla="*/ 3 h 18"/>
                    <a:gd name="T6" fmla="*/ 8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8"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579">
                  <a:extLst>
                    <a:ext uri="{FF2B5EF4-FFF2-40B4-BE49-F238E27FC236}">
                      <a16:creationId xmlns:a16="http://schemas.microsoft.com/office/drawing/2014/main" id="{D354BB6E-E496-48D0-8FC5-3D44432E917C}"/>
                    </a:ext>
                  </a:extLst>
                </p:cNvPr>
                <p:cNvSpPr>
                  <a:spLocks/>
                </p:cNvSpPr>
                <p:nvPr/>
              </p:nvSpPr>
              <p:spPr bwMode="auto">
                <a:xfrm>
                  <a:off x="3863" y="1415"/>
                  <a:ext cx="14" cy="9"/>
                </a:xfrm>
                <a:custGeom>
                  <a:avLst/>
                  <a:gdLst>
                    <a:gd name="T0" fmla="*/ 14 w 30"/>
                    <a:gd name="T1" fmla="*/ 3 h 18"/>
                    <a:gd name="T2" fmla="*/ 8 w 30"/>
                    <a:gd name="T3" fmla="*/ 0 h 18"/>
                    <a:gd name="T4" fmla="*/ 0 w 30"/>
                    <a:gd name="T5" fmla="*/ 3 h 18"/>
                    <a:gd name="T6" fmla="*/ 8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8" y="18"/>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23" name="Freeform 580">
                  <a:extLst>
                    <a:ext uri="{FF2B5EF4-FFF2-40B4-BE49-F238E27FC236}">
                      <a16:creationId xmlns:a16="http://schemas.microsoft.com/office/drawing/2014/main" id="{53C7D47E-664B-45AC-9AEC-B00B9779D401}"/>
                    </a:ext>
                  </a:extLst>
                </p:cNvPr>
                <p:cNvSpPr>
                  <a:spLocks/>
                </p:cNvSpPr>
                <p:nvPr/>
              </p:nvSpPr>
              <p:spPr bwMode="auto">
                <a:xfrm>
                  <a:off x="2690" y="1703"/>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581">
                  <a:extLst>
                    <a:ext uri="{FF2B5EF4-FFF2-40B4-BE49-F238E27FC236}">
                      <a16:creationId xmlns:a16="http://schemas.microsoft.com/office/drawing/2014/main" id="{56767E8C-139E-48D3-9C96-E34FC7B72F56}"/>
                    </a:ext>
                  </a:extLst>
                </p:cNvPr>
                <p:cNvSpPr>
                  <a:spLocks/>
                </p:cNvSpPr>
                <p:nvPr/>
              </p:nvSpPr>
              <p:spPr bwMode="auto">
                <a:xfrm>
                  <a:off x="2690" y="1703"/>
                  <a:ext cx="101" cy="195"/>
                </a:xfrm>
                <a:custGeom>
                  <a:avLst/>
                  <a:gdLst>
                    <a:gd name="T0" fmla="*/ 0 w 210"/>
                    <a:gd name="T1" fmla="*/ 180 h 402"/>
                    <a:gd name="T2" fmla="*/ 95 w 210"/>
                    <a:gd name="T3" fmla="*/ 0 h 402"/>
                    <a:gd name="T4" fmla="*/ 101 w 210"/>
                    <a:gd name="T5" fmla="*/ 6 h 402"/>
                    <a:gd name="T6" fmla="*/ 0 w 210"/>
                    <a:gd name="T7" fmla="*/ 195 h 402"/>
                    <a:gd name="T8" fmla="*/ 0 w 210"/>
                    <a:gd name="T9" fmla="*/ 180 h 402"/>
                    <a:gd name="T10" fmla="*/ 0 60000 65536"/>
                    <a:gd name="T11" fmla="*/ 0 60000 65536"/>
                    <a:gd name="T12" fmla="*/ 0 60000 65536"/>
                    <a:gd name="T13" fmla="*/ 0 60000 65536"/>
                    <a:gd name="T14" fmla="*/ 0 60000 65536"/>
                    <a:gd name="T15" fmla="*/ 0 w 210"/>
                    <a:gd name="T16" fmla="*/ 0 h 402"/>
                    <a:gd name="T17" fmla="*/ 210 w 210"/>
                    <a:gd name="T18" fmla="*/ 402 h 402"/>
                  </a:gdLst>
                  <a:ahLst/>
                  <a:cxnLst>
                    <a:cxn ang="T10">
                      <a:pos x="T0" y="T1"/>
                    </a:cxn>
                    <a:cxn ang="T11">
                      <a:pos x="T2" y="T3"/>
                    </a:cxn>
                    <a:cxn ang="T12">
                      <a:pos x="T4" y="T5"/>
                    </a:cxn>
                    <a:cxn ang="T13">
                      <a:pos x="T6" y="T7"/>
                    </a:cxn>
                    <a:cxn ang="T14">
                      <a:pos x="T8" y="T9"/>
                    </a:cxn>
                  </a:cxnLst>
                  <a:rect l="T15" t="T16" r="T17" b="T18"/>
                  <a:pathLst>
                    <a:path w="210" h="402">
                      <a:moveTo>
                        <a:pt x="0" y="372"/>
                      </a:moveTo>
                      <a:lnTo>
                        <a:pt x="198" y="0"/>
                      </a:lnTo>
                      <a:lnTo>
                        <a:pt x="210" y="12"/>
                      </a:lnTo>
                      <a:lnTo>
                        <a:pt x="0" y="402"/>
                      </a:lnTo>
                      <a:lnTo>
                        <a:pt x="0" y="372"/>
                      </a:lnTo>
                    </a:path>
                  </a:pathLst>
                </a:custGeom>
                <a:solidFill>
                  <a:schemeClr val="folHlink"/>
                </a:solidFill>
                <a:ln w="0">
                  <a:solidFill>
                    <a:srgbClr val="000000"/>
                  </a:solidFill>
                  <a:round/>
                  <a:headEnd/>
                  <a:tailEnd/>
                </a:ln>
              </p:spPr>
              <p:txBody>
                <a:bodyPr/>
                <a:lstStyle/>
                <a:p>
                  <a:endParaRPr lang="zh-CN" altLang="en-US"/>
                </a:p>
              </p:txBody>
            </p:sp>
            <p:sp>
              <p:nvSpPr>
                <p:cNvPr id="125" name="Freeform 582">
                  <a:extLst>
                    <a:ext uri="{FF2B5EF4-FFF2-40B4-BE49-F238E27FC236}">
                      <a16:creationId xmlns:a16="http://schemas.microsoft.com/office/drawing/2014/main" id="{D0692725-6378-4EE5-92FC-73B5637F9732}"/>
                    </a:ext>
                  </a:extLst>
                </p:cNvPr>
                <p:cNvSpPr>
                  <a:spLocks/>
                </p:cNvSpPr>
                <p:nvPr/>
              </p:nvSpPr>
              <p:spPr bwMode="auto">
                <a:xfrm>
                  <a:off x="2687" y="1567"/>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583">
                  <a:extLst>
                    <a:ext uri="{FF2B5EF4-FFF2-40B4-BE49-F238E27FC236}">
                      <a16:creationId xmlns:a16="http://schemas.microsoft.com/office/drawing/2014/main" id="{1BAFB6B1-5B7A-4272-9C22-0C735EC60822}"/>
                    </a:ext>
                  </a:extLst>
                </p:cNvPr>
                <p:cNvSpPr>
                  <a:spLocks/>
                </p:cNvSpPr>
                <p:nvPr/>
              </p:nvSpPr>
              <p:spPr bwMode="auto">
                <a:xfrm>
                  <a:off x="2687" y="1567"/>
                  <a:ext cx="84" cy="64"/>
                </a:xfrm>
                <a:custGeom>
                  <a:avLst/>
                  <a:gdLst>
                    <a:gd name="T0" fmla="*/ 0 w 174"/>
                    <a:gd name="T1" fmla="*/ 9 h 132"/>
                    <a:gd name="T2" fmla="*/ 78 w 174"/>
                    <a:gd name="T3" fmla="*/ 64 h 132"/>
                    <a:gd name="T4" fmla="*/ 84 w 174"/>
                    <a:gd name="T5" fmla="*/ 58 h 132"/>
                    <a:gd name="T6" fmla="*/ 0 w 174"/>
                    <a:gd name="T7" fmla="*/ 0 h 132"/>
                    <a:gd name="T8" fmla="*/ 0 w 174"/>
                    <a:gd name="T9" fmla="*/ 9 h 132"/>
                    <a:gd name="T10" fmla="*/ 0 60000 65536"/>
                    <a:gd name="T11" fmla="*/ 0 60000 65536"/>
                    <a:gd name="T12" fmla="*/ 0 60000 65536"/>
                    <a:gd name="T13" fmla="*/ 0 60000 65536"/>
                    <a:gd name="T14" fmla="*/ 0 60000 65536"/>
                    <a:gd name="T15" fmla="*/ 0 w 174"/>
                    <a:gd name="T16" fmla="*/ 0 h 132"/>
                    <a:gd name="T17" fmla="*/ 174 w 174"/>
                    <a:gd name="T18" fmla="*/ 132 h 132"/>
                  </a:gdLst>
                  <a:ahLst/>
                  <a:cxnLst>
                    <a:cxn ang="T10">
                      <a:pos x="T0" y="T1"/>
                    </a:cxn>
                    <a:cxn ang="T11">
                      <a:pos x="T2" y="T3"/>
                    </a:cxn>
                    <a:cxn ang="T12">
                      <a:pos x="T4" y="T5"/>
                    </a:cxn>
                    <a:cxn ang="T13">
                      <a:pos x="T6" y="T7"/>
                    </a:cxn>
                    <a:cxn ang="T14">
                      <a:pos x="T8" y="T9"/>
                    </a:cxn>
                  </a:cxnLst>
                  <a:rect l="T15" t="T16" r="T17" b="T18"/>
                  <a:pathLst>
                    <a:path w="174" h="132">
                      <a:moveTo>
                        <a:pt x="0" y="18"/>
                      </a:moveTo>
                      <a:lnTo>
                        <a:pt x="162" y="132"/>
                      </a:lnTo>
                      <a:lnTo>
                        <a:pt x="174" y="120"/>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27" name="Freeform 584">
                  <a:extLst>
                    <a:ext uri="{FF2B5EF4-FFF2-40B4-BE49-F238E27FC236}">
                      <a16:creationId xmlns:a16="http://schemas.microsoft.com/office/drawing/2014/main" id="{1423B9C8-DA8E-471A-9B2E-6C6AAD1AFB32}"/>
                    </a:ext>
                  </a:extLst>
                </p:cNvPr>
                <p:cNvSpPr>
                  <a:spLocks/>
                </p:cNvSpPr>
                <p:nvPr/>
              </p:nvSpPr>
              <p:spPr bwMode="auto">
                <a:xfrm>
                  <a:off x="2690" y="1532"/>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585">
                  <a:extLst>
                    <a:ext uri="{FF2B5EF4-FFF2-40B4-BE49-F238E27FC236}">
                      <a16:creationId xmlns:a16="http://schemas.microsoft.com/office/drawing/2014/main" id="{E1041142-64F6-4A03-9C2A-B52584E0F75E}"/>
                    </a:ext>
                  </a:extLst>
                </p:cNvPr>
                <p:cNvSpPr>
                  <a:spLocks/>
                </p:cNvSpPr>
                <p:nvPr/>
              </p:nvSpPr>
              <p:spPr bwMode="auto">
                <a:xfrm>
                  <a:off x="2690" y="1532"/>
                  <a:ext cx="101" cy="198"/>
                </a:xfrm>
                <a:custGeom>
                  <a:avLst/>
                  <a:gdLst>
                    <a:gd name="T0" fmla="*/ 0 w 210"/>
                    <a:gd name="T1" fmla="*/ 183 h 408"/>
                    <a:gd name="T2" fmla="*/ 95 w 210"/>
                    <a:gd name="T3" fmla="*/ 0 h 408"/>
                    <a:gd name="T4" fmla="*/ 101 w 210"/>
                    <a:gd name="T5" fmla="*/ 6 h 408"/>
                    <a:gd name="T6" fmla="*/ 0 w 210"/>
                    <a:gd name="T7" fmla="*/ 198 h 408"/>
                    <a:gd name="T8" fmla="*/ 0 w 210"/>
                    <a:gd name="T9" fmla="*/ 183 h 408"/>
                    <a:gd name="T10" fmla="*/ 0 60000 65536"/>
                    <a:gd name="T11" fmla="*/ 0 60000 65536"/>
                    <a:gd name="T12" fmla="*/ 0 60000 65536"/>
                    <a:gd name="T13" fmla="*/ 0 60000 65536"/>
                    <a:gd name="T14" fmla="*/ 0 60000 65536"/>
                    <a:gd name="T15" fmla="*/ 0 w 210"/>
                    <a:gd name="T16" fmla="*/ 0 h 408"/>
                    <a:gd name="T17" fmla="*/ 210 w 210"/>
                    <a:gd name="T18" fmla="*/ 408 h 408"/>
                  </a:gdLst>
                  <a:ahLst/>
                  <a:cxnLst>
                    <a:cxn ang="T10">
                      <a:pos x="T0" y="T1"/>
                    </a:cxn>
                    <a:cxn ang="T11">
                      <a:pos x="T2" y="T3"/>
                    </a:cxn>
                    <a:cxn ang="T12">
                      <a:pos x="T4" y="T5"/>
                    </a:cxn>
                    <a:cxn ang="T13">
                      <a:pos x="T6" y="T7"/>
                    </a:cxn>
                    <a:cxn ang="T14">
                      <a:pos x="T8" y="T9"/>
                    </a:cxn>
                  </a:cxnLst>
                  <a:rect l="T15" t="T16" r="T17" b="T18"/>
                  <a:pathLst>
                    <a:path w="210" h="408">
                      <a:moveTo>
                        <a:pt x="0" y="378"/>
                      </a:moveTo>
                      <a:lnTo>
                        <a:pt x="198" y="0"/>
                      </a:lnTo>
                      <a:lnTo>
                        <a:pt x="210" y="12"/>
                      </a:lnTo>
                      <a:lnTo>
                        <a:pt x="0" y="408"/>
                      </a:lnTo>
                      <a:lnTo>
                        <a:pt x="0" y="378"/>
                      </a:lnTo>
                    </a:path>
                  </a:pathLst>
                </a:custGeom>
                <a:solidFill>
                  <a:schemeClr val="folHlink"/>
                </a:solidFill>
                <a:ln w="0">
                  <a:solidFill>
                    <a:srgbClr val="000000"/>
                  </a:solidFill>
                  <a:round/>
                  <a:headEnd/>
                  <a:tailEnd/>
                </a:ln>
              </p:spPr>
              <p:txBody>
                <a:bodyPr/>
                <a:lstStyle/>
                <a:p>
                  <a:endParaRPr lang="zh-CN" altLang="en-US"/>
                </a:p>
              </p:txBody>
            </p:sp>
            <p:sp>
              <p:nvSpPr>
                <p:cNvPr id="129" name="Freeform 586">
                  <a:extLst>
                    <a:ext uri="{FF2B5EF4-FFF2-40B4-BE49-F238E27FC236}">
                      <a16:creationId xmlns:a16="http://schemas.microsoft.com/office/drawing/2014/main" id="{66F97C51-C230-415A-8C20-9DB7B7584AF5}"/>
                    </a:ext>
                  </a:extLst>
                </p:cNvPr>
                <p:cNvSpPr>
                  <a:spLocks/>
                </p:cNvSpPr>
                <p:nvPr/>
              </p:nvSpPr>
              <p:spPr bwMode="auto">
                <a:xfrm>
                  <a:off x="2681" y="190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587">
                  <a:extLst>
                    <a:ext uri="{FF2B5EF4-FFF2-40B4-BE49-F238E27FC236}">
                      <a16:creationId xmlns:a16="http://schemas.microsoft.com/office/drawing/2014/main" id="{FF054FD2-75DE-477E-B69F-CE7D91A54000}"/>
                    </a:ext>
                  </a:extLst>
                </p:cNvPr>
                <p:cNvSpPr>
                  <a:spLocks/>
                </p:cNvSpPr>
                <p:nvPr/>
              </p:nvSpPr>
              <p:spPr bwMode="auto">
                <a:xfrm>
                  <a:off x="2681" y="1904"/>
                  <a:ext cx="733" cy="262"/>
                </a:xfrm>
                <a:custGeom>
                  <a:avLst/>
                  <a:gdLst>
                    <a:gd name="T0" fmla="*/ 0 w 1512"/>
                    <a:gd name="T1" fmla="*/ 9 h 540"/>
                    <a:gd name="T2" fmla="*/ 538 w 1512"/>
                    <a:gd name="T3" fmla="*/ 262 h 540"/>
                    <a:gd name="T4" fmla="*/ 733 w 1512"/>
                    <a:gd name="T5" fmla="*/ 146 h 540"/>
                    <a:gd name="T6" fmla="*/ 733 w 1512"/>
                    <a:gd name="T7" fmla="*/ 140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31" name="Freeform 588">
                  <a:extLst>
                    <a:ext uri="{FF2B5EF4-FFF2-40B4-BE49-F238E27FC236}">
                      <a16:creationId xmlns:a16="http://schemas.microsoft.com/office/drawing/2014/main" id="{B1621F22-7CD1-4E9D-BF5E-A46AFB2FD76B}"/>
                    </a:ext>
                  </a:extLst>
                </p:cNvPr>
                <p:cNvSpPr>
                  <a:spLocks/>
                </p:cNvSpPr>
                <p:nvPr/>
              </p:nvSpPr>
              <p:spPr bwMode="auto">
                <a:xfrm>
                  <a:off x="2681" y="182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589">
                  <a:extLst>
                    <a:ext uri="{FF2B5EF4-FFF2-40B4-BE49-F238E27FC236}">
                      <a16:creationId xmlns:a16="http://schemas.microsoft.com/office/drawing/2014/main" id="{C5E66967-DEE4-4DE0-8E51-C41315491096}"/>
                    </a:ext>
                  </a:extLst>
                </p:cNvPr>
                <p:cNvSpPr>
                  <a:spLocks/>
                </p:cNvSpPr>
                <p:nvPr/>
              </p:nvSpPr>
              <p:spPr bwMode="auto">
                <a:xfrm>
                  <a:off x="2681" y="1823"/>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33" name="Line 590">
                  <a:extLst>
                    <a:ext uri="{FF2B5EF4-FFF2-40B4-BE49-F238E27FC236}">
                      <a16:creationId xmlns:a16="http://schemas.microsoft.com/office/drawing/2014/main" id="{BE294A26-9D68-4EE2-A4A0-6CB1D0DD539A}"/>
                    </a:ext>
                  </a:extLst>
                </p:cNvPr>
                <p:cNvSpPr>
                  <a:spLocks noChangeShapeType="1"/>
                </p:cNvSpPr>
                <p:nvPr/>
              </p:nvSpPr>
              <p:spPr bwMode="auto">
                <a:xfrm flipV="1">
                  <a:off x="2838" y="1890"/>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591">
                  <a:extLst>
                    <a:ext uri="{FF2B5EF4-FFF2-40B4-BE49-F238E27FC236}">
                      <a16:creationId xmlns:a16="http://schemas.microsoft.com/office/drawing/2014/main" id="{7782C2DC-273A-45CB-9C97-C0602B53F9E9}"/>
                    </a:ext>
                  </a:extLst>
                </p:cNvPr>
                <p:cNvSpPr>
                  <a:spLocks noChangeShapeType="1"/>
                </p:cNvSpPr>
                <p:nvPr/>
              </p:nvSpPr>
              <p:spPr bwMode="auto">
                <a:xfrm flipV="1">
                  <a:off x="3027" y="1962"/>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592">
                  <a:extLst>
                    <a:ext uri="{FF2B5EF4-FFF2-40B4-BE49-F238E27FC236}">
                      <a16:creationId xmlns:a16="http://schemas.microsoft.com/office/drawing/2014/main" id="{BD480C5C-F0EA-4AAF-A725-8CA1834D2768}"/>
                    </a:ext>
                  </a:extLst>
                </p:cNvPr>
                <p:cNvSpPr>
                  <a:spLocks noChangeShapeType="1"/>
                </p:cNvSpPr>
                <p:nvPr/>
              </p:nvSpPr>
              <p:spPr bwMode="auto">
                <a:xfrm flipH="1" flipV="1">
                  <a:off x="2780" y="1863"/>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Freeform 593">
                  <a:extLst>
                    <a:ext uri="{FF2B5EF4-FFF2-40B4-BE49-F238E27FC236}">
                      <a16:creationId xmlns:a16="http://schemas.microsoft.com/office/drawing/2014/main" id="{52C9E4EF-E1A4-43DE-9247-1164FC048741}"/>
                    </a:ext>
                  </a:extLst>
                </p:cNvPr>
                <p:cNvSpPr>
                  <a:spLocks/>
                </p:cNvSpPr>
                <p:nvPr/>
              </p:nvSpPr>
              <p:spPr bwMode="auto">
                <a:xfrm>
                  <a:off x="2681" y="1829"/>
                  <a:ext cx="733" cy="261"/>
                </a:xfrm>
                <a:custGeom>
                  <a:avLst/>
                  <a:gdLst>
                    <a:gd name="T0" fmla="*/ 0 w 1512"/>
                    <a:gd name="T1" fmla="*/ 9 h 540"/>
                    <a:gd name="T2" fmla="*/ 538 w 1512"/>
                    <a:gd name="T3" fmla="*/ 261 h 540"/>
                    <a:gd name="T4" fmla="*/ 733 w 1512"/>
                    <a:gd name="T5" fmla="*/ 145 h 540"/>
                    <a:gd name="T6" fmla="*/ 733 w 1512"/>
                    <a:gd name="T7" fmla="*/ 139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594">
                  <a:extLst>
                    <a:ext uri="{FF2B5EF4-FFF2-40B4-BE49-F238E27FC236}">
                      <a16:creationId xmlns:a16="http://schemas.microsoft.com/office/drawing/2014/main" id="{C07AE798-D629-4118-BC13-43A2A27E3CB9}"/>
                    </a:ext>
                  </a:extLst>
                </p:cNvPr>
                <p:cNvSpPr>
                  <a:spLocks/>
                </p:cNvSpPr>
                <p:nvPr/>
              </p:nvSpPr>
              <p:spPr bwMode="auto">
                <a:xfrm>
                  <a:off x="2681" y="1829"/>
                  <a:ext cx="733" cy="261"/>
                </a:xfrm>
                <a:custGeom>
                  <a:avLst/>
                  <a:gdLst>
                    <a:gd name="T0" fmla="*/ 0 w 1512"/>
                    <a:gd name="T1" fmla="*/ 9 h 540"/>
                    <a:gd name="T2" fmla="*/ 538 w 1512"/>
                    <a:gd name="T3" fmla="*/ 261 h 540"/>
                    <a:gd name="T4" fmla="*/ 733 w 1512"/>
                    <a:gd name="T5" fmla="*/ 145 h 540"/>
                    <a:gd name="T6" fmla="*/ 733 w 1512"/>
                    <a:gd name="T7" fmla="*/ 139 h 540"/>
                    <a:gd name="T8" fmla="*/ 0 w 1512"/>
                    <a:gd name="T9" fmla="*/ 0 h 540"/>
                    <a:gd name="T10" fmla="*/ 0 w 1512"/>
                    <a:gd name="T11" fmla="*/ 9 h 540"/>
                    <a:gd name="T12" fmla="*/ 0 60000 65536"/>
                    <a:gd name="T13" fmla="*/ 0 60000 65536"/>
                    <a:gd name="T14" fmla="*/ 0 60000 65536"/>
                    <a:gd name="T15" fmla="*/ 0 60000 65536"/>
                    <a:gd name="T16" fmla="*/ 0 60000 65536"/>
                    <a:gd name="T17" fmla="*/ 0 60000 65536"/>
                    <a:gd name="T18" fmla="*/ 0 w 1512"/>
                    <a:gd name="T19" fmla="*/ 0 h 540"/>
                    <a:gd name="T20" fmla="*/ 1512 w 1512"/>
                    <a:gd name="T21" fmla="*/ 540 h 540"/>
                  </a:gdLst>
                  <a:ahLst/>
                  <a:cxnLst>
                    <a:cxn ang="T12">
                      <a:pos x="T0" y="T1"/>
                    </a:cxn>
                    <a:cxn ang="T13">
                      <a:pos x="T2" y="T3"/>
                    </a:cxn>
                    <a:cxn ang="T14">
                      <a:pos x="T4" y="T5"/>
                    </a:cxn>
                    <a:cxn ang="T15">
                      <a:pos x="T6" y="T7"/>
                    </a:cxn>
                    <a:cxn ang="T16">
                      <a:pos x="T8" y="T9"/>
                    </a:cxn>
                    <a:cxn ang="T17">
                      <a:pos x="T10" y="T11"/>
                    </a:cxn>
                  </a:cxnLst>
                  <a:rect l="T18" t="T19" r="T20" b="T21"/>
                  <a:pathLst>
                    <a:path w="1512" h="540">
                      <a:moveTo>
                        <a:pt x="0" y="18"/>
                      </a:moveTo>
                      <a:lnTo>
                        <a:pt x="1110" y="540"/>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38" name="Freeform 595">
                  <a:extLst>
                    <a:ext uri="{FF2B5EF4-FFF2-40B4-BE49-F238E27FC236}">
                      <a16:creationId xmlns:a16="http://schemas.microsoft.com/office/drawing/2014/main" id="{B1B69B05-F229-4E16-86DD-B412EE01D508}"/>
                    </a:ext>
                  </a:extLst>
                </p:cNvPr>
                <p:cNvSpPr>
                  <a:spLocks/>
                </p:cNvSpPr>
                <p:nvPr/>
              </p:nvSpPr>
              <p:spPr bwMode="auto">
                <a:xfrm>
                  <a:off x="2681" y="174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596">
                  <a:extLst>
                    <a:ext uri="{FF2B5EF4-FFF2-40B4-BE49-F238E27FC236}">
                      <a16:creationId xmlns:a16="http://schemas.microsoft.com/office/drawing/2014/main" id="{D4BD85D2-33A2-47C8-A5E9-4A65BE362DE6}"/>
                    </a:ext>
                  </a:extLst>
                </p:cNvPr>
                <p:cNvSpPr>
                  <a:spLocks/>
                </p:cNvSpPr>
                <p:nvPr/>
              </p:nvSpPr>
              <p:spPr bwMode="auto">
                <a:xfrm>
                  <a:off x="2681" y="1747"/>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40" name="Line 597">
                  <a:extLst>
                    <a:ext uri="{FF2B5EF4-FFF2-40B4-BE49-F238E27FC236}">
                      <a16:creationId xmlns:a16="http://schemas.microsoft.com/office/drawing/2014/main" id="{F580975A-B833-46CA-A652-13B90B94BE4C}"/>
                    </a:ext>
                  </a:extLst>
                </p:cNvPr>
                <p:cNvSpPr>
                  <a:spLocks noChangeShapeType="1"/>
                </p:cNvSpPr>
                <p:nvPr/>
              </p:nvSpPr>
              <p:spPr bwMode="auto">
                <a:xfrm flipV="1">
                  <a:off x="2838" y="1814"/>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598">
                  <a:extLst>
                    <a:ext uri="{FF2B5EF4-FFF2-40B4-BE49-F238E27FC236}">
                      <a16:creationId xmlns:a16="http://schemas.microsoft.com/office/drawing/2014/main" id="{52FFB943-62E0-4C20-AEC9-E0F43AB2E6B4}"/>
                    </a:ext>
                  </a:extLst>
                </p:cNvPr>
                <p:cNvSpPr>
                  <a:spLocks noChangeShapeType="1"/>
                </p:cNvSpPr>
                <p:nvPr/>
              </p:nvSpPr>
              <p:spPr bwMode="auto">
                <a:xfrm flipV="1">
                  <a:off x="3027" y="1887"/>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599">
                  <a:extLst>
                    <a:ext uri="{FF2B5EF4-FFF2-40B4-BE49-F238E27FC236}">
                      <a16:creationId xmlns:a16="http://schemas.microsoft.com/office/drawing/2014/main" id="{3A4C7EB6-DEDF-468B-B6EE-24A93E4C99AE}"/>
                    </a:ext>
                  </a:extLst>
                </p:cNvPr>
                <p:cNvSpPr>
                  <a:spLocks noChangeShapeType="1"/>
                </p:cNvSpPr>
                <p:nvPr/>
              </p:nvSpPr>
              <p:spPr bwMode="auto">
                <a:xfrm flipH="1" flipV="1">
                  <a:off x="2780" y="1788"/>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Freeform 600">
                  <a:extLst>
                    <a:ext uri="{FF2B5EF4-FFF2-40B4-BE49-F238E27FC236}">
                      <a16:creationId xmlns:a16="http://schemas.microsoft.com/office/drawing/2014/main" id="{8960968C-9159-41F7-9524-7B9374B5BFE3}"/>
                    </a:ext>
                  </a:extLst>
                </p:cNvPr>
                <p:cNvSpPr>
                  <a:spLocks/>
                </p:cNvSpPr>
                <p:nvPr/>
              </p:nvSpPr>
              <p:spPr bwMode="auto">
                <a:xfrm>
                  <a:off x="2681" y="175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601">
                  <a:extLst>
                    <a:ext uri="{FF2B5EF4-FFF2-40B4-BE49-F238E27FC236}">
                      <a16:creationId xmlns:a16="http://schemas.microsoft.com/office/drawing/2014/main" id="{2AEA6F8F-FCDA-4E2F-BE64-CB1549A309DC}"/>
                    </a:ext>
                  </a:extLst>
                </p:cNvPr>
                <p:cNvSpPr>
                  <a:spLocks/>
                </p:cNvSpPr>
                <p:nvPr/>
              </p:nvSpPr>
              <p:spPr bwMode="auto">
                <a:xfrm>
                  <a:off x="2681" y="1753"/>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45" name="Freeform 602">
                  <a:extLst>
                    <a:ext uri="{FF2B5EF4-FFF2-40B4-BE49-F238E27FC236}">
                      <a16:creationId xmlns:a16="http://schemas.microsoft.com/office/drawing/2014/main" id="{76E87863-13B2-436D-9064-331F2C1553B6}"/>
                    </a:ext>
                  </a:extLst>
                </p:cNvPr>
                <p:cNvSpPr>
                  <a:spLocks/>
                </p:cNvSpPr>
                <p:nvPr/>
              </p:nvSpPr>
              <p:spPr bwMode="auto">
                <a:xfrm>
                  <a:off x="2681" y="167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603">
                  <a:extLst>
                    <a:ext uri="{FF2B5EF4-FFF2-40B4-BE49-F238E27FC236}">
                      <a16:creationId xmlns:a16="http://schemas.microsoft.com/office/drawing/2014/main" id="{4CA6BC75-848E-4CD6-99AF-BDBFC03076CF}"/>
                    </a:ext>
                  </a:extLst>
                </p:cNvPr>
                <p:cNvSpPr>
                  <a:spLocks/>
                </p:cNvSpPr>
                <p:nvPr/>
              </p:nvSpPr>
              <p:spPr bwMode="auto">
                <a:xfrm>
                  <a:off x="2681" y="1671"/>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47" name="Line 604">
                  <a:extLst>
                    <a:ext uri="{FF2B5EF4-FFF2-40B4-BE49-F238E27FC236}">
                      <a16:creationId xmlns:a16="http://schemas.microsoft.com/office/drawing/2014/main" id="{18D9C7A7-C3DE-49CE-824B-69DB013555D8}"/>
                    </a:ext>
                  </a:extLst>
                </p:cNvPr>
                <p:cNvSpPr>
                  <a:spLocks noChangeShapeType="1"/>
                </p:cNvSpPr>
                <p:nvPr/>
              </p:nvSpPr>
              <p:spPr bwMode="auto">
                <a:xfrm flipV="1">
                  <a:off x="2838" y="1738"/>
                  <a:ext cx="198" cy="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605">
                  <a:extLst>
                    <a:ext uri="{FF2B5EF4-FFF2-40B4-BE49-F238E27FC236}">
                      <a16:creationId xmlns:a16="http://schemas.microsoft.com/office/drawing/2014/main" id="{0D1EF934-5F81-452F-84AD-B8299E98B8D3}"/>
                    </a:ext>
                  </a:extLst>
                </p:cNvPr>
                <p:cNvSpPr>
                  <a:spLocks noChangeShapeType="1"/>
                </p:cNvSpPr>
                <p:nvPr/>
              </p:nvSpPr>
              <p:spPr bwMode="auto">
                <a:xfrm flipV="1">
                  <a:off x="3027" y="1811"/>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606">
                  <a:extLst>
                    <a:ext uri="{FF2B5EF4-FFF2-40B4-BE49-F238E27FC236}">
                      <a16:creationId xmlns:a16="http://schemas.microsoft.com/office/drawing/2014/main" id="{76CA8B16-DAAC-420E-86FC-4068224BE730}"/>
                    </a:ext>
                  </a:extLst>
                </p:cNvPr>
                <p:cNvSpPr>
                  <a:spLocks noChangeShapeType="1"/>
                </p:cNvSpPr>
                <p:nvPr/>
              </p:nvSpPr>
              <p:spPr bwMode="auto">
                <a:xfrm flipH="1" flipV="1">
                  <a:off x="2780" y="1712"/>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Freeform 607">
                  <a:extLst>
                    <a:ext uri="{FF2B5EF4-FFF2-40B4-BE49-F238E27FC236}">
                      <a16:creationId xmlns:a16="http://schemas.microsoft.com/office/drawing/2014/main" id="{CBE59B83-CBBC-48F3-BDAF-C011355AB4B8}"/>
                    </a:ext>
                  </a:extLst>
                </p:cNvPr>
                <p:cNvSpPr>
                  <a:spLocks/>
                </p:cNvSpPr>
                <p:nvPr/>
              </p:nvSpPr>
              <p:spPr bwMode="auto">
                <a:xfrm>
                  <a:off x="2681" y="1677"/>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608">
                  <a:extLst>
                    <a:ext uri="{FF2B5EF4-FFF2-40B4-BE49-F238E27FC236}">
                      <a16:creationId xmlns:a16="http://schemas.microsoft.com/office/drawing/2014/main" id="{0B666AAE-9C8D-423C-80CB-668B03349975}"/>
                    </a:ext>
                  </a:extLst>
                </p:cNvPr>
                <p:cNvSpPr>
                  <a:spLocks/>
                </p:cNvSpPr>
                <p:nvPr/>
              </p:nvSpPr>
              <p:spPr bwMode="auto">
                <a:xfrm>
                  <a:off x="2681" y="1677"/>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52" name="Freeform 609">
                  <a:extLst>
                    <a:ext uri="{FF2B5EF4-FFF2-40B4-BE49-F238E27FC236}">
                      <a16:creationId xmlns:a16="http://schemas.microsoft.com/office/drawing/2014/main" id="{4516B9FA-D86C-4854-9427-E33B52D2D991}"/>
                    </a:ext>
                  </a:extLst>
                </p:cNvPr>
                <p:cNvSpPr>
                  <a:spLocks/>
                </p:cNvSpPr>
                <p:nvPr/>
              </p:nvSpPr>
              <p:spPr bwMode="auto">
                <a:xfrm>
                  <a:off x="2681" y="159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610">
                  <a:extLst>
                    <a:ext uri="{FF2B5EF4-FFF2-40B4-BE49-F238E27FC236}">
                      <a16:creationId xmlns:a16="http://schemas.microsoft.com/office/drawing/2014/main" id="{23C77FEA-2368-41DF-9D93-2F24054FCE77}"/>
                    </a:ext>
                  </a:extLst>
                </p:cNvPr>
                <p:cNvSpPr>
                  <a:spLocks/>
                </p:cNvSpPr>
                <p:nvPr/>
              </p:nvSpPr>
              <p:spPr bwMode="auto">
                <a:xfrm>
                  <a:off x="2681" y="1596"/>
                  <a:ext cx="733" cy="331"/>
                </a:xfrm>
                <a:custGeom>
                  <a:avLst/>
                  <a:gdLst>
                    <a:gd name="T0" fmla="*/ 0 w 1512"/>
                    <a:gd name="T1" fmla="*/ 81 h 684"/>
                    <a:gd name="T2" fmla="*/ 195 w 1512"/>
                    <a:gd name="T3" fmla="*/ 0 h 684"/>
                    <a:gd name="T4" fmla="*/ 733 w 1512"/>
                    <a:gd name="T5" fmla="*/ 221 h 684"/>
                    <a:gd name="T6" fmla="*/ 538 w 1512"/>
                    <a:gd name="T7" fmla="*/ 331 h 684"/>
                    <a:gd name="T8" fmla="*/ 0 w 1512"/>
                    <a:gd name="T9" fmla="*/ 81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54" name="Line 611">
                  <a:extLst>
                    <a:ext uri="{FF2B5EF4-FFF2-40B4-BE49-F238E27FC236}">
                      <a16:creationId xmlns:a16="http://schemas.microsoft.com/office/drawing/2014/main" id="{A7CD526F-0406-4217-B4DA-D14C6A79C10F}"/>
                    </a:ext>
                  </a:extLst>
                </p:cNvPr>
                <p:cNvSpPr>
                  <a:spLocks noChangeShapeType="1"/>
                </p:cNvSpPr>
                <p:nvPr/>
              </p:nvSpPr>
              <p:spPr bwMode="auto">
                <a:xfrm flipV="1">
                  <a:off x="2838" y="1663"/>
                  <a:ext cx="198" cy="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612">
                  <a:extLst>
                    <a:ext uri="{FF2B5EF4-FFF2-40B4-BE49-F238E27FC236}">
                      <a16:creationId xmlns:a16="http://schemas.microsoft.com/office/drawing/2014/main" id="{95537FC5-2FEC-4499-A6D8-7EBF3B67A7C5}"/>
                    </a:ext>
                  </a:extLst>
                </p:cNvPr>
                <p:cNvSpPr>
                  <a:spLocks noChangeShapeType="1"/>
                </p:cNvSpPr>
                <p:nvPr/>
              </p:nvSpPr>
              <p:spPr bwMode="auto">
                <a:xfrm flipV="1">
                  <a:off x="3027" y="1735"/>
                  <a:ext cx="187" cy="10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613">
                  <a:extLst>
                    <a:ext uri="{FF2B5EF4-FFF2-40B4-BE49-F238E27FC236}">
                      <a16:creationId xmlns:a16="http://schemas.microsoft.com/office/drawing/2014/main" id="{23836080-27C0-4129-B705-CED09B537DB0}"/>
                    </a:ext>
                  </a:extLst>
                </p:cNvPr>
                <p:cNvSpPr>
                  <a:spLocks noChangeShapeType="1"/>
                </p:cNvSpPr>
                <p:nvPr/>
              </p:nvSpPr>
              <p:spPr bwMode="auto">
                <a:xfrm flipH="1" flipV="1">
                  <a:off x="2780" y="1636"/>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Freeform 614">
                  <a:extLst>
                    <a:ext uri="{FF2B5EF4-FFF2-40B4-BE49-F238E27FC236}">
                      <a16:creationId xmlns:a16="http://schemas.microsoft.com/office/drawing/2014/main" id="{F40CBCA9-DFD3-46E4-A695-47CA48CCC658}"/>
                    </a:ext>
                  </a:extLst>
                </p:cNvPr>
                <p:cNvSpPr>
                  <a:spLocks/>
                </p:cNvSpPr>
                <p:nvPr/>
              </p:nvSpPr>
              <p:spPr bwMode="auto">
                <a:xfrm>
                  <a:off x="2681" y="1602"/>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615">
                  <a:extLst>
                    <a:ext uri="{FF2B5EF4-FFF2-40B4-BE49-F238E27FC236}">
                      <a16:creationId xmlns:a16="http://schemas.microsoft.com/office/drawing/2014/main" id="{608EE9D3-DF1D-45A5-9335-CCF71B2BE796}"/>
                    </a:ext>
                  </a:extLst>
                </p:cNvPr>
                <p:cNvSpPr>
                  <a:spLocks/>
                </p:cNvSpPr>
                <p:nvPr/>
              </p:nvSpPr>
              <p:spPr bwMode="auto">
                <a:xfrm>
                  <a:off x="2681" y="1602"/>
                  <a:ext cx="733" cy="259"/>
                </a:xfrm>
                <a:custGeom>
                  <a:avLst/>
                  <a:gdLst>
                    <a:gd name="T0" fmla="*/ 0 w 1512"/>
                    <a:gd name="T1" fmla="*/ 9 h 534"/>
                    <a:gd name="T2" fmla="*/ 538 w 1512"/>
                    <a:gd name="T3" fmla="*/ 259 h 534"/>
                    <a:gd name="T4" fmla="*/ 733 w 1512"/>
                    <a:gd name="T5" fmla="*/ 146 h 534"/>
                    <a:gd name="T6" fmla="*/ 733 w 1512"/>
                    <a:gd name="T7" fmla="*/ 140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8"/>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59" name="Freeform 616">
                  <a:extLst>
                    <a:ext uri="{FF2B5EF4-FFF2-40B4-BE49-F238E27FC236}">
                      <a16:creationId xmlns:a16="http://schemas.microsoft.com/office/drawing/2014/main" id="{2A7F368C-B5E6-4F6D-84B9-70466095A589}"/>
                    </a:ext>
                  </a:extLst>
                </p:cNvPr>
                <p:cNvSpPr>
                  <a:spLocks/>
                </p:cNvSpPr>
                <p:nvPr/>
              </p:nvSpPr>
              <p:spPr bwMode="auto">
                <a:xfrm>
                  <a:off x="2681" y="1520"/>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617">
                  <a:extLst>
                    <a:ext uri="{FF2B5EF4-FFF2-40B4-BE49-F238E27FC236}">
                      <a16:creationId xmlns:a16="http://schemas.microsoft.com/office/drawing/2014/main" id="{C81CF3CD-2860-44E6-9C1F-4E19042E3DCF}"/>
                    </a:ext>
                  </a:extLst>
                </p:cNvPr>
                <p:cNvSpPr>
                  <a:spLocks/>
                </p:cNvSpPr>
                <p:nvPr/>
              </p:nvSpPr>
              <p:spPr bwMode="auto">
                <a:xfrm>
                  <a:off x="2681" y="1520"/>
                  <a:ext cx="733" cy="332"/>
                </a:xfrm>
                <a:custGeom>
                  <a:avLst/>
                  <a:gdLst>
                    <a:gd name="T0" fmla="*/ 0 w 1512"/>
                    <a:gd name="T1" fmla="*/ 82 h 684"/>
                    <a:gd name="T2" fmla="*/ 195 w 1512"/>
                    <a:gd name="T3" fmla="*/ 0 h 684"/>
                    <a:gd name="T4" fmla="*/ 733 w 1512"/>
                    <a:gd name="T5" fmla="*/ 221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6"/>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61" name="Line 618">
                  <a:extLst>
                    <a:ext uri="{FF2B5EF4-FFF2-40B4-BE49-F238E27FC236}">
                      <a16:creationId xmlns:a16="http://schemas.microsoft.com/office/drawing/2014/main" id="{6949F49A-385F-4592-A639-A4CFD682019A}"/>
                    </a:ext>
                  </a:extLst>
                </p:cNvPr>
                <p:cNvSpPr>
                  <a:spLocks noChangeShapeType="1"/>
                </p:cNvSpPr>
                <p:nvPr/>
              </p:nvSpPr>
              <p:spPr bwMode="auto">
                <a:xfrm flipV="1">
                  <a:off x="2838" y="1587"/>
                  <a:ext cx="198" cy="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619">
                  <a:extLst>
                    <a:ext uri="{FF2B5EF4-FFF2-40B4-BE49-F238E27FC236}">
                      <a16:creationId xmlns:a16="http://schemas.microsoft.com/office/drawing/2014/main" id="{1D3FB5A9-C263-434F-A802-33EF582CE35D}"/>
                    </a:ext>
                  </a:extLst>
                </p:cNvPr>
                <p:cNvSpPr>
                  <a:spLocks noChangeShapeType="1"/>
                </p:cNvSpPr>
                <p:nvPr/>
              </p:nvSpPr>
              <p:spPr bwMode="auto">
                <a:xfrm flipV="1">
                  <a:off x="3027" y="1660"/>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620">
                  <a:extLst>
                    <a:ext uri="{FF2B5EF4-FFF2-40B4-BE49-F238E27FC236}">
                      <a16:creationId xmlns:a16="http://schemas.microsoft.com/office/drawing/2014/main" id="{5EF5E4AA-98FA-4F81-A856-2EB285488A45}"/>
                    </a:ext>
                  </a:extLst>
                </p:cNvPr>
                <p:cNvSpPr>
                  <a:spLocks noChangeShapeType="1"/>
                </p:cNvSpPr>
                <p:nvPr/>
              </p:nvSpPr>
              <p:spPr bwMode="auto">
                <a:xfrm flipH="1" flipV="1">
                  <a:off x="2780" y="1561"/>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Freeform 621">
                  <a:extLst>
                    <a:ext uri="{FF2B5EF4-FFF2-40B4-BE49-F238E27FC236}">
                      <a16:creationId xmlns:a16="http://schemas.microsoft.com/office/drawing/2014/main" id="{500BAF33-0A20-47BE-B588-9A55700D441A}"/>
                    </a:ext>
                  </a:extLst>
                </p:cNvPr>
                <p:cNvSpPr>
                  <a:spLocks/>
                </p:cNvSpPr>
                <p:nvPr/>
              </p:nvSpPr>
              <p:spPr bwMode="auto">
                <a:xfrm>
                  <a:off x="2681" y="1526"/>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622">
                  <a:extLst>
                    <a:ext uri="{FF2B5EF4-FFF2-40B4-BE49-F238E27FC236}">
                      <a16:creationId xmlns:a16="http://schemas.microsoft.com/office/drawing/2014/main" id="{D18E9CEB-4E59-4C74-84E7-D1A06A8537C9}"/>
                    </a:ext>
                  </a:extLst>
                </p:cNvPr>
                <p:cNvSpPr>
                  <a:spLocks/>
                </p:cNvSpPr>
                <p:nvPr/>
              </p:nvSpPr>
              <p:spPr bwMode="auto">
                <a:xfrm>
                  <a:off x="2681" y="1526"/>
                  <a:ext cx="733" cy="259"/>
                </a:xfrm>
                <a:custGeom>
                  <a:avLst/>
                  <a:gdLst>
                    <a:gd name="T0" fmla="*/ 0 w 1512"/>
                    <a:gd name="T1" fmla="*/ 9 h 534"/>
                    <a:gd name="T2" fmla="*/ 538 w 1512"/>
                    <a:gd name="T3" fmla="*/ 259 h 534"/>
                    <a:gd name="T4" fmla="*/ 733 w 1512"/>
                    <a:gd name="T5" fmla="*/ 146 h 534"/>
                    <a:gd name="T6" fmla="*/ 733 w 1512"/>
                    <a:gd name="T7" fmla="*/ 137 h 534"/>
                    <a:gd name="T8" fmla="*/ 0 w 1512"/>
                    <a:gd name="T9" fmla="*/ 0 h 534"/>
                    <a:gd name="T10" fmla="*/ 0 w 1512"/>
                    <a:gd name="T11" fmla="*/ 9 h 534"/>
                    <a:gd name="T12" fmla="*/ 0 60000 65536"/>
                    <a:gd name="T13" fmla="*/ 0 60000 65536"/>
                    <a:gd name="T14" fmla="*/ 0 60000 65536"/>
                    <a:gd name="T15" fmla="*/ 0 60000 65536"/>
                    <a:gd name="T16" fmla="*/ 0 60000 65536"/>
                    <a:gd name="T17" fmla="*/ 0 60000 65536"/>
                    <a:gd name="T18" fmla="*/ 0 w 1512"/>
                    <a:gd name="T19" fmla="*/ 0 h 534"/>
                    <a:gd name="T20" fmla="*/ 1512 w 1512"/>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512" h="534">
                      <a:moveTo>
                        <a:pt x="0" y="18"/>
                      </a:moveTo>
                      <a:lnTo>
                        <a:pt x="1110" y="534"/>
                      </a:lnTo>
                      <a:lnTo>
                        <a:pt x="1512" y="300"/>
                      </a:lnTo>
                      <a:lnTo>
                        <a:pt x="1512" y="282"/>
                      </a:lnTo>
                      <a:lnTo>
                        <a:pt x="0" y="0"/>
                      </a:lnTo>
                      <a:lnTo>
                        <a:pt x="0" y="18"/>
                      </a:lnTo>
                    </a:path>
                  </a:pathLst>
                </a:custGeom>
                <a:solidFill>
                  <a:schemeClr val="folHlink"/>
                </a:solidFill>
                <a:ln w="0">
                  <a:solidFill>
                    <a:srgbClr val="000000"/>
                  </a:solidFill>
                  <a:round/>
                  <a:headEnd/>
                  <a:tailEnd/>
                </a:ln>
              </p:spPr>
              <p:txBody>
                <a:bodyPr/>
                <a:lstStyle/>
                <a:p>
                  <a:endParaRPr lang="zh-CN" altLang="en-US"/>
                </a:p>
              </p:txBody>
            </p:sp>
            <p:sp>
              <p:nvSpPr>
                <p:cNvPr id="166" name="Freeform 623">
                  <a:extLst>
                    <a:ext uri="{FF2B5EF4-FFF2-40B4-BE49-F238E27FC236}">
                      <a16:creationId xmlns:a16="http://schemas.microsoft.com/office/drawing/2014/main" id="{52B4B3EC-C2D3-4FB1-8CBC-EDB442F0C5DA}"/>
                    </a:ext>
                  </a:extLst>
                </p:cNvPr>
                <p:cNvSpPr>
                  <a:spLocks/>
                </p:cNvSpPr>
                <p:nvPr/>
              </p:nvSpPr>
              <p:spPr bwMode="auto">
                <a:xfrm>
                  <a:off x="2681" y="1444"/>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624">
                  <a:extLst>
                    <a:ext uri="{FF2B5EF4-FFF2-40B4-BE49-F238E27FC236}">
                      <a16:creationId xmlns:a16="http://schemas.microsoft.com/office/drawing/2014/main" id="{6FE0EC37-A544-4E53-88E3-B48CDCAF77F5}"/>
                    </a:ext>
                  </a:extLst>
                </p:cNvPr>
                <p:cNvSpPr>
                  <a:spLocks/>
                </p:cNvSpPr>
                <p:nvPr/>
              </p:nvSpPr>
              <p:spPr bwMode="auto">
                <a:xfrm>
                  <a:off x="2681" y="1444"/>
                  <a:ext cx="733" cy="332"/>
                </a:xfrm>
                <a:custGeom>
                  <a:avLst/>
                  <a:gdLst>
                    <a:gd name="T0" fmla="*/ 0 w 1512"/>
                    <a:gd name="T1" fmla="*/ 82 h 684"/>
                    <a:gd name="T2" fmla="*/ 195 w 1512"/>
                    <a:gd name="T3" fmla="*/ 0 h 684"/>
                    <a:gd name="T4" fmla="*/ 733 w 1512"/>
                    <a:gd name="T5" fmla="*/ 218 h 684"/>
                    <a:gd name="T6" fmla="*/ 538 w 1512"/>
                    <a:gd name="T7" fmla="*/ 332 h 684"/>
                    <a:gd name="T8" fmla="*/ 0 w 1512"/>
                    <a:gd name="T9" fmla="*/ 82 h 684"/>
                    <a:gd name="T10" fmla="*/ 0 60000 65536"/>
                    <a:gd name="T11" fmla="*/ 0 60000 65536"/>
                    <a:gd name="T12" fmla="*/ 0 60000 65536"/>
                    <a:gd name="T13" fmla="*/ 0 60000 65536"/>
                    <a:gd name="T14" fmla="*/ 0 60000 65536"/>
                    <a:gd name="T15" fmla="*/ 0 w 1512"/>
                    <a:gd name="T16" fmla="*/ 0 h 684"/>
                    <a:gd name="T17" fmla="*/ 1512 w 1512"/>
                    <a:gd name="T18" fmla="*/ 684 h 684"/>
                  </a:gdLst>
                  <a:ahLst/>
                  <a:cxnLst>
                    <a:cxn ang="T10">
                      <a:pos x="T0" y="T1"/>
                    </a:cxn>
                    <a:cxn ang="T11">
                      <a:pos x="T2" y="T3"/>
                    </a:cxn>
                    <a:cxn ang="T12">
                      <a:pos x="T4" y="T5"/>
                    </a:cxn>
                    <a:cxn ang="T13">
                      <a:pos x="T6" y="T7"/>
                    </a:cxn>
                    <a:cxn ang="T14">
                      <a:pos x="T8" y="T9"/>
                    </a:cxn>
                  </a:cxnLst>
                  <a:rect l="T15" t="T16" r="T17" b="T18"/>
                  <a:pathLst>
                    <a:path w="1512" h="684">
                      <a:moveTo>
                        <a:pt x="0" y="168"/>
                      </a:moveTo>
                      <a:lnTo>
                        <a:pt x="402" y="0"/>
                      </a:lnTo>
                      <a:lnTo>
                        <a:pt x="1512" y="450"/>
                      </a:lnTo>
                      <a:lnTo>
                        <a:pt x="1110" y="684"/>
                      </a:lnTo>
                      <a:lnTo>
                        <a:pt x="0" y="168"/>
                      </a:lnTo>
                    </a:path>
                  </a:pathLst>
                </a:custGeom>
                <a:solidFill>
                  <a:schemeClr val="folHlink"/>
                </a:solidFill>
                <a:ln w="0">
                  <a:solidFill>
                    <a:srgbClr val="000000"/>
                  </a:solidFill>
                  <a:round/>
                  <a:headEnd/>
                  <a:tailEnd/>
                </a:ln>
              </p:spPr>
              <p:txBody>
                <a:bodyPr/>
                <a:lstStyle/>
                <a:p>
                  <a:endParaRPr lang="zh-CN" altLang="en-US"/>
                </a:p>
              </p:txBody>
            </p:sp>
            <p:sp>
              <p:nvSpPr>
                <p:cNvPr id="168" name="Line 625">
                  <a:extLst>
                    <a:ext uri="{FF2B5EF4-FFF2-40B4-BE49-F238E27FC236}">
                      <a16:creationId xmlns:a16="http://schemas.microsoft.com/office/drawing/2014/main" id="{2347A15E-8738-4F7B-9122-3ED8017060E0}"/>
                    </a:ext>
                  </a:extLst>
                </p:cNvPr>
                <p:cNvSpPr>
                  <a:spLocks noChangeShapeType="1"/>
                </p:cNvSpPr>
                <p:nvPr/>
              </p:nvSpPr>
              <p:spPr bwMode="auto">
                <a:xfrm flipV="1">
                  <a:off x="2838" y="1508"/>
                  <a:ext cx="198" cy="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626">
                  <a:extLst>
                    <a:ext uri="{FF2B5EF4-FFF2-40B4-BE49-F238E27FC236}">
                      <a16:creationId xmlns:a16="http://schemas.microsoft.com/office/drawing/2014/main" id="{26E16609-3742-4692-9940-BA355238219E}"/>
                    </a:ext>
                  </a:extLst>
                </p:cNvPr>
                <p:cNvSpPr>
                  <a:spLocks noChangeShapeType="1"/>
                </p:cNvSpPr>
                <p:nvPr/>
              </p:nvSpPr>
              <p:spPr bwMode="auto">
                <a:xfrm flipV="1">
                  <a:off x="3027" y="1581"/>
                  <a:ext cx="187" cy="10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Line 627">
                  <a:extLst>
                    <a:ext uri="{FF2B5EF4-FFF2-40B4-BE49-F238E27FC236}">
                      <a16:creationId xmlns:a16="http://schemas.microsoft.com/office/drawing/2014/main" id="{7C987B1A-8113-44F3-83C8-66FB95448024}"/>
                    </a:ext>
                  </a:extLst>
                </p:cNvPr>
                <p:cNvSpPr>
                  <a:spLocks noChangeShapeType="1"/>
                </p:cNvSpPr>
                <p:nvPr/>
              </p:nvSpPr>
              <p:spPr bwMode="auto">
                <a:xfrm flipH="1" flipV="1">
                  <a:off x="2780" y="1485"/>
                  <a:ext cx="538" cy="23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Freeform 628">
                  <a:extLst>
                    <a:ext uri="{FF2B5EF4-FFF2-40B4-BE49-F238E27FC236}">
                      <a16:creationId xmlns:a16="http://schemas.microsoft.com/office/drawing/2014/main" id="{3A4426DD-143D-44EB-8F41-BFEBC8394CB5}"/>
                    </a:ext>
                  </a:extLst>
                </p:cNvPr>
                <p:cNvSpPr>
                  <a:spLocks/>
                </p:cNvSpPr>
                <p:nvPr/>
              </p:nvSpPr>
              <p:spPr bwMode="auto">
                <a:xfrm>
                  <a:off x="2678" y="1526"/>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629">
                  <a:extLst>
                    <a:ext uri="{FF2B5EF4-FFF2-40B4-BE49-F238E27FC236}">
                      <a16:creationId xmlns:a16="http://schemas.microsoft.com/office/drawing/2014/main" id="{C7CFB0F0-CD23-4FA1-8EB8-7EC3581482DF}"/>
                    </a:ext>
                  </a:extLst>
                </p:cNvPr>
                <p:cNvSpPr>
                  <a:spLocks/>
                </p:cNvSpPr>
                <p:nvPr/>
              </p:nvSpPr>
              <p:spPr bwMode="auto">
                <a:xfrm>
                  <a:off x="2678" y="1526"/>
                  <a:ext cx="6" cy="396"/>
                </a:xfrm>
                <a:custGeom>
                  <a:avLst/>
                  <a:gdLst>
                    <a:gd name="T0" fmla="*/ 0 w 12"/>
                    <a:gd name="T1" fmla="*/ 0 h 816"/>
                    <a:gd name="T2" fmla="*/ 0 w 12"/>
                    <a:gd name="T3" fmla="*/ 393 h 816"/>
                    <a:gd name="T4" fmla="*/ 6 w 12"/>
                    <a:gd name="T5" fmla="*/ 396 h 816"/>
                    <a:gd name="T6" fmla="*/ 6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73" name="Freeform 630">
                  <a:extLst>
                    <a:ext uri="{FF2B5EF4-FFF2-40B4-BE49-F238E27FC236}">
                      <a16:creationId xmlns:a16="http://schemas.microsoft.com/office/drawing/2014/main" id="{E0EE18CC-8013-4EB9-B0E9-E50373CFA4DE}"/>
                    </a:ext>
                  </a:extLst>
                </p:cNvPr>
                <p:cNvSpPr>
                  <a:spLocks/>
                </p:cNvSpPr>
                <p:nvPr/>
              </p:nvSpPr>
              <p:spPr bwMode="auto">
                <a:xfrm>
                  <a:off x="2684" y="1526"/>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631">
                  <a:extLst>
                    <a:ext uri="{FF2B5EF4-FFF2-40B4-BE49-F238E27FC236}">
                      <a16:creationId xmlns:a16="http://schemas.microsoft.com/office/drawing/2014/main" id="{3E6B6AD6-14B6-4B28-B08C-428CA7323D51}"/>
                    </a:ext>
                  </a:extLst>
                </p:cNvPr>
                <p:cNvSpPr>
                  <a:spLocks/>
                </p:cNvSpPr>
                <p:nvPr/>
              </p:nvSpPr>
              <p:spPr bwMode="auto">
                <a:xfrm>
                  <a:off x="2684" y="1526"/>
                  <a:ext cx="8" cy="396"/>
                </a:xfrm>
                <a:custGeom>
                  <a:avLst/>
                  <a:gdLst>
                    <a:gd name="T0" fmla="*/ 0 w 18"/>
                    <a:gd name="T1" fmla="*/ 396 h 816"/>
                    <a:gd name="T2" fmla="*/ 8 w 18"/>
                    <a:gd name="T3" fmla="*/ 393 h 816"/>
                    <a:gd name="T4" fmla="*/ 8 w 18"/>
                    <a:gd name="T5" fmla="*/ 0 h 816"/>
                    <a:gd name="T6" fmla="*/ 0 w 18"/>
                    <a:gd name="T7" fmla="*/ 6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75" name="Freeform 632">
                  <a:extLst>
                    <a:ext uri="{FF2B5EF4-FFF2-40B4-BE49-F238E27FC236}">
                      <a16:creationId xmlns:a16="http://schemas.microsoft.com/office/drawing/2014/main" id="{274561FF-9CAC-4847-B05F-C1E2092AC33C}"/>
                    </a:ext>
                  </a:extLst>
                </p:cNvPr>
                <p:cNvSpPr>
                  <a:spLocks/>
                </p:cNvSpPr>
                <p:nvPr/>
              </p:nvSpPr>
              <p:spPr bwMode="auto">
                <a:xfrm>
                  <a:off x="2678" y="1523"/>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Freeform 633">
                  <a:extLst>
                    <a:ext uri="{FF2B5EF4-FFF2-40B4-BE49-F238E27FC236}">
                      <a16:creationId xmlns:a16="http://schemas.microsoft.com/office/drawing/2014/main" id="{2CC0138A-FD8A-45EF-9A21-D8AE75DD8E93}"/>
                    </a:ext>
                  </a:extLst>
                </p:cNvPr>
                <p:cNvSpPr>
                  <a:spLocks/>
                </p:cNvSpPr>
                <p:nvPr/>
              </p:nvSpPr>
              <p:spPr bwMode="auto">
                <a:xfrm>
                  <a:off x="2678" y="1523"/>
                  <a:ext cx="14" cy="9"/>
                </a:xfrm>
                <a:custGeom>
                  <a:avLst/>
                  <a:gdLst>
                    <a:gd name="T0" fmla="*/ 14 w 30"/>
                    <a:gd name="T1" fmla="*/ 3 h 18"/>
                    <a:gd name="T2" fmla="*/ 6 w 30"/>
                    <a:gd name="T3" fmla="*/ 0 h 18"/>
                    <a:gd name="T4" fmla="*/ 0 w 30"/>
                    <a:gd name="T5" fmla="*/ 3 h 18"/>
                    <a:gd name="T6" fmla="*/ 6 w 30"/>
                    <a:gd name="T7" fmla="*/ 9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2"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77" name="Freeform 634">
                  <a:extLst>
                    <a:ext uri="{FF2B5EF4-FFF2-40B4-BE49-F238E27FC236}">
                      <a16:creationId xmlns:a16="http://schemas.microsoft.com/office/drawing/2014/main" id="{8CE5A759-E652-46E2-9CDF-6B9159429EEF}"/>
                    </a:ext>
                  </a:extLst>
                </p:cNvPr>
                <p:cNvSpPr>
                  <a:spLocks/>
                </p:cNvSpPr>
                <p:nvPr/>
              </p:nvSpPr>
              <p:spPr bwMode="auto">
                <a:xfrm>
                  <a:off x="2829" y="1599"/>
                  <a:ext cx="6" cy="395"/>
                </a:xfrm>
                <a:custGeom>
                  <a:avLst/>
                  <a:gdLst>
                    <a:gd name="T0" fmla="*/ 0 w 12"/>
                    <a:gd name="T1" fmla="*/ 0 h 816"/>
                    <a:gd name="T2" fmla="*/ 0 w 12"/>
                    <a:gd name="T3" fmla="*/ 392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635">
                  <a:extLst>
                    <a:ext uri="{FF2B5EF4-FFF2-40B4-BE49-F238E27FC236}">
                      <a16:creationId xmlns:a16="http://schemas.microsoft.com/office/drawing/2014/main" id="{C6BF2BD2-9D7F-4A05-B5B8-8C59A5C42373}"/>
                    </a:ext>
                  </a:extLst>
                </p:cNvPr>
                <p:cNvSpPr>
                  <a:spLocks/>
                </p:cNvSpPr>
                <p:nvPr/>
              </p:nvSpPr>
              <p:spPr bwMode="auto">
                <a:xfrm>
                  <a:off x="2829" y="1599"/>
                  <a:ext cx="6" cy="395"/>
                </a:xfrm>
                <a:custGeom>
                  <a:avLst/>
                  <a:gdLst>
                    <a:gd name="T0" fmla="*/ 0 w 12"/>
                    <a:gd name="T1" fmla="*/ 0 h 816"/>
                    <a:gd name="T2" fmla="*/ 0 w 12"/>
                    <a:gd name="T3" fmla="*/ 392 h 816"/>
                    <a:gd name="T4" fmla="*/ 6 w 12"/>
                    <a:gd name="T5" fmla="*/ 395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79" name="Freeform 636">
                  <a:extLst>
                    <a:ext uri="{FF2B5EF4-FFF2-40B4-BE49-F238E27FC236}">
                      <a16:creationId xmlns:a16="http://schemas.microsoft.com/office/drawing/2014/main" id="{8964DCF7-2B8D-4002-9F28-2B08603DC106}"/>
                    </a:ext>
                  </a:extLst>
                </p:cNvPr>
                <p:cNvSpPr>
                  <a:spLocks/>
                </p:cNvSpPr>
                <p:nvPr/>
              </p:nvSpPr>
              <p:spPr bwMode="auto">
                <a:xfrm>
                  <a:off x="2835" y="1599"/>
                  <a:ext cx="12" cy="395"/>
                </a:xfrm>
                <a:custGeom>
                  <a:avLst/>
                  <a:gdLst>
                    <a:gd name="T0" fmla="*/ 0 w 24"/>
                    <a:gd name="T1" fmla="*/ 395 h 816"/>
                    <a:gd name="T2" fmla="*/ 12 w 24"/>
                    <a:gd name="T3" fmla="*/ 392 h 816"/>
                    <a:gd name="T4" fmla="*/ 12 w 24"/>
                    <a:gd name="T5" fmla="*/ 0 h 816"/>
                    <a:gd name="T6" fmla="*/ 0 w 24"/>
                    <a:gd name="T7" fmla="*/ 3 h 816"/>
                    <a:gd name="T8" fmla="*/ 0 w 24"/>
                    <a:gd name="T9" fmla="*/ 395 h 816"/>
                    <a:gd name="T10" fmla="*/ 0 60000 65536"/>
                    <a:gd name="T11" fmla="*/ 0 60000 65536"/>
                    <a:gd name="T12" fmla="*/ 0 60000 65536"/>
                    <a:gd name="T13" fmla="*/ 0 60000 65536"/>
                    <a:gd name="T14" fmla="*/ 0 60000 65536"/>
                    <a:gd name="T15" fmla="*/ 0 w 24"/>
                    <a:gd name="T16" fmla="*/ 0 h 816"/>
                    <a:gd name="T17" fmla="*/ 24 w 24"/>
                    <a:gd name="T18" fmla="*/ 816 h 816"/>
                  </a:gdLst>
                  <a:ahLst/>
                  <a:cxnLst>
                    <a:cxn ang="T10">
                      <a:pos x="T0" y="T1"/>
                    </a:cxn>
                    <a:cxn ang="T11">
                      <a:pos x="T2" y="T3"/>
                    </a:cxn>
                    <a:cxn ang="T12">
                      <a:pos x="T4" y="T5"/>
                    </a:cxn>
                    <a:cxn ang="T13">
                      <a:pos x="T6" y="T7"/>
                    </a:cxn>
                    <a:cxn ang="T14">
                      <a:pos x="T8" y="T9"/>
                    </a:cxn>
                  </a:cxnLst>
                  <a:rect l="T15" t="T16" r="T17" b="T18"/>
                  <a:pathLst>
                    <a:path w="24" h="816">
                      <a:moveTo>
                        <a:pt x="0" y="816"/>
                      </a:moveTo>
                      <a:lnTo>
                        <a:pt x="24" y="810"/>
                      </a:lnTo>
                      <a:lnTo>
                        <a:pt x="24"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637">
                  <a:extLst>
                    <a:ext uri="{FF2B5EF4-FFF2-40B4-BE49-F238E27FC236}">
                      <a16:creationId xmlns:a16="http://schemas.microsoft.com/office/drawing/2014/main" id="{98B155BA-304D-4132-8EF0-A8001AC5B428}"/>
                    </a:ext>
                  </a:extLst>
                </p:cNvPr>
                <p:cNvSpPr>
                  <a:spLocks/>
                </p:cNvSpPr>
                <p:nvPr/>
              </p:nvSpPr>
              <p:spPr bwMode="auto">
                <a:xfrm>
                  <a:off x="2835" y="1599"/>
                  <a:ext cx="12" cy="395"/>
                </a:xfrm>
                <a:custGeom>
                  <a:avLst/>
                  <a:gdLst>
                    <a:gd name="T0" fmla="*/ 0 w 24"/>
                    <a:gd name="T1" fmla="*/ 395 h 816"/>
                    <a:gd name="T2" fmla="*/ 12 w 24"/>
                    <a:gd name="T3" fmla="*/ 392 h 816"/>
                    <a:gd name="T4" fmla="*/ 12 w 24"/>
                    <a:gd name="T5" fmla="*/ 0 h 816"/>
                    <a:gd name="T6" fmla="*/ 0 w 24"/>
                    <a:gd name="T7" fmla="*/ 3 h 816"/>
                    <a:gd name="T8" fmla="*/ 0 w 24"/>
                    <a:gd name="T9" fmla="*/ 395 h 816"/>
                    <a:gd name="T10" fmla="*/ 0 60000 65536"/>
                    <a:gd name="T11" fmla="*/ 0 60000 65536"/>
                    <a:gd name="T12" fmla="*/ 0 60000 65536"/>
                    <a:gd name="T13" fmla="*/ 0 60000 65536"/>
                    <a:gd name="T14" fmla="*/ 0 60000 65536"/>
                    <a:gd name="T15" fmla="*/ 0 w 24"/>
                    <a:gd name="T16" fmla="*/ 0 h 816"/>
                    <a:gd name="T17" fmla="*/ 24 w 24"/>
                    <a:gd name="T18" fmla="*/ 816 h 816"/>
                  </a:gdLst>
                  <a:ahLst/>
                  <a:cxnLst>
                    <a:cxn ang="T10">
                      <a:pos x="T0" y="T1"/>
                    </a:cxn>
                    <a:cxn ang="T11">
                      <a:pos x="T2" y="T3"/>
                    </a:cxn>
                    <a:cxn ang="T12">
                      <a:pos x="T4" y="T5"/>
                    </a:cxn>
                    <a:cxn ang="T13">
                      <a:pos x="T6" y="T7"/>
                    </a:cxn>
                    <a:cxn ang="T14">
                      <a:pos x="T8" y="T9"/>
                    </a:cxn>
                  </a:cxnLst>
                  <a:rect l="T15" t="T16" r="T17" b="T18"/>
                  <a:pathLst>
                    <a:path w="24" h="816">
                      <a:moveTo>
                        <a:pt x="0" y="816"/>
                      </a:moveTo>
                      <a:lnTo>
                        <a:pt x="24" y="810"/>
                      </a:lnTo>
                      <a:lnTo>
                        <a:pt x="24"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81" name="Freeform 638">
                  <a:extLst>
                    <a:ext uri="{FF2B5EF4-FFF2-40B4-BE49-F238E27FC236}">
                      <a16:creationId xmlns:a16="http://schemas.microsoft.com/office/drawing/2014/main" id="{E664975E-9864-4738-A9EC-16076535A22F}"/>
                    </a:ext>
                  </a:extLst>
                </p:cNvPr>
                <p:cNvSpPr>
                  <a:spLocks/>
                </p:cNvSpPr>
                <p:nvPr/>
              </p:nvSpPr>
              <p:spPr bwMode="auto">
                <a:xfrm>
                  <a:off x="2829" y="1596"/>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639">
                  <a:extLst>
                    <a:ext uri="{FF2B5EF4-FFF2-40B4-BE49-F238E27FC236}">
                      <a16:creationId xmlns:a16="http://schemas.microsoft.com/office/drawing/2014/main" id="{1E67527D-AAEB-4374-9FAD-89EB4ED6A6D7}"/>
                    </a:ext>
                  </a:extLst>
                </p:cNvPr>
                <p:cNvSpPr>
                  <a:spLocks/>
                </p:cNvSpPr>
                <p:nvPr/>
              </p:nvSpPr>
              <p:spPr bwMode="auto">
                <a:xfrm>
                  <a:off x="2829" y="1596"/>
                  <a:ext cx="18" cy="6"/>
                </a:xfrm>
                <a:custGeom>
                  <a:avLst/>
                  <a:gdLst>
                    <a:gd name="T0" fmla="*/ 18 w 36"/>
                    <a:gd name="T1" fmla="*/ 3 h 12"/>
                    <a:gd name="T2" fmla="*/ 9 w 36"/>
                    <a:gd name="T3" fmla="*/ 0 h 12"/>
                    <a:gd name="T4" fmla="*/ 0 w 36"/>
                    <a:gd name="T5" fmla="*/ 3 h 12"/>
                    <a:gd name="T6" fmla="*/ 9 w 36"/>
                    <a:gd name="T7" fmla="*/ 6 h 12"/>
                    <a:gd name="T8" fmla="*/ 18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path>
                  </a:pathLst>
                </a:custGeom>
                <a:solidFill>
                  <a:schemeClr val="folHlink"/>
                </a:solidFill>
                <a:ln w="0">
                  <a:solidFill>
                    <a:srgbClr val="000000"/>
                  </a:solidFill>
                  <a:round/>
                  <a:headEnd/>
                  <a:tailEnd/>
                </a:ln>
              </p:spPr>
              <p:txBody>
                <a:bodyPr/>
                <a:lstStyle/>
                <a:p>
                  <a:endParaRPr lang="zh-CN" altLang="en-US"/>
                </a:p>
              </p:txBody>
            </p:sp>
            <p:sp>
              <p:nvSpPr>
                <p:cNvPr id="183" name="Freeform 640">
                  <a:extLst>
                    <a:ext uri="{FF2B5EF4-FFF2-40B4-BE49-F238E27FC236}">
                      <a16:creationId xmlns:a16="http://schemas.microsoft.com/office/drawing/2014/main" id="{7F6123C2-B99A-4403-9C9C-F7EFDFAFA29C}"/>
                    </a:ext>
                  </a:extLst>
                </p:cNvPr>
                <p:cNvSpPr>
                  <a:spLocks/>
                </p:cNvSpPr>
                <p:nvPr/>
              </p:nvSpPr>
              <p:spPr bwMode="auto">
                <a:xfrm>
                  <a:off x="3016" y="1686"/>
                  <a:ext cx="5" cy="396"/>
                </a:xfrm>
                <a:custGeom>
                  <a:avLst/>
                  <a:gdLst>
                    <a:gd name="T0" fmla="*/ 0 w 12"/>
                    <a:gd name="T1" fmla="*/ 0 h 816"/>
                    <a:gd name="T2" fmla="*/ 0 w 12"/>
                    <a:gd name="T3" fmla="*/ 390 h 816"/>
                    <a:gd name="T4" fmla="*/ 5 w 12"/>
                    <a:gd name="T5" fmla="*/ 396 h 816"/>
                    <a:gd name="T6" fmla="*/ 5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641">
                  <a:extLst>
                    <a:ext uri="{FF2B5EF4-FFF2-40B4-BE49-F238E27FC236}">
                      <a16:creationId xmlns:a16="http://schemas.microsoft.com/office/drawing/2014/main" id="{8760253B-5548-4A3B-81B8-A894DF5AB4B2}"/>
                    </a:ext>
                  </a:extLst>
                </p:cNvPr>
                <p:cNvSpPr>
                  <a:spLocks/>
                </p:cNvSpPr>
                <p:nvPr/>
              </p:nvSpPr>
              <p:spPr bwMode="auto">
                <a:xfrm>
                  <a:off x="3016" y="1686"/>
                  <a:ext cx="5" cy="396"/>
                </a:xfrm>
                <a:custGeom>
                  <a:avLst/>
                  <a:gdLst>
                    <a:gd name="T0" fmla="*/ 0 w 12"/>
                    <a:gd name="T1" fmla="*/ 0 h 816"/>
                    <a:gd name="T2" fmla="*/ 0 w 12"/>
                    <a:gd name="T3" fmla="*/ 390 h 816"/>
                    <a:gd name="T4" fmla="*/ 5 w 12"/>
                    <a:gd name="T5" fmla="*/ 396 h 816"/>
                    <a:gd name="T6" fmla="*/ 5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85" name="Freeform 642">
                  <a:extLst>
                    <a:ext uri="{FF2B5EF4-FFF2-40B4-BE49-F238E27FC236}">
                      <a16:creationId xmlns:a16="http://schemas.microsoft.com/office/drawing/2014/main" id="{EF1699A8-9B0D-4D8A-9547-7476BF154ECC}"/>
                    </a:ext>
                  </a:extLst>
                </p:cNvPr>
                <p:cNvSpPr>
                  <a:spLocks/>
                </p:cNvSpPr>
                <p:nvPr/>
              </p:nvSpPr>
              <p:spPr bwMode="auto">
                <a:xfrm>
                  <a:off x="3021" y="1686"/>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643">
                  <a:extLst>
                    <a:ext uri="{FF2B5EF4-FFF2-40B4-BE49-F238E27FC236}">
                      <a16:creationId xmlns:a16="http://schemas.microsoft.com/office/drawing/2014/main" id="{F3C04395-CE99-4906-9955-6123B1F1C0AC}"/>
                    </a:ext>
                  </a:extLst>
                </p:cNvPr>
                <p:cNvSpPr>
                  <a:spLocks/>
                </p:cNvSpPr>
                <p:nvPr/>
              </p:nvSpPr>
              <p:spPr bwMode="auto">
                <a:xfrm>
                  <a:off x="3021" y="1686"/>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187" name="Freeform 644">
                  <a:extLst>
                    <a:ext uri="{FF2B5EF4-FFF2-40B4-BE49-F238E27FC236}">
                      <a16:creationId xmlns:a16="http://schemas.microsoft.com/office/drawing/2014/main" id="{26826418-4585-490A-AE94-06D67E1156AD}"/>
                    </a:ext>
                  </a:extLst>
                </p:cNvPr>
                <p:cNvSpPr>
                  <a:spLocks/>
                </p:cNvSpPr>
                <p:nvPr/>
              </p:nvSpPr>
              <p:spPr bwMode="auto">
                <a:xfrm>
                  <a:off x="3016" y="1683"/>
                  <a:ext cx="14" cy="6"/>
                </a:xfrm>
                <a:custGeom>
                  <a:avLst/>
                  <a:gdLst>
                    <a:gd name="T0" fmla="*/ 14 w 30"/>
                    <a:gd name="T1" fmla="*/ 3 h 12"/>
                    <a:gd name="T2" fmla="*/ 8 w 30"/>
                    <a:gd name="T3" fmla="*/ 0 h 12"/>
                    <a:gd name="T4" fmla="*/ 0 w 30"/>
                    <a:gd name="T5" fmla="*/ 3 h 12"/>
                    <a:gd name="T6" fmla="*/ 6 w 30"/>
                    <a:gd name="T7" fmla="*/ 6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2"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645">
                  <a:extLst>
                    <a:ext uri="{FF2B5EF4-FFF2-40B4-BE49-F238E27FC236}">
                      <a16:creationId xmlns:a16="http://schemas.microsoft.com/office/drawing/2014/main" id="{BDE527DE-1922-4483-87C0-F765102B382A}"/>
                    </a:ext>
                  </a:extLst>
                </p:cNvPr>
                <p:cNvSpPr>
                  <a:spLocks/>
                </p:cNvSpPr>
                <p:nvPr/>
              </p:nvSpPr>
              <p:spPr bwMode="auto">
                <a:xfrm>
                  <a:off x="3016" y="1683"/>
                  <a:ext cx="14" cy="6"/>
                </a:xfrm>
                <a:custGeom>
                  <a:avLst/>
                  <a:gdLst>
                    <a:gd name="T0" fmla="*/ 14 w 30"/>
                    <a:gd name="T1" fmla="*/ 3 h 12"/>
                    <a:gd name="T2" fmla="*/ 8 w 30"/>
                    <a:gd name="T3" fmla="*/ 0 h 12"/>
                    <a:gd name="T4" fmla="*/ 0 w 30"/>
                    <a:gd name="T5" fmla="*/ 3 h 12"/>
                    <a:gd name="T6" fmla="*/ 6 w 30"/>
                    <a:gd name="T7" fmla="*/ 6 h 12"/>
                    <a:gd name="T8" fmla="*/ 14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8" y="0"/>
                      </a:lnTo>
                      <a:lnTo>
                        <a:pt x="0" y="6"/>
                      </a:lnTo>
                      <a:lnTo>
                        <a:pt x="12" y="12"/>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189" name="Freeform 646">
                  <a:extLst>
                    <a:ext uri="{FF2B5EF4-FFF2-40B4-BE49-F238E27FC236}">
                      <a16:creationId xmlns:a16="http://schemas.microsoft.com/office/drawing/2014/main" id="{645902C1-7B03-43DF-A10C-BFD01CD6CB33}"/>
                    </a:ext>
                  </a:extLst>
                </p:cNvPr>
                <p:cNvSpPr>
                  <a:spLocks/>
                </p:cNvSpPr>
                <p:nvPr/>
              </p:nvSpPr>
              <p:spPr bwMode="auto">
                <a:xfrm>
                  <a:off x="3219" y="1695"/>
                  <a:ext cx="190" cy="457"/>
                </a:xfrm>
                <a:custGeom>
                  <a:avLst/>
                  <a:gdLst>
                    <a:gd name="T0" fmla="*/ 190 w 390"/>
                    <a:gd name="T1" fmla="*/ 0 h 942"/>
                    <a:gd name="T2" fmla="*/ 0 w 390"/>
                    <a:gd name="T3" fmla="*/ 442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2"/>
                      </a:lnTo>
                      <a:lnTo>
                        <a:pt x="0" y="942"/>
                      </a:lnTo>
                      <a:lnTo>
                        <a:pt x="390" y="30"/>
                      </a:lnTo>
                      <a:lnTo>
                        <a:pt x="39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647">
                  <a:extLst>
                    <a:ext uri="{FF2B5EF4-FFF2-40B4-BE49-F238E27FC236}">
                      <a16:creationId xmlns:a16="http://schemas.microsoft.com/office/drawing/2014/main" id="{8BDFF0F0-D4E8-4410-83AE-9F21335E785B}"/>
                    </a:ext>
                  </a:extLst>
                </p:cNvPr>
                <p:cNvSpPr>
                  <a:spLocks/>
                </p:cNvSpPr>
                <p:nvPr/>
              </p:nvSpPr>
              <p:spPr bwMode="auto">
                <a:xfrm>
                  <a:off x="3219" y="1695"/>
                  <a:ext cx="190" cy="457"/>
                </a:xfrm>
                <a:custGeom>
                  <a:avLst/>
                  <a:gdLst>
                    <a:gd name="T0" fmla="*/ 190 w 390"/>
                    <a:gd name="T1" fmla="*/ 0 h 942"/>
                    <a:gd name="T2" fmla="*/ 0 w 390"/>
                    <a:gd name="T3" fmla="*/ 442 h 942"/>
                    <a:gd name="T4" fmla="*/ 0 w 390"/>
                    <a:gd name="T5" fmla="*/ 457 h 942"/>
                    <a:gd name="T6" fmla="*/ 190 w 390"/>
                    <a:gd name="T7" fmla="*/ 15 h 942"/>
                    <a:gd name="T8" fmla="*/ 190 w 390"/>
                    <a:gd name="T9" fmla="*/ 0 h 942"/>
                    <a:gd name="T10" fmla="*/ 0 60000 65536"/>
                    <a:gd name="T11" fmla="*/ 0 60000 65536"/>
                    <a:gd name="T12" fmla="*/ 0 60000 65536"/>
                    <a:gd name="T13" fmla="*/ 0 60000 65536"/>
                    <a:gd name="T14" fmla="*/ 0 60000 65536"/>
                    <a:gd name="T15" fmla="*/ 0 w 390"/>
                    <a:gd name="T16" fmla="*/ 0 h 942"/>
                    <a:gd name="T17" fmla="*/ 390 w 390"/>
                    <a:gd name="T18" fmla="*/ 942 h 942"/>
                  </a:gdLst>
                  <a:ahLst/>
                  <a:cxnLst>
                    <a:cxn ang="T10">
                      <a:pos x="T0" y="T1"/>
                    </a:cxn>
                    <a:cxn ang="T11">
                      <a:pos x="T2" y="T3"/>
                    </a:cxn>
                    <a:cxn ang="T12">
                      <a:pos x="T4" y="T5"/>
                    </a:cxn>
                    <a:cxn ang="T13">
                      <a:pos x="T6" y="T7"/>
                    </a:cxn>
                    <a:cxn ang="T14">
                      <a:pos x="T8" y="T9"/>
                    </a:cxn>
                  </a:cxnLst>
                  <a:rect l="T15" t="T16" r="T17" b="T18"/>
                  <a:pathLst>
                    <a:path w="390" h="942">
                      <a:moveTo>
                        <a:pt x="390" y="0"/>
                      </a:moveTo>
                      <a:lnTo>
                        <a:pt x="0" y="912"/>
                      </a:lnTo>
                      <a:lnTo>
                        <a:pt x="0" y="942"/>
                      </a:lnTo>
                      <a:lnTo>
                        <a:pt x="390" y="30"/>
                      </a:lnTo>
                      <a:lnTo>
                        <a:pt x="390" y="0"/>
                      </a:lnTo>
                    </a:path>
                  </a:pathLst>
                </a:custGeom>
                <a:solidFill>
                  <a:schemeClr val="folHlink"/>
                </a:solidFill>
                <a:ln w="0">
                  <a:solidFill>
                    <a:srgbClr val="000000"/>
                  </a:solidFill>
                  <a:round/>
                  <a:headEnd/>
                  <a:tailEnd/>
                </a:ln>
              </p:spPr>
              <p:txBody>
                <a:bodyPr/>
                <a:lstStyle/>
                <a:p>
                  <a:endParaRPr lang="zh-CN" altLang="en-US"/>
                </a:p>
              </p:txBody>
            </p:sp>
            <p:sp>
              <p:nvSpPr>
                <p:cNvPr id="191" name="Freeform 648">
                  <a:extLst>
                    <a:ext uri="{FF2B5EF4-FFF2-40B4-BE49-F238E27FC236}">
                      <a16:creationId xmlns:a16="http://schemas.microsoft.com/office/drawing/2014/main" id="{11C0B479-C4D2-4BD3-9328-F93A6069C561}"/>
                    </a:ext>
                  </a:extLst>
                </p:cNvPr>
                <p:cNvSpPr>
                  <a:spLocks/>
                </p:cNvSpPr>
                <p:nvPr/>
              </p:nvSpPr>
              <p:spPr bwMode="auto">
                <a:xfrm>
                  <a:off x="3216" y="1817"/>
                  <a:ext cx="193" cy="212"/>
                </a:xfrm>
                <a:custGeom>
                  <a:avLst/>
                  <a:gdLst>
                    <a:gd name="T0" fmla="*/ 193 w 396"/>
                    <a:gd name="T1" fmla="*/ 212 h 438"/>
                    <a:gd name="T2" fmla="*/ 114 w 396"/>
                    <a:gd name="T3" fmla="*/ 113 h 438"/>
                    <a:gd name="T4" fmla="*/ 111 w 396"/>
                    <a:gd name="T5" fmla="*/ 99 h 438"/>
                    <a:gd name="T6" fmla="*/ 0 w 396"/>
                    <a:gd name="T7" fmla="*/ 9 h 438"/>
                    <a:gd name="T8" fmla="*/ 0 w 396"/>
                    <a:gd name="T9" fmla="*/ 0 h 438"/>
                    <a:gd name="T10" fmla="*/ 105 w 396"/>
                    <a:gd name="T11" fmla="*/ 87 h 438"/>
                    <a:gd name="T12" fmla="*/ 114 w 396"/>
                    <a:gd name="T13" fmla="*/ 105 h 438"/>
                    <a:gd name="T14" fmla="*/ 193 w 396"/>
                    <a:gd name="T15" fmla="*/ 203 h 438"/>
                    <a:gd name="T16" fmla="*/ 193 w 396"/>
                    <a:gd name="T17" fmla="*/ 212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
                    <a:gd name="T28" fmla="*/ 0 h 438"/>
                    <a:gd name="T29" fmla="*/ 396 w 396"/>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 h="438">
                      <a:moveTo>
                        <a:pt x="396" y="438"/>
                      </a:moveTo>
                      <a:lnTo>
                        <a:pt x="234" y="234"/>
                      </a:lnTo>
                      <a:lnTo>
                        <a:pt x="228" y="204"/>
                      </a:lnTo>
                      <a:lnTo>
                        <a:pt x="0" y="18"/>
                      </a:lnTo>
                      <a:lnTo>
                        <a:pt x="0" y="0"/>
                      </a:lnTo>
                      <a:lnTo>
                        <a:pt x="216" y="180"/>
                      </a:lnTo>
                      <a:lnTo>
                        <a:pt x="234" y="216"/>
                      </a:lnTo>
                      <a:lnTo>
                        <a:pt x="396" y="420"/>
                      </a:lnTo>
                      <a:lnTo>
                        <a:pt x="396" y="43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649">
                  <a:extLst>
                    <a:ext uri="{FF2B5EF4-FFF2-40B4-BE49-F238E27FC236}">
                      <a16:creationId xmlns:a16="http://schemas.microsoft.com/office/drawing/2014/main" id="{0DF60F2F-557E-4FD8-84CA-AF8942C53F08}"/>
                    </a:ext>
                  </a:extLst>
                </p:cNvPr>
                <p:cNvSpPr>
                  <a:spLocks/>
                </p:cNvSpPr>
                <p:nvPr/>
              </p:nvSpPr>
              <p:spPr bwMode="auto">
                <a:xfrm>
                  <a:off x="3216" y="1817"/>
                  <a:ext cx="193" cy="212"/>
                </a:xfrm>
                <a:custGeom>
                  <a:avLst/>
                  <a:gdLst>
                    <a:gd name="T0" fmla="*/ 193 w 396"/>
                    <a:gd name="T1" fmla="*/ 212 h 438"/>
                    <a:gd name="T2" fmla="*/ 114 w 396"/>
                    <a:gd name="T3" fmla="*/ 113 h 438"/>
                    <a:gd name="T4" fmla="*/ 111 w 396"/>
                    <a:gd name="T5" fmla="*/ 99 h 438"/>
                    <a:gd name="T6" fmla="*/ 0 w 396"/>
                    <a:gd name="T7" fmla="*/ 9 h 438"/>
                    <a:gd name="T8" fmla="*/ 0 w 396"/>
                    <a:gd name="T9" fmla="*/ 0 h 438"/>
                    <a:gd name="T10" fmla="*/ 105 w 396"/>
                    <a:gd name="T11" fmla="*/ 87 h 438"/>
                    <a:gd name="T12" fmla="*/ 114 w 396"/>
                    <a:gd name="T13" fmla="*/ 105 h 438"/>
                    <a:gd name="T14" fmla="*/ 193 w 396"/>
                    <a:gd name="T15" fmla="*/ 203 h 438"/>
                    <a:gd name="T16" fmla="*/ 193 w 396"/>
                    <a:gd name="T17" fmla="*/ 212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
                    <a:gd name="T28" fmla="*/ 0 h 438"/>
                    <a:gd name="T29" fmla="*/ 396 w 396"/>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 h="438">
                      <a:moveTo>
                        <a:pt x="396" y="438"/>
                      </a:moveTo>
                      <a:lnTo>
                        <a:pt x="234" y="234"/>
                      </a:lnTo>
                      <a:lnTo>
                        <a:pt x="228" y="204"/>
                      </a:lnTo>
                      <a:lnTo>
                        <a:pt x="0" y="18"/>
                      </a:lnTo>
                      <a:lnTo>
                        <a:pt x="0" y="0"/>
                      </a:lnTo>
                      <a:lnTo>
                        <a:pt x="216" y="180"/>
                      </a:lnTo>
                      <a:lnTo>
                        <a:pt x="234" y="216"/>
                      </a:lnTo>
                      <a:lnTo>
                        <a:pt x="396" y="420"/>
                      </a:lnTo>
                      <a:lnTo>
                        <a:pt x="396" y="438"/>
                      </a:lnTo>
                    </a:path>
                  </a:pathLst>
                </a:custGeom>
                <a:solidFill>
                  <a:schemeClr val="folHlink"/>
                </a:solidFill>
                <a:ln w="0">
                  <a:solidFill>
                    <a:srgbClr val="000000"/>
                  </a:solidFill>
                  <a:round/>
                  <a:headEnd/>
                  <a:tailEnd/>
                </a:ln>
              </p:spPr>
              <p:txBody>
                <a:bodyPr/>
                <a:lstStyle/>
                <a:p>
                  <a:endParaRPr lang="zh-CN" altLang="en-US"/>
                </a:p>
              </p:txBody>
            </p:sp>
            <p:sp>
              <p:nvSpPr>
                <p:cNvPr id="193" name="Freeform 650">
                  <a:extLst>
                    <a:ext uri="{FF2B5EF4-FFF2-40B4-BE49-F238E27FC236}">
                      <a16:creationId xmlns:a16="http://schemas.microsoft.com/office/drawing/2014/main" id="{F2BF1C57-C58D-451B-885F-116FD9BBDDFE}"/>
                    </a:ext>
                  </a:extLst>
                </p:cNvPr>
                <p:cNvSpPr>
                  <a:spLocks/>
                </p:cNvSpPr>
                <p:nvPr/>
              </p:nvSpPr>
              <p:spPr bwMode="auto">
                <a:xfrm>
                  <a:off x="3219" y="1762"/>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651">
                  <a:extLst>
                    <a:ext uri="{FF2B5EF4-FFF2-40B4-BE49-F238E27FC236}">
                      <a16:creationId xmlns:a16="http://schemas.microsoft.com/office/drawing/2014/main" id="{511A4BCA-C0C6-4E16-BBB3-ABB6CF4B5508}"/>
                    </a:ext>
                  </a:extLst>
                </p:cNvPr>
                <p:cNvSpPr>
                  <a:spLocks/>
                </p:cNvSpPr>
                <p:nvPr/>
              </p:nvSpPr>
              <p:spPr bwMode="auto">
                <a:xfrm>
                  <a:off x="3219" y="1762"/>
                  <a:ext cx="102" cy="218"/>
                </a:xfrm>
                <a:custGeom>
                  <a:avLst/>
                  <a:gdLst>
                    <a:gd name="T0" fmla="*/ 0 w 210"/>
                    <a:gd name="T1" fmla="*/ 201 h 450"/>
                    <a:gd name="T2" fmla="*/ 102 w 210"/>
                    <a:gd name="T3" fmla="*/ 0 h 450"/>
                    <a:gd name="T4" fmla="*/ 102 w 210"/>
                    <a:gd name="T5" fmla="*/ 9 h 450"/>
                    <a:gd name="T6" fmla="*/ 0 w 210"/>
                    <a:gd name="T7" fmla="*/ 218 h 450"/>
                    <a:gd name="T8" fmla="*/ 0 w 210"/>
                    <a:gd name="T9" fmla="*/ 201 h 450"/>
                    <a:gd name="T10" fmla="*/ 0 60000 65536"/>
                    <a:gd name="T11" fmla="*/ 0 60000 65536"/>
                    <a:gd name="T12" fmla="*/ 0 60000 65536"/>
                    <a:gd name="T13" fmla="*/ 0 60000 65536"/>
                    <a:gd name="T14" fmla="*/ 0 60000 65536"/>
                    <a:gd name="T15" fmla="*/ 0 w 210"/>
                    <a:gd name="T16" fmla="*/ 0 h 450"/>
                    <a:gd name="T17" fmla="*/ 210 w 210"/>
                    <a:gd name="T18" fmla="*/ 450 h 450"/>
                  </a:gdLst>
                  <a:ahLst/>
                  <a:cxnLst>
                    <a:cxn ang="T10">
                      <a:pos x="T0" y="T1"/>
                    </a:cxn>
                    <a:cxn ang="T11">
                      <a:pos x="T2" y="T3"/>
                    </a:cxn>
                    <a:cxn ang="T12">
                      <a:pos x="T4" y="T5"/>
                    </a:cxn>
                    <a:cxn ang="T13">
                      <a:pos x="T6" y="T7"/>
                    </a:cxn>
                    <a:cxn ang="T14">
                      <a:pos x="T8" y="T9"/>
                    </a:cxn>
                  </a:cxnLst>
                  <a:rect l="T15" t="T16" r="T17" b="T18"/>
                  <a:pathLst>
                    <a:path w="210" h="450">
                      <a:moveTo>
                        <a:pt x="0" y="414"/>
                      </a:moveTo>
                      <a:lnTo>
                        <a:pt x="210" y="0"/>
                      </a:lnTo>
                      <a:lnTo>
                        <a:pt x="210" y="18"/>
                      </a:lnTo>
                      <a:lnTo>
                        <a:pt x="0" y="450"/>
                      </a:lnTo>
                      <a:lnTo>
                        <a:pt x="0" y="414"/>
                      </a:lnTo>
                    </a:path>
                  </a:pathLst>
                </a:custGeom>
                <a:solidFill>
                  <a:schemeClr val="folHlink"/>
                </a:solidFill>
                <a:ln w="0">
                  <a:solidFill>
                    <a:srgbClr val="000000"/>
                  </a:solidFill>
                  <a:round/>
                  <a:headEnd/>
                  <a:tailEnd/>
                </a:ln>
              </p:spPr>
              <p:txBody>
                <a:bodyPr/>
                <a:lstStyle/>
                <a:p>
                  <a:endParaRPr lang="zh-CN" altLang="en-US"/>
                </a:p>
              </p:txBody>
            </p:sp>
            <p:sp>
              <p:nvSpPr>
                <p:cNvPr id="195" name="Freeform 652">
                  <a:extLst>
                    <a:ext uri="{FF2B5EF4-FFF2-40B4-BE49-F238E27FC236}">
                      <a16:creationId xmlns:a16="http://schemas.microsoft.com/office/drawing/2014/main" id="{DC1FB984-234C-49BD-9E0A-97EC25689EFF}"/>
                    </a:ext>
                  </a:extLst>
                </p:cNvPr>
                <p:cNvSpPr>
                  <a:spLocks/>
                </p:cNvSpPr>
                <p:nvPr/>
              </p:nvSpPr>
              <p:spPr bwMode="auto">
                <a:xfrm>
                  <a:off x="3327" y="1759"/>
                  <a:ext cx="82" cy="107"/>
                </a:xfrm>
                <a:custGeom>
                  <a:avLst/>
                  <a:gdLst>
                    <a:gd name="T0" fmla="*/ 0 w 168"/>
                    <a:gd name="T1" fmla="*/ 0 h 222"/>
                    <a:gd name="T2" fmla="*/ 82 w 168"/>
                    <a:gd name="T3" fmla="*/ 98 h 222"/>
                    <a:gd name="T4" fmla="*/ 82 w 168"/>
                    <a:gd name="T5" fmla="*/ 107 h 222"/>
                    <a:gd name="T6" fmla="*/ 0 w 168"/>
                    <a:gd name="T7" fmla="*/ 12 h 222"/>
                    <a:gd name="T8" fmla="*/ 0 w 168"/>
                    <a:gd name="T9" fmla="*/ 0 h 222"/>
                    <a:gd name="T10" fmla="*/ 0 60000 65536"/>
                    <a:gd name="T11" fmla="*/ 0 60000 65536"/>
                    <a:gd name="T12" fmla="*/ 0 60000 65536"/>
                    <a:gd name="T13" fmla="*/ 0 60000 65536"/>
                    <a:gd name="T14" fmla="*/ 0 60000 65536"/>
                    <a:gd name="T15" fmla="*/ 0 w 168"/>
                    <a:gd name="T16" fmla="*/ 0 h 222"/>
                    <a:gd name="T17" fmla="*/ 168 w 168"/>
                    <a:gd name="T18" fmla="*/ 222 h 222"/>
                  </a:gdLst>
                  <a:ahLst/>
                  <a:cxnLst>
                    <a:cxn ang="T10">
                      <a:pos x="T0" y="T1"/>
                    </a:cxn>
                    <a:cxn ang="T11">
                      <a:pos x="T2" y="T3"/>
                    </a:cxn>
                    <a:cxn ang="T12">
                      <a:pos x="T4" y="T5"/>
                    </a:cxn>
                    <a:cxn ang="T13">
                      <a:pos x="T6" y="T7"/>
                    </a:cxn>
                    <a:cxn ang="T14">
                      <a:pos x="T8" y="T9"/>
                    </a:cxn>
                  </a:cxnLst>
                  <a:rect l="T15" t="T16" r="T17" b="T18"/>
                  <a:pathLst>
                    <a:path w="168" h="222">
                      <a:moveTo>
                        <a:pt x="0" y="0"/>
                      </a:moveTo>
                      <a:lnTo>
                        <a:pt x="168" y="204"/>
                      </a:lnTo>
                      <a:lnTo>
                        <a:pt x="168" y="222"/>
                      </a:lnTo>
                      <a:lnTo>
                        <a:pt x="0" y="2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653">
                  <a:extLst>
                    <a:ext uri="{FF2B5EF4-FFF2-40B4-BE49-F238E27FC236}">
                      <a16:creationId xmlns:a16="http://schemas.microsoft.com/office/drawing/2014/main" id="{CBED806F-F6AB-4B0E-9392-7D3239E4D28F}"/>
                    </a:ext>
                  </a:extLst>
                </p:cNvPr>
                <p:cNvSpPr>
                  <a:spLocks/>
                </p:cNvSpPr>
                <p:nvPr/>
              </p:nvSpPr>
              <p:spPr bwMode="auto">
                <a:xfrm>
                  <a:off x="3327" y="1759"/>
                  <a:ext cx="82" cy="107"/>
                </a:xfrm>
                <a:custGeom>
                  <a:avLst/>
                  <a:gdLst>
                    <a:gd name="T0" fmla="*/ 0 w 168"/>
                    <a:gd name="T1" fmla="*/ 0 h 222"/>
                    <a:gd name="T2" fmla="*/ 82 w 168"/>
                    <a:gd name="T3" fmla="*/ 98 h 222"/>
                    <a:gd name="T4" fmla="*/ 82 w 168"/>
                    <a:gd name="T5" fmla="*/ 107 h 222"/>
                    <a:gd name="T6" fmla="*/ 0 w 168"/>
                    <a:gd name="T7" fmla="*/ 12 h 222"/>
                    <a:gd name="T8" fmla="*/ 0 w 168"/>
                    <a:gd name="T9" fmla="*/ 0 h 222"/>
                    <a:gd name="T10" fmla="*/ 0 60000 65536"/>
                    <a:gd name="T11" fmla="*/ 0 60000 65536"/>
                    <a:gd name="T12" fmla="*/ 0 60000 65536"/>
                    <a:gd name="T13" fmla="*/ 0 60000 65536"/>
                    <a:gd name="T14" fmla="*/ 0 60000 65536"/>
                    <a:gd name="T15" fmla="*/ 0 w 168"/>
                    <a:gd name="T16" fmla="*/ 0 h 222"/>
                    <a:gd name="T17" fmla="*/ 168 w 168"/>
                    <a:gd name="T18" fmla="*/ 222 h 222"/>
                  </a:gdLst>
                  <a:ahLst/>
                  <a:cxnLst>
                    <a:cxn ang="T10">
                      <a:pos x="T0" y="T1"/>
                    </a:cxn>
                    <a:cxn ang="T11">
                      <a:pos x="T2" y="T3"/>
                    </a:cxn>
                    <a:cxn ang="T12">
                      <a:pos x="T4" y="T5"/>
                    </a:cxn>
                    <a:cxn ang="T13">
                      <a:pos x="T6" y="T7"/>
                    </a:cxn>
                    <a:cxn ang="T14">
                      <a:pos x="T8" y="T9"/>
                    </a:cxn>
                  </a:cxnLst>
                  <a:rect l="T15" t="T16" r="T17" b="T18"/>
                  <a:pathLst>
                    <a:path w="168" h="222">
                      <a:moveTo>
                        <a:pt x="0" y="0"/>
                      </a:moveTo>
                      <a:lnTo>
                        <a:pt x="168" y="204"/>
                      </a:lnTo>
                      <a:lnTo>
                        <a:pt x="168" y="222"/>
                      </a:lnTo>
                      <a:lnTo>
                        <a:pt x="0" y="24"/>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197" name="Freeform 654">
                  <a:extLst>
                    <a:ext uri="{FF2B5EF4-FFF2-40B4-BE49-F238E27FC236}">
                      <a16:creationId xmlns:a16="http://schemas.microsoft.com/office/drawing/2014/main" id="{A8CCCD7B-CCF0-4800-ACA3-4EFC4F0A79FD}"/>
                    </a:ext>
                  </a:extLst>
                </p:cNvPr>
                <p:cNvSpPr>
                  <a:spLocks/>
                </p:cNvSpPr>
                <p:nvPr/>
              </p:nvSpPr>
              <p:spPr bwMode="auto">
                <a:xfrm>
                  <a:off x="3327" y="1872"/>
                  <a:ext cx="82" cy="210"/>
                </a:xfrm>
                <a:custGeom>
                  <a:avLst/>
                  <a:gdLst>
                    <a:gd name="T0" fmla="*/ 82 w 168"/>
                    <a:gd name="T1" fmla="*/ 0 h 432"/>
                    <a:gd name="T2" fmla="*/ 0 w 168"/>
                    <a:gd name="T3" fmla="*/ 198 h 432"/>
                    <a:gd name="T4" fmla="*/ 3 w 168"/>
                    <a:gd name="T5" fmla="*/ 210 h 432"/>
                    <a:gd name="T6" fmla="*/ 82 w 168"/>
                    <a:gd name="T7" fmla="*/ 9 h 432"/>
                    <a:gd name="T8" fmla="*/ 82 w 168"/>
                    <a:gd name="T9" fmla="*/ 0 h 432"/>
                    <a:gd name="T10" fmla="*/ 0 60000 65536"/>
                    <a:gd name="T11" fmla="*/ 0 60000 65536"/>
                    <a:gd name="T12" fmla="*/ 0 60000 65536"/>
                    <a:gd name="T13" fmla="*/ 0 60000 65536"/>
                    <a:gd name="T14" fmla="*/ 0 60000 65536"/>
                    <a:gd name="T15" fmla="*/ 0 w 168"/>
                    <a:gd name="T16" fmla="*/ 0 h 432"/>
                    <a:gd name="T17" fmla="*/ 168 w 168"/>
                    <a:gd name="T18" fmla="*/ 432 h 432"/>
                  </a:gdLst>
                  <a:ahLst/>
                  <a:cxnLst>
                    <a:cxn ang="T10">
                      <a:pos x="T0" y="T1"/>
                    </a:cxn>
                    <a:cxn ang="T11">
                      <a:pos x="T2" y="T3"/>
                    </a:cxn>
                    <a:cxn ang="T12">
                      <a:pos x="T4" y="T5"/>
                    </a:cxn>
                    <a:cxn ang="T13">
                      <a:pos x="T6" y="T7"/>
                    </a:cxn>
                    <a:cxn ang="T14">
                      <a:pos x="T8" y="T9"/>
                    </a:cxn>
                  </a:cxnLst>
                  <a:rect l="T15" t="T16" r="T17" b="T18"/>
                  <a:pathLst>
                    <a:path w="168" h="432">
                      <a:moveTo>
                        <a:pt x="168" y="0"/>
                      </a:moveTo>
                      <a:lnTo>
                        <a:pt x="0" y="408"/>
                      </a:lnTo>
                      <a:lnTo>
                        <a:pt x="6" y="432"/>
                      </a:lnTo>
                      <a:lnTo>
                        <a:pt x="168" y="18"/>
                      </a:lnTo>
                      <a:lnTo>
                        <a:pt x="168"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655">
                  <a:extLst>
                    <a:ext uri="{FF2B5EF4-FFF2-40B4-BE49-F238E27FC236}">
                      <a16:creationId xmlns:a16="http://schemas.microsoft.com/office/drawing/2014/main" id="{6C0B9C25-F6F7-4DC5-89CF-027832A521DC}"/>
                    </a:ext>
                  </a:extLst>
                </p:cNvPr>
                <p:cNvSpPr>
                  <a:spLocks/>
                </p:cNvSpPr>
                <p:nvPr/>
              </p:nvSpPr>
              <p:spPr bwMode="auto">
                <a:xfrm>
                  <a:off x="3327" y="1872"/>
                  <a:ext cx="82" cy="210"/>
                </a:xfrm>
                <a:custGeom>
                  <a:avLst/>
                  <a:gdLst>
                    <a:gd name="T0" fmla="*/ 82 w 168"/>
                    <a:gd name="T1" fmla="*/ 0 h 432"/>
                    <a:gd name="T2" fmla="*/ 0 w 168"/>
                    <a:gd name="T3" fmla="*/ 198 h 432"/>
                    <a:gd name="T4" fmla="*/ 3 w 168"/>
                    <a:gd name="T5" fmla="*/ 210 h 432"/>
                    <a:gd name="T6" fmla="*/ 82 w 168"/>
                    <a:gd name="T7" fmla="*/ 9 h 432"/>
                    <a:gd name="T8" fmla="*/ 82 w 168"/>
                    <a:gd name="T9" fmla="*/ 0 h 432"/>
                    <a:gd name="T10" fmla="*/ 0 60000 65536"/>
                    <a:gd name="T11" fmla="*/ 0 60000 65536"/>
                    <a:gd name="T12" fmla="*/ 0 60000 65536"/>
                    <a:gd name="T13" fmla="*/ 0 60000 65536"/>
                    <a:gd name="T14" fmla="*/ 0 60000 65536"/>
                    <a:gd name="T15" fmla="*/ 0 w 168"/>
                    <a:gd name="T16" fmla="*/ 0 h 432"/>
                    <a:gd name="T17" fmla="*/ 168 w 168"/>
                    <a:gd name="T18" fmla="*/ 432 h 432"/>
                  </a:gdLst>
                  <a:ahLst/>
                  <a:cxnLst>
                    <a:cxn ang="T10">
                      <a:pos x="T0" y="T1"/>
                    </a:cxn>
                    <a:cxn ang="T11">
                      <a:pos x="T2" y="T3"/>
                    </a:cxn>
                    <a:cxn ang="T12">
                      <a:pos x="T4" y="T5"/>
                    </a:cxn>
                    <a:cxn ang="T13">
                      <a:pos x="T6" y="T7"/>
                    </a:cxn>
                    <a:cxn ang="T14">
                      <a:pos x="T8" y="T9"/>
                    </a:cxn>
                  </a:cxnLst>
                  <a:rect l="T15" t="T16" r="T17" b="T18"/>
                  <a:pathLst>
                    <a:path w="168" h="432">
                      <a:moveTo>
                        <a:pt x="168" y="0"/>
                      </a:moveTo>
                      <a:lnTo>
                        <a:pt x="0" y="408"/>
                      </a:lnTo>
                      <a:lnTo>
                        <a:pt x="6" y="432"/>
                      </a:lnTo>
                      <a:lnTo>
                        <a:pt x="168" y="18"/>
                      </a:lnTo>
                      <a:lnTo>
                        <a:pt x="168" y="0"/>
                      </a:lnTo>
                    </a:path>
                  </a:pathLst>
                </a:custGeom>
                <a:solidFill>
                  <a:schemeClr val="folHlink"/>
                </a:solidFill>
                <a:ln w="0">
                  <a:solidFill>
                    <a:srgbClr val="000000"/>
                  </a:solidFill>
                  <a:round/>
                  <a:headEnd/>
                  <a:tailEnd/>
                </a:ln>
              </p:spPr>
              <p:txBody>
                <a:bodyPr/>
                <a:lstStyle/>
                <a:p>
                  <a:endParaRPr lang="zh-CN" altLang="en-US"/>
                </a:p>
              </p:txBody>
            </p:sp>
            <p:sp>
              <p:nvSpPr>
                <p:cNvPr id="199" name="Freeform 656">
                  <a:extLst>
                    <a:ext uri="{FF2B5EF4-FFF2-40B4-BE49-F238E27FC236}">
                      <a16:creationId xmlns:a16="http://schemas.microsoft.com/office/drawing/2014/main" id="{1369FDF5-E90C-4420-A97D-C65298DC3CF8}"/>
                    </a:ext>
                  </a:extLst>
                </p:cNvPr>
                <p:cNvSpPr>
                  <a:spLocks/>
                </p:cNvSpPr>
                <p:nvPr/>
              </p:nvSpPr>
              <p:spPr bwMode="auto">
                <a:xfrm>
                  <a:off x="3219" y="1980"/>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Freeform 657">
                  <a:extLst>
                    <a:ext uri="{FF2B5EF4-FFF2-40B4-BE49-F238E27FC236}">
                      <a16:creationId xmlns:a16="http://schemas.microsoft.com/office/drawing/2014/main" id="{39B9610E-F9B6-4DEA-885E-678A86315211}"/>
                    </a:ext>
                  </a:extLst>
                </p:cNvPr>
                <p:cNvSpPr>
                  <a:spLocks/>
                </p:cNvSpPr>
                <p:nvPr/>
              </p:nvSpPr>
              <p:spPr bwMode="auto">
                <a:xfrm>
                  <a:off x="3219" y="1980"/>
                  <a:ext cx="108" cy="99"/>
                </a:xfrm>
                <a:custGeom>
                  <a:avLst/>
                  <a:gdLst>
                    <a:gd name="T0" fmla="*/ 108 w 222"/>
                    <a:gd name="T1" fmla="*/ 93 h 204"/>
                    <a:gd name="T2" fmla="*/ 0 w 222"/>
                    <a:gd name="T3" fmla="*/ 0 h 204"/>
                    <a:gd name="T4" fmla="*/ 0 w 222"/>
                    <a:gd name="T5" fmla="*/ 12 h 204"/>
                    <a:gd name="T6" fmla="*/ 105 w 222"/>
                    <a:gd name="T7" fmla="*/ 99 h 204"/>
                    <a:gd name="T8" fmla="*/ 108 w 222"/>
                    <a:gd name="T9" fmla="*/ 93 h 204"/>
                    <a:gd name="T10" fmla="*/ 0 60000 65536"/>
                    <a:gd name="T11" fmla="*/ 0 60000 65536"/>
                    <a:gd name="T12" fmla="*/ 0 60000 65536"/>
                    <a:gd name="T13" fmla="*/ 0 60000 65536"/>
                    <a:gd name="T14" fmla="*/ 0 60000 65536"/>
                    <a:gd name="T15" fmla="*/ 0 w 222"/>
                    <a:gd name="T16" fmla="*/ 0 h 204"/>
                    <a:gd name="T17" fmla="*/ 222 w 222"/>
                    <a:gd name="T18" fmla="*/ 204 h 204"/>
                  </a:gdLst>
                  <a:ahLst/>
                  <a:cxnLst>
                    <a:cxn ang="T10">
                      <a:pos x="T0" y="T1"/>
                    </a:cxn>
                    <a:cxn ang="T11">
                      <a:pos x="T2" y="T3"/>
                    </a:cxn>
                    <a:cxn ang="T12">
                      <a:pos x="T4" y="T5"/>
                    </a:cxn>
                    <a:cxn ang="T13">
                      <a:pos x="T6" y="T7"/>
                    </a:cxn>
                    <a:cxn ang="T14">
                      <a:pos x="T8" y="T9"/>
                    </a:cxn>
                  </a:cxnLst>
                  <a:rect l="T15" t="T16" r="T17" b="T18"/>
                  <a:pathLst>
                    <a:path w="222" h="204">
                      <a:moveTo>
                        <a:pt x="222" y="192"/>
                      </a:moveTo>
                      <a:lnTo>
                        <a:pt x="0" y="0"/>
                      </a:lnTo>
                      <a:lnTo>
                        <a:pt x="0" y="24"/>
                      </a:lnTo>
                      <a:lnTo>
                        <a:pt x="216" y="204"/>
                      </a:lnTo>
                      <a:lnTo>
                        <a:pt x="222" y="192"/>
                      </a:lnTo>
                    </a:path>
                  </a:pathLst>
                </a:custGeom>
                <a:solidFill>
                  <a:schemeClr val="folHlink"/>
                </a:solidFill>
                <a:ln w="0">
                  <a:solidFill>
                    <a:srgbClr val="000000"/>
                  </a:solidFill>
                  <a:round/>
                  <a:headEnd/>
                  <a:tailEnd/>
                </a:ln>
              </p:spPr>
              <p:txBody>
                <a:bodyPr/>
                <a:lstStyle/>
                <a:p>
                  <a:endParaRPr lang="zh-CN" altLang="en-US"/>
                </a:p>
              </p:txBody>
            </p:sp>
            <p:sp>
              <p:nvSpPr>
                <p:cNvPr id="201" name="Freeform 658">
                  <a:extLst>
                    <a:ext uri="{FF2B5EF4-FFF2-40B4-BE49-F238E27FC236}">
                      <a16:creationId xmlns:a16="http://schemas.microsoft.com/office/drawing/2014/main" id="{111690FE-D5DA-434E-BCE3-212DA161607A}"/>
                    </a:ext>
                  </a:extLst>
                </p:cNvPr>
                <p:cNvSpPr>
                  <a:spLocks/>
                </p:cNvSpPr>
                <p:nvPr/>
              </p:nvSpPr>
              <p:spPr bwMode="auto">
                <a:xfrm>
                  <a:off x="3205" y="1773"/>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659">
                  <a:extLst>
                    <a:ext uri="{FF2B5EF4-FFF2-40B4-BE49-F238E27FC236}">
                      <a16:creationId xmlns:a16="http://schemas.microsoft.com/office/drawing/2014/main" id="{ABF071EC-FDBB-49D7-9C93-87B25EF6AFC1}"/>
                    </a:ext>
                  </a:extLst>
                </p:cNvPr>
                <p:cNvSpPr>
                  <a:spLocks/>
                </p:cNvSpPr>
                <p:nvPr/>
              </p:nvSpPr>
              <p:spPr bwMode="auto">
                <a:xfrm>
                  <a:off x="3205" y="1773"/>
                  <a:ext cx="9" cy="396"/>
                </a:xfrm>
                <a:custGeom>
                  <a:avLst/>
                  <a:gdLst>
                    <a:gd name="T0" fmla="*/ 0 w 18"/>
                    <a:gd name="T1" fmla="*/ 0 h 816"/>
                    <a:gd name="T2" fmla="*/ 0 w 18"/>
                    <a:gd name="T3" fmla="*/ 393 h 816"/>
                    <a:gd name="T4" fmla="*/ 9 w 18"/>
                    <a:gd name="T5" fmla="*/ 396 h 816"/>
                    <a:gd name="T6" fmla="*/ 9 w 18"/>
                    <a:gd name="T7" fmla="*/ 3 h 816"/>
                    <a:gd name="T8" fmla="*/ 0 w 18"/>
                    <a:gd name="T9" fmla="*/ 0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0"/>
                      </a:moveTo>
                      <a:lnTo>
                        <a:pt x="0" y="810"/>
                      </a:lnTo>
                      <a:lnTo>
                        <a:pt x="18" y="816"/>
                      </a:lnTo>
                      <a:lnTo>
                        <a:pt x="18"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203" name="Freeform 660">
                  <a:extLst>
                    <a:ext uri="{FF2B5EF4-FFF2-40B4-BE49-F238E27FC236}">
                      <a16:creationId xmlns:a16="http://schemas.microsoft.com/office/drawing/2014/main" id="{67909D52-F35E-4DAF-A2DD-EC66B5B6AE39}"/>
                    </a:ext>
                  </a:extLst>
                </p:cNvPr>
                <p:cNvSpPr>
                  <a:spLocks/>
                </p:cNvSpPr>
                <p:nvPr/>
              </p:nvSpPr>
              <p:spPr bwMode="auto">
                <a:xfrm>
                  <a:off x="3214" y="1773"/>
                  <a:ext cx="8" cy="396"/>
                </a:xfrm>
                <a:custGeom>
                  <a:avLst/>
                  <a:gdLst>
                    <a:gd name="T0" fmla="*/ 0 w 18"/>
                    <a:gd name="T1" fmla="*/ 396 h 816"/>
                    <a:gd name="T2" fmla="*/ 8 w 18"/>
                    <a:gd name="T3" fmla="*/ 390 h 816"/>
                    <a:gd name="T4" fmla="*/ 8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661">
                  <a:extLst>
                    <a:ext uri="{FF2B5EF4-FFF2-40B4-BE49-F238E27FC236}">
                      <a16:creationId xmlns:a16="http://schemas.microsoft.com/office/drawing/2014/main" id="{EC6C12B5-8462-4CAB-9BE1-B85F2786CCFA}"/>
                    </a:ext>
                  </a:extLst>
                </p:cNvPr>
                <p:cNvSpPr>
                  <a:spLocks/>
                </p:cNvSpPr>
                <p:nvPr/>
              </p:nvSpPr>
              <p:spPr bwMode="auto">
                <a:xfrm>
                  <a:off x="3214" y="1773"/>
                  <a:ext cx="8" cy="396"/>
                </a:xfrm>
                <a:custGeom>
                  <a:avLst/>
                  <a:gdLst>
                    <a:gd name="T0" fmla="*/ 0 w 18"/>
                    <a:gd name="T1" fmla="*/ 396 h 816"/>
                    <a:gd name="T2" fmla="*/ 8 w 18"/>
                    <a:gd name="T3" fmla="*/ 390 h 816"/>
                    <a:gd name="T4" fmla="*/ 8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205" name="Freeform 662">
                  <a:extLst>
                    <a:ext uri="{FF2B5EF4-FFF2-40B4-BE49-F238E27FC236}">
                      <a16:creationId xmlns:a16="http://schemas.microsoft.com/office/drawing/2014/main" id="{3E05E780-8693-4B8A-A83C-B45A57586B88}"/>
                    </a:ext>
                  </a:extLst>
                </p:cNvPr>
                <p:cNvSpPr>
                  <a:spLocks/>
                </p:cNvSpPr>
                <p:nvPr/>
              </p:nvSpPr>
              <p:spPr bwMode="auto">
                <a:xfrm>
                  <a:off x="3205" y="1770"/>
                  <a:ext cx="17" cy="6"/>
                </a:xfrm>
                <a:custGeom>
                  <a:avLst/>
                  <a:gdLst>
                    <a:gd name="T0" fmla="*/ 17 w 36"/>
                    <a:gd name="T1" fmla="*/ 3 h 12"/>
                    <a:gd name="T2" fmla="*/ 9 w 36"/>
                    <a:gd name="T3" fmla="*/ 0 h 12"/>
                    <a:gd name="T4" fmla="*/ 0 w 36"/>
                    <a:gd name="T5" fmla="*/ 3 h 12"/>
                    <a:gd name="T6" fmla="*/ 9 w 36"/>
                    <a:gd name="T7" fmla="*/ 6 h 12"/>
                    <a:gd name="T8" fmla="*/ 17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663">
                  <a:extLst>
                    <a:ext uri="{FF2B5EF4-FFF2-40B4-BE49-F238E27FC236}">
                      <a16:creationId xmlns:a16="http://schemas.microsoft.com/office/drawing/2014/main" id="{D923546A-72DC-4648-8760-4D6CB12F816D}"/>
                    </a:ext>
                  </a:extLst>
                </p:cNvPr>
                <p:cNvSpPr>
                  <a:spLocks/>
                </p:cNvSpPr>
                <p:nvPr/>
              </p:nvSpPr>
              <p:spPr bwMode="auto">
                <a:xfrm>
                  <a:off x="3205" y="1770"/>
                  <a:ext cx="17" cy="6"/>
                </a:xfrm>
                <a:custGeom>
                  <a:avLst/>
                  <a:gdLst>
                    <a:gd name="T0" fmla="*/ 17 w 36"/>
                    <a:gd name="T1" fmla="*/ 3 h 12"/>
                    <a:gd name="T2" fmla="*/ 9 w 36"/>
                    <a:gd name="T3" fmla="*/ 0 h 12"/>
                    <a:gd name="T4" fmla="*/ 0 w 36"/>
                    <a:gd name="T5" fmla="*/ 3 h 12"/>
                    <a:gd name="T6" fmla="*/ 9 w 36"/>
                    <a:gd name="T7" fmla="*/ 6 h 12"/>
                    <a:gd name="T8" fmla="*/ 17 w 36"/>
                    <a:gd name="T9" fmla="*/ 3 h 12"/>
                    <a:gd name="T10" fmla="*/ 0 60000 65536"/>
                    <a:gd name="T11" fmla="*/ 0 60000 65536"/>
                    <a:gd name="T12" fmla="*/ 0 60000 65536"/>
                    <a:gd name="T13" fmla="*/ 0 60000 65536"/>
                    <a:gd name="T14" fmla="*/ 0 60000 65536"/>
                    <a:gd name="T15" fmla="*/ 0 w 36"/>
                    <a:gd name="T16" fmla="*/ 0 h 12"/>
                    <a:gd name="T17" fmla="*/ 36 w 36"/>
                    <a:gd name="T18" fmla="*/ 12 h 12"/>
                  </a:gdLst>
                  <a:ahLst/>
                  <a:cxnLst>
                    <a:cxn ang="T10">
                      <a:pos x="T0" y="T1"/>
                    </a:cxn>
                    <a:cxn ang="T11">
                      <a:pos x="T2" y="T3"/>
                    </a:cxn>
                    <a:cxn ang="T12">
                      <a:pos x="T4" y="T5"/>
                    </a:cxn>
                    <a:cxn ang="T13">
                      <a:pos x="T6" y="T7"/>
                    </a:cxn>
                    <a:cxn ang="T14">
                      <a:pos x="T8" y="T9"/>
                    </a:cxn>
                  </a:cxnLst>
                  <a:rect l="T15" t="T16" r="T17" b="T18"/>
                  <a:pathLst>
                    <a:path w="36" h="12">
                      <a:moveTo>
                        <a:pt x="36" y="6"/>
                      </a:moveTo>
                      <a:lnTo>
                        <a:pt x="18" y="0"/>
                      </a:lnTo>
                      <a:lnTo>
                        <a:pt x="0" y="6"/>
                      </a:lnTo>
                      <a:lnTo>
                        <a:pt x="18" y="12"/>
                      </a:lnTo>
                      <a:lnTo>
                        <a:pt x="36" y="6"/>
                      </a:lnTo>
                    </a:path>
                  </a:pathLst>
                </a:custGeom>
                <a:solidFill>
                  <a:schemeClr val="folHlink"/>
                </a:solidFill>
                <a:ln w="0">
                  <a:solidFill>
                    <a:srgbClr val="000000"/>
                  </a:solidFill>
                  <a:round/>
                  <a:headEnd/>
                  <a:tailEnd/>
                </a:ln>
              </p:spPr>
              <p:txBody>
                <a:bodyPr/>
                <a:lstStyle/>
                <a:p>
                  <a:endParaRPr lang="zh-CN" altLang="en-US"/>
                </a:p>
              </p:txBody>
            </p:sp>
            <p:sp>
              <p:nvSpPr>
                <p:cNvPr id="207" name="Freeform 664">
                  <a:extLst>
                    <a:ext uri="{FF2B5EF4-FFF2-40B4-BE49-F238E27FC236}">
                      <a16:creationId xmlns:a16="http://schemas.microsoft.com/office/drawing/2014/main" id="{6BAD422C-2750-40E2-85B8-79398CD9D277}"/>
                    </a:ext>
                  </a:extLst>
                </p:cNvPr>
                <p:cNvSpPr>
                  <a:spLocks/>
                </p:cNvSpPr>
                <p:nvPr/>
              </p:nvSpPr>
              <p:spPr bwMode="auto">
                <a:xfrm>
                  <a:off x="3318" y="1718"/>
                  <a:ext cx="6" cy="396"/>
                </a:xfrm>
                <a:custGeom>
                  <a:avLst/>
                  <a:gdLst>
                    <a:gd name="T0" fmla="*/ 0 w 12"/>
                    <a:gd name="T1" fmla="*/ 0 h 816"/>
                    <a:gd name="T2" fmla="*/ 0 w 12"/>
                    <a:gd name="T3" fmla="*/ 390 h 816"/>
                    <a:gd name="T4" fmla="*/ 6 w 12"/>
                    <a:gd name="T5" fmla="*/ 396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665">
                  <a:extLst>
                    <a:ext uri="{FF2B5EF4-FFF2-40B4-BE49-F238E27FC236}">
                      <a16:creationId xmlns:a16="http://schemas.microsoft.com/office/drawing/2014/main" id="{3F0C15B3-0109-46AA-9047-956F61614F80}"/>
                    </a:ext>
                  </a:extLst>
                </p:cNvPr>
                <p:cNvSpPr>
                  <a:spLocks/>
                </p:cNvSpPr>
                <p:nvPr/>
              </p:nvSpPr>
              <p:spPr bwMode="auto">
                <a:xfrm>
                  <a:off x="3318" y="1718"/>
                  <a:ext cx="6" cy="396"/>
                </a:xfrm>
                <a:custGeom>
                  <a:avLst/>
                  <a:gdLst>
                    <a:gd name="T0" fmla="*/ 0 w 12"/>
                    <a:gd name="T1" fmla="*/ 0 h 816"/>
                    <a:gd name="T2" fmla="*/ 0 w 12"/>
                    <a:gd name="T3" fmla="*/ 390 h 816"/>
                    <a:gd name="T4" fmla="*/ 6 w 12"/>
                    <a:gd name="T5" fmla="*/ 396 h 816"/>
                    <a:gd name="T6" fmla="*/ 6 w 12"/>
                    <a:gd name="T7" fmla="*/ 3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04"/>
                      </a:lnTo>
                      <a:lnTo>
                        <a:pt x="12" y="816"/>
                      </a:lnTo>
                      <a:lnTo>
                        <a:pt x="12" y="6"/>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209" name="Freeform 666">
                  <a:extLst>
                    <a:ext uri="{FF2B5EF4-FFF2-40B4-BE49-F238E27FC236}">
                      <a16:creationId xmlns:a16="http://schemas.microsoft.com/office/drawing/2014/main" id="{1A2835B3-03F3-4566-9854-72A76FB106C0}"/>
                    </a:ext>
                  </a:extLst>
                </p:cNvPr>
                <p:cNvSpPr>
                  <a:spLocks/>
                </p:cNvSpPr>
                <p:nvPr/>
              </p:nvSpPr>
              <p:spPr bwMode="auto">
                <a:xfrm>
                  <a:off x="3324" y="1718"/>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667">
                  <a:extLst>
                    <a:ext uri="{FF2B5EF4-FFF2-40B4-BE49-F238E27FC236}">
                      <a16:creationId xmlns:a16="http://schemas.microsoft.com/office/drawing/2014/main" id="{1221CEE5-6385-448C-83C4-9E8215D627FC}"/>
                    </a:ext>
                  </a:extLst>
                </p:cNvPr>
                <p:cNvSpPr>
                  <a:spLocks/>
                </p:cNvSpPr>
                <p:nvPr/>
              </p:nvSpPr>
              <p:spPr bwMode="auto">
                <a:xfrm>
                  <a:off x="3324" y="1718"/>
                  <a:ext cx="9" cy="396"/>
                </a:xfrm>
                <a:custGeom>
                  <a:avLst/>
                  <a:gdLst>
                    <a:gd name="T0" fmla="*/ 0 w 18"/>
                    <a:gd name="T1" fmla="*/ 396 h 816"/>
                    <a:gd name="T2" fmla="*/ 9 w 18"/>
                    <a:gd name="T3" fmla="*/ 390 h 816"/>
                    <a:gd name="T4" fmla="*/ 9 w 18"/>
                    <a:gd name="T5" fmla="*/ 0 h 816"/>
                    <a:gd name="T6" fmla="*/ 0 w 18"/>
                    <a:gd name="T7" fmla="*/ 3 h 816"/>
                    <a:gd name="T8" fmla="*/ 0 w 18"/>
                    <a:gd name="T9" fmla="*/ 396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04"/>
                      </a:lnTo>
                      <a:lnTo>
                        <a:pt x="18" y="0"/>
                      </a:lnTo>
                      <a:lnTo>
                        <a:pt x="0" y="6"/>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211" name="Freeform 668">
                  <a:extLst>
                    <a:ext uri="{FF2B5EF4-FFF2-40B4-BE49-F238E27FC236}">
                      <a16:creationId xmlns:a16="http://schemas.microsoft.com/office/drawing/2014/main" id="{09516F0B-3D2F-4C30-B547-B21DB08BDA2E}"/>
                    </a:ext>
                  </a:extLst>
                </p:cNvPr>
                <p:cNvSpPr>
                  <a:spLocks/>
                </p:cNvSpPr>
                <p:nvPr/>
              </p:nvSpPr>
              <p:spPr bwMode="auto">
                <a:xfrm>
                  <a:off x="3318" y="1715"/>
                  <a:ext cx="15" cy="6"/>
                </a:xfrm>
                <a:custGeom>
                  <a:avLst/>
                  <a:gdLst>
                    <a:gd name="T0" fmla="*/ 15 w 30"/>
                    <a:gd name="T1" fmla="*/ 3 h 12"/>
                    <a:gd name="T2" fmla="*/ 6 w 30"/>
                    <a:gd name="T3" fmla="*/ 0 h 12"/>
                    <a:gd name="T4" fmla="*/ 0 w 30"/>
                    <a:gd name="T5" fmla="*/ 3 h 12"/>
                    <a:gd name="T6" fmla="*/ 6 w 30"/>
                    <a:gd name="T7" fmla="*/ 6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669">
                  <a:extLst>
                    <a:ext uri="{FF2B5EF4-FFF2-40B4-BE49-F238E27FC236}">
                      <a16:creationId xmlns:a16="http://schemas.microsoft.com/office/drawing/2014/main" id="{4E0014FC-C428-43A1-A242-31EDFC31D68A}"/>
                    </a:ext>
                  </a:extLst>
                </p:cNvPr>
                <p:cNvSpPr>
                  <a:spLocks/>
                </p:cNvSpPr>
                <p:nvPr/>
              </p:nvSpPr>
              <p:spPr bwMode="auto">
                <a:xfrm>
                  <a:off x="3318" y="1715"/>
                  <a:ext cx="15" cy="6"/>
                </a:xfrm>
                <a:custGeom>
                  <a:avLst/>
                  <a:gdLst>
                    <a:gd name="T0" fmla="*/ 15 w 30"/>
                    <a:gd name="T1" fmla="*/ 3 h 12"/>
                    <a:gd name="T2" fmla="*/ 6 w 30"/>
                    <a:gd name="T3" fmla="*/ 0 h 12"/>
                    <a:gd name="T4" fmla="*/ 0 w 30"/>
                    <a:gd name="T5" fmla="*/ 3 h 12"/>
                    <a:gd name="T6" fmla="*/ 6 w 30"/>
                    <a:gd name="T7" fmla="*/ 6 h 12"/>
                    <a:gd name="T8" fmla="*/ 15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30" y="6"/>
                      </a:moveTo>
                      <a:lnTo>
                        <a:pt x="12" y="0"/>
                      </a:lnTo>
                      <a:lnTo>
                        <a:pt x="0" y="6"/>
                      </a:lnTo>
                      <a:lnTo>
                        <a:pt x="12" y="12"/>
                      </a:lnTo>
                      <a:lnTo>
                        <a:pt x="30" y="6"/>
                      </a:lnTo>
                    </a:path>
                  </a:pathLst>
                </a:custGeom>
                <a:solidFill>
                  <a:schemeClr val="folHlink"/>
                </a:solidFill>
                <a:ln w="0">
                  <a:solidFill>
                    <a:srgbClr val="000000"/>
                  </a:solidFill>
                  <a:round/>
                  <a:headEnd/>
                  <a:tailEnd/>
                </a:ln>
              </p:spPr>
              <p:txBody>
                <a:bodyPr/>
                <a:lstStyle/>
                <a:p>
                  <a:endParaRPr lang="zh-CN" altLang="en-US"/>
                </a:p>
              </p:txBody>
            </p:sp>
            <p:sp>
              <p:nvSpPr>
                <p:cNvPr id="213" name="Freeform 670">
                  <a:extLst>
                    <a:ext uri="{FF2B5EF4-FFF2-40B4-BE49-F238E27FC236}">
                      <a16:creationId xmlns:a16="http://schemas.microsoft.com/office/drawing/2014/main" id="{6613D0DA-CF5B-47A4-8778-ACB22E58F039}"/>
                    </a:ext>
                  </a:extLst>
                </p:cNvPr>
                <p:cNvSpPr>
                  <a:spLocks/>
                </p:cNvSpPr>
                <p:nvPr/>
              </p:nvSpPr>
              <p:spPr bwMode="auto">
                <a:xfrm>
                  <a:off x="3406" y="1663"/>
                  <a:ext cx="5" cy="395"/>
                </a:xfrm>
                <a:custGeom>
                  <a:avLst/>
                  <a:gdLst>
                    <a:gd name="T0" fmla="*/ 0 w 12"/>
                    <a:gd name="T1" fmla="*/ 0 h 816"/>
                    <a:gd name="T2" fmla="*/ 0 w 12"/>
                    <a:gd name="T3" fmla="*/ 392 h 816"/>
                    <a:gd name="T4" fmla="*/ 5 w 12"/>
                    <a:gd name="T5" fmla="*/ 395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671">
                  <a:extLst>
                    <a:ext uri="{FF2B5EF4-FFF2-40B4-BE49-F238E27FC236}">
                      <a16:creationId xmlns:a16="http://schemas.microsoft.com/office/drawing/2014/main" id="{A183068F-E983-4F53-8D0B-B8676591A213}"/>
                    </a:ext>
                  </a:extLst>
                </p:cNvPr>
                <p:cNvSpPr>
                  <a:spLocks/>
                </p:cNvSpPr>
                <p:nvPr/>
              </p:nvSpPr>
              <p:spPr bwMode="auto">
                <a:xfrm>
                  <a:off x="3406" y="1663"/>
                  <a:ext cx="5" cy="395"/>
                </a:xfrm>
                <a:custGeom>
                  <a:avLst/>
                  <a:gdLst>
                    <a:gd name="T0" fmla="*/ 0 w 12"/>
                    <a:gd name="T1" fmla="*/ 0 h 816"/>
                    <a:gd name="T2" fmla="*/ 0 w 12"/>
                    <a:gd name="T3" fmla="*/ 392 h 816"/>
                    <a:gd name="T4" fmla="*/ 5 w 12"/>
                    <a:gd name="T5" fmla="*/ 395 h 816"/>
                    <a:gd name="T6" fmla="*/ 5 w 12"/>
                    <a:gd name="T7" fmla="*/ 6 h 816"/>
                    <a:gd name="T8" fmla="*/ 0 w 12"/>
                    <a:gd name="T9" fmla="*/ 0 h 816"/>
                    <a:gd name="T10" fmla="*/ 0 60000 65536"/>
                    <a:gd name="T11" fmla="*/ 0 60000 65536"/>
                    <a:gd name="T12" fmla="*/ 0 60000 65536"/>
                    <a:gd name="T13" fmla="*/ 0 60000 65536"/>
                    <a:gd name="T14" fmla="*/ 0 60000 65536"/>
                    <a:gd name="T15" fmla="*/ 0 w 12"/>
                    <a:gd name="T16" fmla="*/ 0 h 816"/>
                    <a:gd name="T17" fmla="*/ 12 w 12"/>
                    <a:gd name="T18" fmla="*/ 816 h 816"/>
                  </a:gdLst>
                  <a:ahLst/>
                  <a:cxnLst>
                    <a:cxn ang="T10">
                      <a:pos x="T0" y="T1"/>
                    </a:cxn>
                    <a:cxn ang="T11">
                      <a:pos x="T2" y="T3"/>
                    </a:cxn>
                    <a:cxn ang="T12">
                      <a:pos x="T4" y="T5"/>
                    </a:cxn>
                    <a:cxn ang="T13">
                      <a:pos x="T6" y="T7"/>
                    </a:cxn>
                    <a:cxn ang="T14">
                      <a:pos x="T8" y="T9"/>
                    </a:cxn>
                  </a:cxnLst>
                  <a:rect l="T15" t="T16" r="T17" b="T18"/>
                  <a:pathLst>
                    <a:path w="12" h="816">
                      <a:moveTo>
                        <a:pt x="0" y="0"/>
                      </a:moveTo>
                      <a:lnTo>
                        <a:pt x="0" y="810"/>
                      </a:lnTo>
                      <a:lnTo>
                        <a:pt x="12" y="816"/>
                      </a:lnTo>
                      <a:lnTo>
                        <a:pt x="12" y="12"/>
                      </a:lnTo>
                      <a:lnTo>
                        <a:pt x="0" y="0"/>
                      </a:lnTo>
                    </a:path>
                  </a:pathLst>
                </a:custGeom>
                <a:solidFill>
                  <a:schemeClr val="folHlink"/>
                </a:solidFill>
                <a:ln w="0">
                  <a:solidFill>
                    <a:srgbClr val="000000"/>
                  </a:solidFill>
                  <a:round/>
                  <a:headEnd/>
                  <a:tailEnd/>
                </a:ln>
              </p:spPr>
              <p:txBody>
                <a:bodyPr/>
                <a:lstStyle/>
                <a:p>
                  <a:endParaRPr lang="zh-CN" altLang="en-US"/>
                </a:p>
              </p:txBody>
            </p:sp>
            <p:sp>
              <p:nvSpPr>
                <p:cNvPr id="215" name="Freeform 672">
                  <a:extLst>
                    <a:ext uri="{FF2B5EF4-FFF2-40B4-BE49-F238E27FC236}">
                      <a16:creationId xmlns:a16="http://schemas.microsoft.com/office/drawing/2014/main" id="{FBF6FC05-64EC-43E2-B8A0-DB2EE38D1FAC}"/>
                    </a:ext>
                  </a:extLst>
                </p:cNvPr>
                <p:cNvSpPr>
                  <a:spLocks/>
                </p:cNvSpPr>
                <p:nvPr/>
              </p:nvSpPr>
              <p:spPr bwMode="auto">
                <a:xfrm>
                  <a:off x="3411" y="1663"/>
                  <a:ext cx="9" cy="395"/>
                </a:xfrm>
                <a:custGeom>
                  <a:avLst/>
                  <a:gdLst>
                    <a:gd name="T0" fmla="*/ 0 w 18"/>
                    <a:gd name="T1" fmla="*/ 395 h 816"/>
                    <a:gd name="T2" fmla="*/ 9 w 18"/>
                    <a:gd name="T3" fmla="*/ 392 h 816"/>
                    <a:gd name="T4" fmla="*/ 9 w 18"/>
                    <a:gd name="T5" fmla="*/ 0 h 816"/>
                    <a:gd name="T6" fmla="*/ 0 w 18"/>
                    <a:gd name="T7" fmla="*/ 6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673">
                  <a:extLst>
                    <a:ext uri="{FF2B5EF4-FFF2-40B4-BE49-F238E27FC236}">
                      <a16:creationId xmlns:a16="http://schemas.microsoft.com/office/drawing/2014/main" id="{CE2B1875-C1F8-49D8-8FF3-6ED4B7D40916}"/>
                    </a:ext>
                  </a:extLst>
                </p:cNvPr>
                <p:cNvSpPr>
                  <a:spLocks/>
                </p:cNvSpPr>
                <p:nvPr/>
              </p:nvSpPr>
              <p:spPr bwMode="auto">
                <a:xfrm>
                  <a:off x="3411" y="1663"/>
                  <a:ext cx="9" cy="395"/>
                </a:xfrm>
                <a:custGeom>
                  <a:avLst/>
                  <a:gdLst>
                    <a:gd name="T0" fmla="*/ 0 w 18"/>
                    <a:gd name="T1" fmla="*/ 395 h 816"/>
                    <a:gd name="T2" fmla="*/ 9 w 18"/>
                    <a:gd name="T3" fmla="*/ 392 h 816"/>
                    <a:gd name="T4" fmla="*/ 9 w 18"/>
                    <a:gd name="T5" fmla="*/ 0 h 816"/>
                    <a:gd name="T6" fmla="*/ 0 w 18"/>
                    <a:gd name="T7" fmla="*/ 6 h 816"/>
                    <a:gd name="T8" fmla="*/ 0 w 18"/>
                    <a:gd name="T9" fmla="*/ 395 h 816"/>
                    <a:gd name="T10" fmla="*/ 0 60000 65536"/>
                    <a:gd name="T11" fmla="*/ 0 60000 65536"/>
                    <a:gd name="T12" fmla="*/ 0 60000 65536"/>
                    <a:gd name="T13" fmla="*/ 0 60000 65536"/>
                    <a:gd name="T14" fmla="*/ 0 60000 65536"/>
                    <a:gd name="T15" fmla="*/ 0 w 18"/>
                    <a:gd name="T16" fmla="*/ 0 h 816"/>
                    <a:gd name="T17" fmla="*/ 18 w 18"/>
                    <a:gd name="T18" fmla="*/ 816 h 816"/>
                  </a:gdLst>
                  <a:ahLst/>
                  <a:cxnLst>
                    <a:cxn ang="T10">
                      <a:pos x="T0" y="T1"/>
                    </a:cxn>
                    <a:cxn ang="T11">
                      <a:pos x="T2" y="T3"/>
                    </a:cxn>
                    <a:cxn ang="T12">
                      <a:pos x="T4" y="T5"/>
                    </a:cxn>
                    <a:cxn ang="T13">
                      <a:pos x="T6" y="T7"/>
                    </a:cxn>
                    <a:cxn ang="T14">
                      <a:pos x="T8" y="T9"/>
                    </a:cxn>
                  </a:cxnLst>
                  <a:rect l="T15" t="T16" r="T17" b="T18"/>
                  <a:pathLst>
                    <a:path w="18" h="816">
                      <a:moveTo>
                        <a:pt x="0" y="816"/>
                      </a:moveTo>
                      <a:lnTo>
                        <a:pt x="18" y="810"/>
                      </a:lnTo>
                      <a:lnTo>
                        <a:pt x="18" y="0"/>
                      </a:lnTo>
                      <a:lnTo>
                        <a:pt x="0" y="12"/>
                      </a:lnTo>
                      <a:lnTo>
                        <a:pt x="0" y="816"/>
                      </a:lnTo>
                    </a:path>
                  </a:pathLst>
                </a:custGeom>
                <a:solidFill>
                  <a:schemeClr val="folHlink"/>
                </a:solidFill>
                <a:ln w="0">
                  <a:solidFill>
                    <a:srgbClr val="000000"/>
                  </a:solidFill>
                  <a:round/>
                  <a:headEnd/>
                  <a:tailEnd/>
                </a:ln>
              </p:spPr>
              <p:txBody>
                <a:bodyPr/>
                <a:lstStyle/>
                <a:p>
                  <a:endParaRPr lang="zh-CN" altLang="en-US"/>
                </a:p>
              </p:txBody>
            </p:sp>
            <p:sp>
              <p:nvSpPr>
                <p:cNvPr id="217" name="Freeform 674">
                  <a:extLst>
                    <a:ext uri="{FF2B5EF4-FFF2-40B4-BE49-F238E27FC236}">
                      <a16:creationId xmlns:a16="http://schemas.microsoft.com/office/drawing/2014/main" id="{7E79C232-D4D7-42A5-976E-EED01F0580A8}"/>
                    </a:ext>
                  </a:extLst>
                </p:cNvPr>
                <p:cNvSpPr>
                  <a:spLocks/>
                </p:cNvSpPr>
                <p:nvPr/>
              </p:nvSpPr>
              <p:spPr bwMode="auto">
                <a:xfrm>
                  <a:off x="3406" y="1660"/>
                  <a:ext cx="14" cy="8"/>
                </a:xfrm>
                <a:custGeom>
                  <a:avLst/>
                  <a:gdLst>
                    <a:gd name="T0" fmla="*/ 14 w 30"/>
                    <a:gd name="T1" fmla="*/ 3 h 18"/>
                    <a:gd name="T2" fmla="*/ 8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2" y="18"/>
                      </a:lnTo>
                      <a:lnTo>
                        <a:pt x="30"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675">
                  <a:extLst>
                    <a:ext uri="{FF2B5EF4-FFF2-40B4-BE49-F238E27FC236}">
                      <a16:creationId xmlns:a16="http://schemas.microsoft.com/office/drawing/2014/main" id="{2B1F4DAE-0F08-4A42-9E36-ACC62145C56B}"/>
                    </a:ext>
                  </a:extLst>
                </p:cNvPr>
                <p:cNvSpPr>
                  <a:spLocks/>
                </p:cNvSpPr>
                <p:nvPr/>
              </p:nvSpPr>
              <p:spPr bwMode="auto">
                <a:xfrm>
                  <a:off x="3406" y="1660"/>
                  <a:ext cx="14" cy="8"/>
                </a:xfrm>
                <a:custGeom>
                  <a:avLst/>
                  <a:gdLst>
                    <a:gd name="T0" fmla="*/ 14 w 30"/>
                    <a:gd name="T1" fmla="*/ 3 h 18"/>
                    <a:gd name="T2" fmla="*/ 8 w 30"/>
                    <a:gd name="T3" fmla="*/ 0 h 18"/>
                    <a:gd name="T4" fmla="*/ 0 w 30"/>
                    <a:gd name="T5" fmla="*/ 3 h 18"/>
                    <a:gd name="T6" fmla="*/ 6 w 30"/>
                    <a:gd name="T7" fmla="*/ 8 h 18"/>
                    <a:gd name="T8" fmla="*/ 14 w 30"/>
                    <a:gd name="T9" fmla="*/ 3 h 18"/>
                    <a:gd name="T10" fmla="*/ 0 60000 65536"/>
                    <a:gd name="T11" fmla="*/ 0 60000 65536"/>
                    <a:gd name="T12" fmla="*/ 0 60000 65536"/>
                    <a:gd name="T13" fmla="*/ 0 60000 65536"/>
                    <a:gd name="T14" fmla="*/ 0 60000 65536"/>
                    <a:gd name="T15" fmla="*/ 0 w 30"/>
                    <a:gd name="T16" fmla="*/ 0 h 18"/>
                    <a:gd name="T17" fmla="*/ 30 w 30"/>
                    <a:gd name="T18" fmla="*/ 18 h 18"/>
                  </a:gdLst>
                  <a:ahLst/>
                  <a:cxnLst>
                    <a:cxn ang="T10">
                      <a:pos x="T0" y="T1"/>
                    </a:cxn>
                    <a:cxn ang="T11">
                      <a:pos x="T2" y="T3"/>
                    </a:cxn>
                    <a:cxn ang="T12">
                      <a:pos x="T4" y="T5"/>
                    </a:cxn>
                    <a:cxn ang="T13">
                      <a:pos x="T6" y="T7"/>
                    </a:cxn>
                    <a:cxn ang="T14">
                      <a:pos x="T8" y="T9"/>
                    </a:cxn>
                  </a:cxnLst>
                  <a:rect l="T15" t="T16" r="T17" b="T18"/>
                  <a:pathLst>
                    <a:path w="30" h="18">
                      <a:moveTo>
                        <a:pt x="30" y="6"/>
                      </a:moveTo>
                      <a:lnTo>
                        <a:pt x="18" y="0"/>
                      </a:lnTo>
                      <a:lnTo>
                        <a:pt x="0" y="6"/>
                      </a:lnTo>
                      <a:lnTo>
                        <a:pt x="12" y="18"/>
                      </a:lnTo>
                      <a:lnTo>
                        <a:pt x="30" y="6"/>
                      </a:lnTo>
                    </a:path>
                  </a:pathLst>
                </a:custGeom>
                <a:solidFill>
                  <a:schemeClr val="folHlink"/>
                </a:solidFill>
                <a:ln w="0">
                  <a:solidFill>
                    <a:srgbClr val="000000"/>
                  </a:solidFill>
                  <a:round/>
                  <a:headEnd/>
                  <a:tailEnd/>
                </a:ln>
              </p:spPr>
              <p:txBody>
                <a:bodyPr/>
                <a:lstStyle/>
                <a:p>
                  <a:endParaRPr lang="zh-CN" altLang="en-US"/>
                </a:p>
              </p:txBody>
            </p:sp>
          </p:grpSp>
          <p:sp>
            <p:nvSpPr>
              <p:cNvPr id="26" name="Text Box 676">
                <a:extLst>
                  <a:ext uri="{FF2B5EF4-FFF2-40B4-BE49-F238E27FC236}">
                    <a16:creationId xmlns:a16="http://schemas.microsoft.com/office/drawing/2014/main" id="{48A4EE13-ACDB-4207-AB25-5D75561D8446}"/>
                  </a:ext>
                </a:extLst>
              </p:cNvPr>
              <p:cNvSpPr txBox="1">
                <a:spLocks noChangeArrowheads="1"/>
              </p:cNvSpPr>
              <p:nvPr/>
            </p:nvSpPr>
            <p:spPr bwMode="auto">
              <a:xfrm>
                <a:off x="1296" y="2594"/>
                <a:ext cx="56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200" b="1"/>
                  <a:t>预留储存</a:t>
                </a:r>
              </a:p>
            </p:txBody>
          </p:sp>
        </p:grpSp>
        <p:grpSp>
          <p:nvGrpSpPr>
            <p:cNvPr id="18" name="Group 677">
              <a:extLst>
                <a:ext uri="{FF2B5EF4-FFF2-40B4-BE49-F238E27FC236}">
                  <a16:creationId xmlns:a16="http://schemas.microsoft.com/office/drawing/2014/main" id="{8B6EB9CE-FF19-46BD-A92F-4921A255FAEB}"/>
                </a:ext>
              </a:extLst>
            </p:cNvPr>
            <p:cNvGrpSpPr>
              <a:grpSpLocks/>
            </p:cNvGrpSpPr>
            <p:nvPr/>
          </p:nvGrpSpPr>
          <p:grpSpPr bwMode="auto">
            <a:xfrm>
              <a:off x="5486400" y="2438401"/>
              <a:ext cx="838200" cy="735013"/>
              <a:chOff x="2496" y="1536"/>
              <a:chExt cx="528" cy="463"/>
            </a:xfrm>
          </p:grpSpPr>
          <p:sp>
            <p:nvSpPr>
              <p:cNvPr id="23" name="Rectangle 678">
                <a:extLst>
                  <a:ext uri="{FF2B5EF4-FFF2-40B4-BE49-F238E27FC236}">
                    <a16:creationId xmlns:a16="http://schemas.microsoft.com/office/drawing/2014/main" id="{F5007397-78BE-4186-9434-B124666FC6BF}"/>
                  </a:ext>
                </a:extLst>
              </p:cNvPr>
              <p:cNvSpPr>
                <a:spLocks noChangeArrowheads="1"/>
              </p:cNvSpPr>
              <p:nvPr/>
            </p:nvSpPr>
            <p:spPr bwMode="auto">
              <a:xfrm>
                <a:off x="2496" y="1826"/>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200" b="1"/>
                  <a:t>上架</a:t>
                </a:r>
              </a:p>
            </p:txBody>
          </p:sp>
          <p:pic>
            <p:nvPicPr>
              <p:cNvPr id="24" name="Picture 679">
                <a:extLst>
                  <a:ext uri="{FF2B5EF4-FFF2-40B4-BE49-F238E27FC236}">
                    <a16:creationId xmlns:a16="http://schemas.microsoft.com/office/drawing/2014/main" id="{5CC9FE10-9BD3-4347-8957-014A6EFD8A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4" y="1536"/>
                <a:ext cx="48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Line 680">
              <a:extLst>
                <a:ext uri="{FF2B5EF4-FFF2-40B4-BE49-F238E27FC236}">
                  <a16:creationId xmlns:a16="http://schemas.microsoft.com/office/drawing/2014/main" id="{3C532617-24C4-401D-8388-015DAA47CC81}"/>
                </a:ext>
              </a:extLst>
            </p:cNvPr>
            <p:cNvSpPr>
              <a:spLocks noChangeShapeType="1"/>
            </p:cNvSpPr>
            <p:nvPr/>
          </p:nvSpPr>
          <p:spPr bwMode="auto">
            <a:xfrm flipV="1">
              <a:off x="5867400" y="3200400"/>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 name="Group 682">
              <a:extLst>
                <a:ext uri="{FF2B5EF4-FFF2-40B4-BE49-F238E27FC236}">
                  <a16:creationId xmlns:a16="http://schemas.microsoft.com/office/drawing/2014/main" id="{A33160F7-945B-4636-808C-E85F8EC744E0}"/>
                </a:ext>
              </a:extLst>
            </p:cNvPr>
            <p:cNvGrpSpPr>
              <a:grpSpLocks/>
            </p:cNvGrpSpPr>
            <p:nvPr/>
          </p:nvGrpSpPr>
          <p:grpSpPr bwMode="auto">
            <a:xfrm>
              <a:off x="1752600" y="4876800"/>
              <a:ext cx="1219200" cy="1093788"/>
              <a:chOff x="144" y="3072"/>
              <a:chExt cx="768" cy="689"/>
            </a:xfrm>
          </p:grpSpPr>
          <p:pic>
            <p:nvPicPr>
              <p:cNvPr id="21" name="Picture 683">
                <a:extLst>
                  <a:ext uri="{FF2B5EF4-FFF2-40B4-BE49-F238E27FC236}">
                    <a16:creationId xmlns:a16="http://schemas.microsoft.com/office/drawing/2014/main" id="{A8E36572-00A0-4F64-A8E6-451BCED53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7"/>
              <a:stretch>
                <a:fillRect/>
              </a:stretch>
            </p:blipFill>
            <p:spPr bwMode="auto">
              <a:xfrm>
                <a:off x="240" y="3072"/>
                <a:ext cx="672"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684">
                <a:extLst>
                  <a:ext uri="{FF2B5EF4-FFF2-40B4-BE49-F238E27FC236}">
                    <a16:creationId xmlns:a16="http://schemas.microsoft.com/office/drawing/2014/main" id="{AA4719D5-8D68-4336-BE44-ED9CA0269AAC}"/>
                  </a:ext>
                </a:extLst>
              </p:cNvPr>
              <p:cNvSpPr txBox="1">
                <a:spLocks noChangeArrowheads="1"/>
              </p:cNvSpPr>
              <p:nvPr/>
            </p:nvSpPr>
            <p:spPr bwMode="auto">
              <a:xfrm>
                <a:off x="144" y="3588"/>
                <a:ext cx="5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a:lnSpc>
                    <a:spcPct val="100000"/>
                  </a:lnSpc>
                  <a:spcBef>
                    <a:spcPct val="0"/>
                  </a:spcBef>
                </a:pPr>
                <a:r>
                  <a:rPr kumimoji="0" lang="zh-CN" altLang="en-US" sz="1200" b="1"/>
                  <a:t>客户订单</a:t>
                </a:r>
              </a:p>
            </p:txBody>
          </p:sp>
        </p:grpSp>
      </p:grpSp>
      <p:pic>
        <p:nvPicPr>
          <p:cNvPr id="686" name="Picture 686">
            <a:extLst>
              <a:ext uri="{FF2B5EF4-FFF2-40B4-BE49-F238E27FC236}">
                <a16:creationId xmlns:a16="http://schemas.microsoft.com/office/drawing/2014/main" id="{0FD8F626-B691-48E9-9A9F-5B7C5D1107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799" y="3868343"/>
            <a:ext cx="5536916" cy="232850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87" name="Picture 688">
            <a:extLst>
              <a:ext uri="{FF2B5EF4-FFF2-40B4-BE49-F238E27FC236}">
                <a16:creationId xmlns:a16="http://schemas.microsoft.com/office/drawing/2014/main" id="{124AB78B-45BA-4149-9ADC-E8AC630B7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599" y="1115571"/>
            <a:ext cx="5418857" cy="266585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88" name="Picture 687">
            <a:extLst>
              <a:ext uri="{FF2B5EF4-FFF2-40B4-BE49-F238E27FC236}">
                <a16:creationId xmlns:a16="http://schemas.microsoft.com/office/drawing/2014/main" id="{434EF8B4-F407-4F71-8E4E-E3976DA1E0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7363" y="2585021"/>
            <a:ext cx="3454400" cy="989013"/>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464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A9B19-AE37-46AB-9FB6-4D9918B8451D}"/>
              </a:ext>
            </a:extLst>
          </p:cNvPr>
          <p:cNvSpPr>
            <a:spLocks noGrp="1"/>
          </p:cNvSpPr>
          <p:nvPr>
            <p:ph type="title"/>
          </p:nvPr>
        </p:nvSpPr>
        <p:spPr/>
        <p:txBody>
          <a:bodyPr/>
          <a:lstStyle/>
          <a:p>
            <a:r>
              <a:rPr lang="en-US" altLang="zh-CN" dirty="0" err="1"/>
              <a:t>iFactory</a:t>
            </a:r>
            <a:r>
              <a:rPr lang="en-US" altLang="zh-CN" dirty="0"/>
              <a:t> WMS</a:t>
            </a:r>
            <a:r>
              <a:rPr lang="zh-CN" altLang="en-US" dirty="0"/>
              <a:t>装载和发运</a:t>
            </a:r>
          </a:p>
        </p:txBody>
      </p:sp>
      <p:sp>
        <p:nvSpPr>
          <p:cNvPr id="3" name="Rectangle 3">
            <a:extLst>
              <a:ext uri="{FF2B5EF4-FFF2-40B4-BE49-F238E27FC236}">
                <a16:creationId xmlns:a16="http://schemas.microsoft.com/office/drawing/2014/main" id="{773C4E40-9363-44B7-AEC0-5C57642AB0F5}"/>
              </a:ext>
            </a:extLst>
          </p:cNvPr>
          <p:cNvSpPr txBox="1">
            <a:spLocks noChangeArrowheads="1"/>
          </p:cNvSpPr>
          <p:nvPr/>
        </p:nvSpPr>
        <p:spPr>
          <a:xfrm>
            <a:off x="451345" y="1555979"/>
            <a:ext cx="4781006" cy="2428875"/>
          </a:xfrm>
          <a:prstGeom prst="rect">
            <a:avLst/>
          </a:prstGeom>
          <a:noFill/>
        </p:spPr>
        <p:txBody>
          <a:bodyPr vert="horz" lIns="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rPr>
              <a:t>装载</a:t>
            </a:r>
          </a:p>
          <a:p>
            <a:pPr lvl="1">
              <a:lnSpc>
                <a:spcPct val="100000"/>
              </a:lnSpc>
            </a:pPr>
            <a:r>
              <a:rPr lang="zh-CN" altLang="en-US" sz="1600" dirty="0">
                <a:latin typeface="微软雅黑" panose="020B0503020204020204" pitchFamily="34" charset="-122"/>
                <a:ea typeface="微软雅黑" panose="020B0503020204020204" pitchFamily="34" charset="-122"/>
              </a:rPr>
              <a:t>维护装载线路</a:t>
            </a:r>
          </a:p>
          <a:p>
            <a:pPr lvl="1">
              <a:lnSpc>
                <a:spcPct val="100000"/>
              </a:lnSpc>
            </a:pPr>
            <a:r>
              <a:rPr lang="zh-CN" altLang="en-US" sz="1600" dirty="0">
                <a:latin typeface="微软雅黑" panose="020B0503020204020204" pitchFamily="34" charset="-122"/>
                <a:ea typeface="微软雅黑" panose="020B0503020204020204" pitchFamily="34" charset="-122"/>
              </a:rPr>
              <a:t>指导装载顺序</a:t>
            </a:r>
          </a:p>
          <a:p>
            <a:pPr lvl="1">
              <a:lnSpc>
                <a:spcPct val="100000"/>
              </a:lnSpc>
            </a:pPr>
            <a:r>
              <a:rPr lang="zh-CN" altLang="en-US" sz="1600" dirty="0">
                <a:latin typeface="微软雅黑" panose="020B0503020204020204" pitchFamily="34" charset="-122"/>
                <a:ea typeface="微软雅黑" panose="020B0503020204020204" pitchFamily="34" charset="-122"/>
              </a:rPr>
              <a:t>根据路径来分配装载订单</a:t>
            </a:r>
          </a:p>
          <a:p>
            <a:pPr lvl="1">
              <a:lnSpc>
                <a:spcPct val="100000"/>
              </a:lnSpc>
            </a:pPr>
            <a:r>
              <a:rPr lang="en-US" altLang="zh-CN" sz="1600" dirty="0">
                <a:latin typeface="微软雅黑" panose="020B0503020204020204" pitchFamily="34" charset="-122"/>
                <a:ea typeface="微软雅黑" panose="020B0503020204020204" pitchFamily="34" charset="-122"/>
              </a:rPr>
              <a:t>RF</a:t>
            </a:r>
            <a:r>
              <a:rPr lang="zh-CN" altLang="en-US" sz="1600" dirty="0">
                <a:latin typeface="微软雅黑" panose="020B0503020204020204" pitchFamily="34" charset="-122"/>
                <a:ea typeface="微软雅黑" panose="020B0503020204020204" pitchFamily="34" charset="-122"/>
              </a:rPr>
              <a:t>包装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装载</a:t>
            </a:r>
          </a:p>
          <a:p>
            <a:pPr lvl="1">
              <a:lnSpc>
                <a:spcPct val="100000"/>
              </a:lnSpc>
            </a:pP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RF</a:t>
            </a:r>
            <a:r>
              <a:rPr lang="zh-CN" altLang="en-US" sz="1600" dirty="0">
                <a:latin typeface="微软雅黑" panose="020B0503020204020204" pitchFamily="34" charset="-122"/>
                <a:ea typeface="微软雅黑" panose="020B0503020204020204" pitchFamily="34" charset="-122"/>
              </a:rPr>
              <a:t>或者工作台确认发运</a:t>
            </a:r>
          </a:p>
          <a:p>
            <a:pPr marL="0" indent="0">
              <a:lnSpc>
                <a:spcPct val="100000"/>
              </a:lnSpc>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rPr>
              <a:t>发运</a:t>
            </a:r>
          </a:p>
          <a:p>
            <a:pPr lvl="1">
              <a:lnSpc>
                <a:spcPct val="100000"/>
              </a:lnSpc>
            </a:pPr>
            <a:r>
              <a:rPr lang="zh-CN" altLang="en-US" sz="1600" dirty="0">
                <a:latin typeface="微软雅黑" panose="020B0503020204020204" pitchFamily="34" charset="-122"/>
                <a:ea typeface="微软雅黑" panose="020B0503020204020204" pitchFamily="34" charset="-122"/>
              </a:rPr>
              <a:t>在发货确认时减少</a:t>
            </a:r>
            <a:r>
              <a:rPr lang="en-US" altLang="zh-CN" sz="1600" dirty="0">
                <a:latin typeface="微软雅黑" panose="020B0503020204020204" pitchFamily="34" charset="-122"/>
                <a:ea typeface="微软雅黑" panose="020B0503020204020204" pitchFamily="34" charset="-122"/>
              </a:rPr>
              <a:t>WMS</a:t>
            </a:r>
            <a:r>
              <a:rPr lang="zh-CN" altLang="en-US" sz="1600" dirty="0">
                <a:latin typeface="微软雅黑" panose="020B0503020204020204" pitchFamily="34" charset="-122"/>
                <a:ea typeface="微软雅黑" panose="020B0503020204020204" pitchFamily="34" charset="-122"/>
              </a:rPr>
              <a:t>中的库存</a:t>
            </a:r>
          </a:p>
        </p:txBody>
      </p:sp>
      <p:pic>
        <p:nvPicPr>
          <p:cNvPr id="4" name="Picture 4" descr="load management">
            <a:extLst>
              <a:ext uri="{FF2B5EF4-FFF2-40B4-BE49-F238E27FC236}">
                <a16:creationId xmlns:a16="http://schemas.microsoft.com/office/drawing/2014/main" id="{F9F2F5F4-5C76-411B-98FF-F996615CF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93" y="1005840"/>
            <a:ext cx="6936377" cy="34526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5" name="Group 5">
            <a:extLst>
              <a:ext uri="{FF2B5EF4-FFF2-40B4-BE49-F238E27FC236}">
                <a16:creationId xmlns:a16="http://schemas.microsoft.com/office/drawing/2014/main" id="{7EBAD725-7A3C-48A4-9502-419891C7AC27}"/>
              </a:ext>
            </a:extLst>
          </p:cNvPr>
          <p:cNvGrpSpPr>
            <a:grpSpLocks/>
          </p:cNvGrpSpPr>
          <p:nvPr/>
        </p:nvGrpSpPr>
        <p:grpSpPr bwMode="auto">
          <a:xfrm>
            <a:off x="470263" y="4537076"/>
            <a:ext cx="11090366" cy="1558925"/>
            <a:chOff x="435" y="2592"/>
            <a:chExt cx="5325" cy="1190"/>
          </a:xfrm>
        </p:grpSpPr>
        <p:pic>
          <p:nvPicPr>
            <p:cNvPr id="6" name="Picture 6">
              <a:extLst>
                <a:ext uri="{FF2B5EF4-FFF2-40B4-BE49-F238E27FC236}">
                  <a16:creationId xmlns:a16="http://schemas.microsoft.com/office/drawing/2014/main" id="{CE5CF031-0094-40B2-96CA-8A1984B7AC1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 y="2640"/>
              <a:ext cx="1389" cy="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7">
              <a:extLst>
                <a:ext uri="{FF2B5EF4-FFF2-40B4-BE49-F238E27FC236}">
                  <a16:creationId xmlns:a16="http://schemas.microsoft.com/office/drawing/2014/main" id="{AD368623-2B95-4E47-B19E-A904341A09D7}"/>
                </a:ext>
              </a:extLst>
            </p:cNvPr>
            <p:cNvGrpSpPr>
              <a:grpSpLocks/>
            </p:cNvGrpSpPr>
            <p:nvPr/>
          </p:nvGrpSpPr>
          <p:grpSpPr bwMode="auto">
            <a:xfrm>
              <a:off x="1787" y="2784"/>
              <a:ext cx="2143" cy="998"/>
              <a:chOff x="1786" y="3176"/>
              <a:chExt cx="2143" cy="998"/>
            </a:xfrm>
          </p:grpSpPr>
          <p:grpSp>
            <p:nvGrpSpPr>
              <p:cNvPr id="11" name="Group 8">
                <a:extLst>
                  <a:ext uri="{FF2B5EF4-FFF2-40B4-BE49-F238E27FC236}">
                    <a16:creationId xmlns:a16="http://schemas.microsoft.com/office/drawing/2014/main" id="{95C2CC2D-25C5-471D-A5CA-C2C6637721B7}"/>
                  </a:ext>
                </a:extLst>
              </p:cNvPr>
              <p:cNvGrpSpPr>
                <a:grpSpLocks/>
              </p:cNvGrpSpPr>
              <p:nvPr/>
            </p:nvGrpSpPr>
            <p:grpSpPr bwMode="auto">
              <a:xfrm>
                <a:off x="2657" y="3176"/>
                <a:ext cx="1272" cy="998"/>
                <a:chOff x="2657" y="3176"/>
                <a:chExt cx="1272" cy="998"/>
              </a:xfrm>
            </p:grpSpPr>
            <p:sp>
              <p:nvSpPr>
                <p:cNvPr id="13" name="Rectangle 9">
                  <a:extLst>
                    <a:ext uri="{FF2B5EF4-FFF2-40B4-BE49-F238E27FC236}">
                      <a16:creationId xmlns:a16="http://schemas.microsoft.com/office/drawing/2014/main" id="{4E636C4B-7351-4BD7-9A68-7067546FD0AA}"/>
                    </a:ext>
                  </a:extLst>
                </p:cNvPr>
                <p:cNvSpPr>
                  <a:spLocks noChangeArrowheads="1"/>
                </p:cNvSpPr>
                <p:nvPr/>
              </p:nvSpPr>
              <p:spPr bwMode="auto">
                <a:xfrm>
                  <a:off x="3462" y="3326"/>
                  <a:ext cx="456" cy="266"/>
                </a:xfrm>
                <a:prstGeom prst="rect">
                  <a:avLst/>
                </a:prstGeom>
                <a:solidFill>
                  <a:srgbClr val="864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4" name="Rectangle 10">
                  <a:extLst>
                    <a:ext uri="{FF2B5EF4-FFF2-40B4-BE49-F238E27FC236}">
                      <a16:creationId xmlns:a16="http://schemas.microsoft.com/office/drawing/2014/main" id="{E10E30FD-94BE-45BE-9F5E-E07F7E3307D9}"/>
                    </a:ext>
                  </a:extLst>
                </p:cNvPr>
                <p:cNvSpPr>
                  <a:spLocks noChangeArrowheads="1"/>
                </p:cNvSpPr>
                <p:nvPr/>
              </p:nvSpPr>
              <p:spPr bwMode="auto">
                <a:xfrm>
                  <a:off x="3516" y="3338"/>
                  <a:ext cx="16" cy="250"/>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5" name="Freeform 11">
                  <a:extLst>
                    <a:ext uri="{FF2B5EF4-FFF2-40B4-BE49-F238E27FC236}">
                      <a16:creationId xmlns:a16="http://schemas.microsoft.com/office/drawing/2014/main" id="{06B48307-28B7-4DB4-AB20-47FFDF136E8C}"/>
                    </a:ext>
                  </a:extLst>
                </p:cNvPr>
                <p:cNvSpPr>
                  <a:spLocks/>
                </p:cNvSpPr>
                <p:nvPr/>
              </p:nvSpPr>
              <p:spPr bwMode="auto">
                <a:xfrm>
                  <a:off x="3472" y="3545"/>
                  <a:ext cx="441" cy="25"/>
                </a:xfrm>
                <a:custGeom>
                  <a:avLst/>
                  <a:gdLst>
                    <a:gd name="T0" fmla="*/ 440 w 441"/>
                    <a:gd name="T1" fmla="*/ 0 h 25"/>
                    <a:gd name="T2" fmla="*/ 440 w 441"/>
                    <a:gd name="T3" fmla="*/ 24 h 25"/>
                    <a:gd name="T4" fmla="*/ 0 w 441"/>
                    <a:gd name="T5" fmla="*/ 24 h 25"/>
                    <a:gd name="T6" fmla="*/ 0 w 441"/>
                    <a:gd name="T7" fmla="*/ 0 h 25"/>
                    <a:gd name="T8" fmla="*/ 440 w 441"/>
                    <a:gd name="T9" fmla="*/ 0 h 25"/>
                    <a:gd name="T10" fmla="*/ 0 60000 65536"/>
                    <a:gd name="T11" fmla="*/ 0 60000 65536"/>
                    <a:gd name="T12" fmla="*/ 0 60000 65536"/>
                    <a:gd name="T13" fmla="*/ 0 60000 65536"/>
                    <a:gd name="T14" fmla="*/ 0 60000 65536"/>
                    <a:gd name="T15" fmla="*/ 0 w 441"/>
                    <a:gd name="T16" fmla="*/ 0 h 25"/>
                    <a:gd name="T17" fmla="*/ 441 w 441"/>
                    <a:gd name="T18" fmla="*/ 25 h 25"/>
                  </a:gdLst>
                  <a:ahLst/>
                  <a:cxnLst>
                    <a:cxn ang="T10">
                      <a:pos x="T0" y="T1"/>
                    </a:cxn>
                    <a:cxn ang="T11">
                      <a:pos x="T2" y="T3"/>
                    </a:cxn>
                    <a:cxn ang="T12">
                      <a:pos x="T4" y="T5"/>
                    </a:cxn>
                    <a:cxn ang="T13">
                      <a:pos x="T6" y="T7"/>
                    </a:cxn>
                    <a:cxn ang="T14">
                      <a:pos x="T8" y="T9"/>
                    </a:cxn>
                  </a:cxnLst>
                  <a:rect l="T15" t="T16" r="T17" b="T18"/>
                  <a:pathLst>
                    <a:path w="441" h="25">
                      <a:moveTo>
                        <a:pt x="440" y="0"/>
                      </a:moveTo>
                      <a:lnTo>
                        <a:pt x="440" y="24"/>
                      </a:lnTo>
                      <a:lnTo>
                        <a:pt x="0" y="24"/>
                      </a:lnTo>
                      <a:lnTo>
                        <a:pt x="0" y="0"/>
                      </a:lnTo>
                      <a:lnTo>
                        <a:pt x="440" y="0"/>
                      </a:lnTo>
                    </a:path>
                  </a:pathLst>
                </a:custGeom>
                <a:solidFill>
                  <a:srgbClr val="000000"/>
                </a:solidFill>
                <a:ln w="12700" cap="rnd">
                  <a:solidFill>
                    <a:srgbClr val="FFFFFF"/>
                  </a:solidFill>
                  <a:round/>
                  <a:headEnd/>
                  <a:tailEnd/>
                </a:ln>
              </p:spPr>
              <p:txBody>
                <a:bodyPr/>
                <a:lstStyle/>
                <a:p>
                  <a:endParaRPr lang="zh-CN" altLang="en-US"/>
                </a:p>
              </p:txBody>
            </p:sp>
            <p:sp>
              <p:nvSpPr>
                <p:cNvPr id="16" name="Freeform 12">
                  <a:extLst>
                    <a:ext uri="{FF2B5EF4-FFF2-40B4-BE49-F238E27FC236}">
                      <a16:creationId xmlns:a16="http://schemas.microsoft.com/office/drawing/2014/main" id="{6D9C7176-C9F3-4B47-90C3-30714F04C17B}"/>
                    </a:ext>
                  </a:extLst>
                </p:cNvPr>
                <p:cNvSpPr>
                  <a:spLocks/>
                </p:cNvSpPr>
                <p:nvPr/>
              </p:nvSpPr>
              <p:spPr bwMode="auto">
                <a:xfrm>
                  <a:off x="3468" y="3475"/>
                  <a:ext cx="450" cy="25"/>
                </a:xfrm>
                <a:custGeom>
                  <a:avLst/>
                  <a:gdLst>
                    <a:gd name="T0" fmla="*/ 449 w 450"/>
                    <a:gd name="T1" fmla="*/ 0 h 25"/>
                    <a:gd name="T2" fmla="*/ 449 w 450"/>
                    <a:gd name="T3" fmla="*/ 24 h 25"/>
                    <a:gd name="T4" fmla="*/ 0 w 450"/>
                    <a:gd name="T5" fmla="*/ 24 h 25"/>
                    <a:gd name="T6" fmla="*/ 0 w 450"/>
                    <a:gd name="T7" fmla="*/ 0 h 25"/>
                    <a:gd name="T8" fmla="*/ 449 w 450"/>
                    <a:gd name="T9" fmla="*/ 0 h 25"/>
                    <a:gd name="T10" fmla="*/ 0 60000 65536"/>
                    <a:gd name="T11" fmla="*/ 0 60000 65536"/>
                    <a:gd name="T12" fmla="*/ 0 60000 65536"/>
                    <a:gd name="T13" fmla="*/ 0 60000 65536"/>
                    <a:gd name="T14" fmla="*/ 0 60000 65536"/>
                    <a:gd name="T15" fmla="*/ 0 w 450"/>
                    <a:gd name="T16" fmla="*/ 0 h 25"/>
                    <a:gd name="T17" fmla="*/ 450 w 450"/>
                    <a:gd name="T18" fmla="*/ 25 h 25"/>
                  </a:gdLst>
                  <a:ahLst/>
                  <a:cxnLst>
                    <a:cxn ang="T10">
                      <a:pos x="T0" y="T1"/>
                    </a:cxn>
                    <a:cxn ang="T11">
                      <a:pos x="T2" y="T3"/>
                    </a:cxn>
                    <a:cxn ang="T12">
                      <a:pos x="T4" y="T5"/>
                    </a:cxn>
                    <a:cxn ang="T13">
                      <a:pos x="T6" y="T7"/>
                    </a:cxn>
                    <a:cxn ang="T14">
                      <a:pos x="T8" y="T9"/>
                    </a:cxn>
                  </a:cxnLst>
                  <a:rect l="T15" t="T16" r="T17" b="T18"/>
                  <a:pathLst>
                    <a:path w="450" h="25">
                      <a:moveTo>
                        <a:pt x="449" y="0"/>
                      </a:moveTo>
                      <a:lnTo>
                        <a:pt x="449" y="24"/>
                      </a:lnTo>
                      <a:lnTo>
                        <a:pt x="0" y="24"/>
                      </a:lnTo>
                      <a:lnTo>
                        <a:pt x="0" y="0"/>
                      </a:lnTo>
                      <a:lnTo>
                        <a:pt x="449" y="0"/>
                      </a:lnTo>
                    </a:path>
                  </a:pathLst>
                </a:custGeom>
                <a:solidFill>
                  <a:srgbClr val="000000"/>
                </a:solidFill>
                <a:ln w="12700" cap="rnd">
                  <a:solidFill>
                    <a:srgbClr val="FFFFFF"/>
                  </a:solidFill>
                  <a:round/>
                  <a:headEnd/>
                  <a:tailEnd/>
                </a:ln>
              </p:spPr>
              <p:txBody>
                <a:bodyPr/>
                <a:lstStyle/>
                <a:p>
                  <a:endParaRPr lang="zh-CN" altLang="en-US"/>
                </a:p>
              </p:txBody>
            </p:sp>
            <p:sp>
              <p:nvSpPr>
                <p:cNvPr id="17" name="Freeform 13">
                  <a:extLst>
                    <a:ext uri="{FF2B5EF4-FFF2-40B4-BE49-F238E27FC236}">
                      <a16:creationId xmlns:a16="http://schemas.microsoft.com/office/drawing/2014/main" id="{E2F4137C-1BAA-4946-90BD-F9C891135164}"/>
                    </a:ext>
                  </a:extLst>
                </p:cNvPr>
                <p:cNvSpPr>
                  <a:spLocks/>
                </p:cNvSpPr>
                <p:nvPr/>
              </p:nvSpPr>
              <p:spPr bwMode="auto">
                <a:xfrm>
                  <a:off x="3467" y="3403"/>
                  <a:ext cx="448" cy="25"/>
                </a:xfrm>
                <a:custGeom>
                  <a:avLst/>
                  <a:gdLst>
                    <a:gd name="T0" fmla="*/ 447 w 448"/>
                    <a:gd name="T1" fmla="*/ 0 h 25"/>
                    <a:gd name="T2" fmla="*/ 447 w 448"/>
                    <a:gd name="T3" fmla="*/ 24 h 25"/>
                    <a:gd name="T4" fmla="*/ 0 w 448"/>
                    <a:gd name="T5" fmla="*/ 24 h 25"/>
                    <a:gd name="T6" fmla="*/ 0 w 448"/>
                    <a:gd name="T7" fmla="*/ 0 h 25"/>
                    <a:gd name="T8" fmla="*/ 447 w 448"/>
                    <a:gd name="T9" fmla="*/ 0 h 25"/>
                    <a:gd name="T10" fmla="*/ 0 60000 65536"/>
                    <a:gd name="T11" fmla="*/ 0 60000 65536"/>
                    <a:gd name="T12" fmla="*/ 0 60000 65536"/>
                    <a:gd name="T13" fmla="*/ 0 60000 65536"/>
                    <a:gd name="T14" fmla="*/ 0 60000 65536"/>
                    <a:gd name="T15" fmla="*/ 0 w 448"/>
                    <a:gd name="T16" fmla="*/ 0 h 25"/>
                    <a:gd name="T17" fmla="*/ 448 w 448"/>
                    <a:gd name="T18" fmla="*/ 25 h 25"/>
                  </a:gdLst>
                  <a:ahLst/>
                  <a:cxnLst>
                    <a:cxn ang="T10">
                      <a:pos x="T0" y="T1"/>
                    </a:cxn>
                    <a:cxn ang="T11">
                      <a:pos x="T2" y="T3"/>
                    </a:cxn>
                    <a:cxn ang="T12">
                      <a:pos x="T4" y="T5"/>
                    </a:cxn>
                    <a:cxn ang="T13">
                      <a:pos x="T6" y="T7"/>
                    </a:cxn>
                    <a:cxn ang="T14">
                      <a:pos x="T8" y="T9"/>
                    </a:cxn>
                  </a:cxnLst>
                  <a:rect l="T15" t="T16" r="T17" b="T18"/>
                  <a:pathLst>
                    <a:path w="448" h="25">
                      <a:moveTo>
                        <a:pt x="447" y="0"/>
                      </a:moveTo>
                      <a:lnTo>
                        <a:pt x="447" y="24"/>
                      </a:lnTo>
                      <a:lnTo>
                        <a:pt x="0" y="24"/>
                      </a:lnTo>
                      <a:lnTo>
                        <a:pt x="0" y="0"/>
                      </a:lnTo>
                      <a:lnTo>
                        <a:pt x="447" y="0"/>
                      </a:lnTo>
                    </a:path>
                  </a:pathLst>
                </a:custGeom>
                <a:solidFill>
                  <a:srgbClr val="000000"/>
                </a:solidFill>
                <a:ln w="12700" cap="rnd">
                  <a:solidFill>
                    <a:srgbClr val="FFFFFF"/>
                  </a:solidFill>
                  <a:round/>
                  <a:headEnd/>
                  <a:tailEnd/>
                </a:ln>
              </p:spPr>
              <p:txBody>
                <a:bodyPr/>
                <a:lstStyle/>
                <a:p>
                  <a:endParaRPr lang="zh-CN" altLang="en-US"/>
                </a:p>
              </p:txBody>
            </p:sp>
            <p:sp>
              <p:nvSpPr>
                <p:cNvPr id="18" name="Rectangle 14">
                  <a:extLst>
                    <a:ext uri="{FF2B5EF4-FFF2-40B4-BE49-F238E27FC236}">
                      <a16:creationId xmlns:a16="http://schemas.microsoft.com/office/drawing/2014/main" id="{A4DE5227-666F-4F68-835C-F90C9E19ED08}"/>
                    </a:ext>
                  </a:extLst>
                </p:cNvPr>
                <p:cNvSpPr>
                  <a:spLocks noChangeArrowheads="1"/>
                </p:cNvSpPr>
                <p:nvPr/>
              </p:nvSpPr>
              <p:spPr bwMode="auto">
                <a:xfrm>
                  <a:off x="3600" y="3338"/>
                  <a:ext cx="16" cy="250"/>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19" name="Rectangle 15">
                  <a:extLst>
                    <a:ext uri="{FF2B5EF4-FFF2-40B4-BE49-F238E27FC236}">
                      <a16:creationId xmlns:a16="http://schemas.microsoft.com/office/drawing/2014/main" id="{84FBDC8C-3AD1-4F20-81C8-A6F0E58F9590}"/>
                    </a:ext>
                  </a:extLst>
                </p:cNvPr>
                <p:cNvSpPr>
                  <a:spLocks noChangeArrowheads="1"/>
                </p:cNvSpPr>
                <p:nvPr/>
              </p:nvSpPr>
              <p:spPr bwMode="auto">
                <a:xfrm>
                  <a:off x="3685" y="3338"/>
                  <a:ext cx="16" cy="250"/>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0" name="Rectangle 16">
                  <a:extLst>
                    <a:ext uri="{FF2B5EF4-FFF2-40B4-BE49-F238E27FC236}">
                      <a16:creationId xmlns:a16="http://schemas.microsoft.com/office/drawing/2014/main" id="{26F98188-BA81-4CF2-A757-7B79E0DFF920}"/>
                    </a:ext>
                  </a:extLst>
                </p:cNvPr>
                <p:cNvSpPr>
                  <a:spLocks noChangeArrowheads="1"/>
                </p:cNvSpPr>
                <p:nvPr/>
              </p:nvSpPr>
              <p:spPr bwMode="auto">
                <a:xfrm>
                  <a:off x="3771" y="3338"/>
                  <a:ext cx="16" cy="248"/>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1" name="Rectangle 17">
                  <a:extLst>
                    <a:ext uri="{FF2B5EF4-FFF2-40B4-BE49-F238E27FC236}">
                      <a16:creationId xmlns:a16="http://schemas.microsoft.com/office/drawing/2014/main" id="{0885D1F5-C150-4366-BCA7-96D3FDCA63E1}"/>
                    </a:ext>
                  </a:extLst>
                </p:cNvPr>
                <p:cNvSpPr>
                  <a:spLocks noChangeArrowheads="1"/>
                </p:cNvSpPr>
                <p:nvPr/>
              </p:nvSpPr>
              <p:spPr bwMode="auto">
                <a:xfrm>
                  <a:off x="3856" y="3338"/>
                  <a:ext cx="16" cy="248"/>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2" name="Rectangle 18">
                  <a:extLst>
                    <a:ext uri="{FF2B5EF4-FFF2-40B4-BE49-F238E27FC236}">
                      <a16:creationId xmlns:a16="http://schemas.microsoft.com/office/drawing/2014/main" id="{51523EDD-4ED5-43EE-94EC-84AA096447D0}"/>
                    </a:ext>
                  </a:extLst>
                </p:cNvPr>
                <p:cNvSpPr>
                  <a:spLocks noChangeArrowheads="1"/>
                </p:cNvSpPr>
                <p:nvPr/>
              </p:nvSpPr>
              <p:spPr bwMode="auto">
                <a:xfrm>
                  <a:off x="3451" y="3602"/>
                  <a:ext cx="478" cy="23"/>
                </a:xfrm>
                <a:prstGeom prst="rect">
                  <a:avLst/>
                </a:prstGeom>
                <a:solidFill>
                  <a:srgbClr val="864100"/>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3" name="Rectangle 19">
                  <a:extLst>
                    <a:ext uri="{FF2B5EF4-FFF2-40B4-BE49-F238E27FC236}">
                      <a16:creationId xmlns:a16="http://schemas.microsoft.com/office/drawing/2014/main" id="{FA23027C-D286-4149-9751-C7F18D37A36A}"/>
                    </a:ext>
                  </a:extLst>
                </p:cNvPr>
                <p:cNvSpPr>
                  <a:spLocks noChangeArrowheads="1"/>
                </p:cNvSpPr>
                <p:nvPr/>
              </p:nvSpPr>
              <p:spPr bwMode="auto">
                <a:xfrm>
                  <a:off x="3451" y="3641"/>
                  <a:ext cx="478" cy="22"/>
                </a:xfrm>
                <a:prstGeom prst="rect">
                  <a:avLst/>
                </a:prstGeom>
                <a:solidFill>
                  <a:srgbClr val="864100"/>
                </a:solidFill>
                <a:ln w="12700">
                  <a:solidFill>
                    <a:srgbClr val="000000"/>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4" name="Rectangle 20">
                  <a:extLst>
                    <a:ext uri="{FF2B5EF4-FFF2-40B4-BE49-F238E27FC236}">
                      <a16:creationId xmlns:a16="http://schemas.microsoft.com/office/drawing/2014/main" id="{9E456C0C-DEE9-4A1A-894C-B876367F5F75}"/>
                    </a:ext>
                  </a:extLst>
                </p:cNvPr>
                <p:cNvSpPr>
                  <a:spLocks noChangeArrowheads="1"/>
                </p:cNvSpPr>
                <p:nvPr/>
              </p:nvSpPr>
              <p:spPr bwMode="auto">
                <a:xfrm>
                  <a:off x="3492" y="3603"/>
                  <a:ext cx="16" cy="22"/>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5" name="Rectangle 21">
                  <a:extLst>
                    <a:ext uri="{FF2B5EF4-FFF2-40B4-BE49-F238E27FC236}">
                      <a16:creationId xmlns:a16="http://schemas.microsoft.com/office/drawing/2014/main" id="{A3890C97-1089-4C4B-A9F1-8C4980658612}"/>
                    </a:ext>
                  </a:extLst>
                </p:cNvPr>
                <p:cNvSpPr>
                  <a:spLocks noChangeArrowheads="1"/>
                </p:cNvSpPr>
                <p:nvPr/>
              </p:nvSpPr>
              <p:spPr bwMode="auto">
                <a:xfrm>
                  <a:off x="3573" y="3603"/>
                  <a:ext cx="16" cy="22"/>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6" name="Rectangle 22">
                  <a:extLst>
                    <a:ext uri="{FF2B5EF4-FFF2-40B4-BE49-F238E27FC236}">
                      <a16:creationId xmlns:a16="http://schemas.microsoft.com/office/drawing/2014/main" id="{0BA6FBA8-87B7-4065-905C-70CD9A14CB0B}"/>
                    </a:ext>
                  </a:extLst>
                </p:cNvPr>
                <p:cNvSpPr>
                  <a:spLocks noChangeArrowheads="1"/>
                </p:cNvSpPr>
                <p:nvPr/>
              </p:nvSpPr>
              <p:spPr bwMode="auto">
                <a:xfrm>
                  <a:off x="3655" y="3602"/>
                  <a:ext cx="16" cy="22"/>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7" name="Rectangle 23">
                  <a:extLst>
                    <a:ext uri="{FF2B5EF4-FFF2-40B4-BE49-F238E27FC236}">
                      <a16:creationId xmlns:a16="http://schemas.microsoft.com/office/drawing/2014/main" id="{3F2E08E5-F302-42D3-BDF8-64012E096734}"/>
                    </a:ext>
                  </a:extLst>
                </p:cNvPr>
                <p:cNvSpPr>
                  <a:spLocks noChangeArrowheads="1"/>
                </p:cNvSpPr>
                <p:nvPr/>
              </p:nvSpPr>
              <p:spPr bwMode="auto">
                <a:xfrm>
                  <a:off x="3735" y="3602"/>
                  <a:ext cx="16" cy="22"/>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8" name="Rectangle 24">
                  <a:extLst>
                    <a:ext uri="{FF2B5EF4-FFF2-40B4-BE49-F238E27FC236}">
                      <a16:creationId xmlns:a16="http://schemas.microsoft.com/office/drawing/2014/main" id="{992CF6B2-ACDA-4F09-BAB5-07F0D0EE011A}"/>
                    </a:ext>
                  </a:extLst>
                </p:cNvPr>
                <p:cNvSpPr>
                  <a:spLocks noChangeArrowheads="1"/>
                </p:cNvSpPr>
                <p:nvPr/>
              </p:nvSpPr>
              <p:spPr bwMode="auto">
                <a:xfrm>
                  <a:off x="3817" y="3602"/>
                  <a:ext cx="16" cy="22"/>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29" name="Rectangle 25">
                  <a:extLst>
                    <a:ext uri="{FF2B5EF4-FFF2-40B4-BE49-F238E27FC236}">
                      <a16:creationId xmlns:a16="http://schemas.microsoft.com/office/drawing/2014/main" id="{D5CDC777-B973-480E-8F66-929D0D11E6B2}"/>
                    </a:ext>
                  </a:extLst>
                </p:cNvPr>
                <p:cNvSpPr>
                  <a:spLocks noChangeArrowheads="1"/>
                </p:cNvSpPr>
                <p:nvPr/>
              </p:nvSpPr>
              <p:spPr bwMode="auto">
                <a:xfrm>
                  <a:off x="3889" y="3602"/>
                  <a:ext cx="16" cy="22"/>
                </a:xfrm>
                <a:prstGeom prst="rect">
                  <a:avLst/>
                </a:prstGeom>
                <a:solidFill>
                  <a:srgbClr val="FFFFFF"/>
                </a:solidFill>
                <a:ln w="12700">
                  <a:solidFill>
                    <a:srgbClr val="FFFFFF"/>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endParaRPr lang="zh-CN" altLang="en-US"/>
                </a:p>
              </p:txBody>
            </p:sp>
            <p:sp>
              <p:nvSpPr>
                <p:cNvPr id="30" name="Freeform 26">
                  <a:extLst>
                    <a:ext uri="{FF2B5EF4-FFF2-40B4-BE49-F238E27FC236}">
                      <a16:creationId xmlns:a16="http://schemas.microsoft.com/office/drawing/2014/main" id="{68DC4DE7-3AF2-4360-B761-301D3D17E2B8}"/>
                    </a:ext>
                  </a:extLst>
                </p:cNvPr>
                <p:cNvSpPr>
                  <a:spLocks/>
                </p:cNvSpPr>
                <p:nvPr/>
              </p:nvSpPr>
              <p:spPr bwMode="auto">
                <a:xfrm>
                  <a:off x="3516" y="3650"/>
                  <a:ext cx="101" cy="25"/>
                </a:xfrm>
                <a:custGeom>
                  <a:avLst/>
                  <a:gdLst>
                    <a:gd name="T0" fmla="*/ 0 w 101"/>
                    <a:gd name="T1" fmla="*/ 24 h 25"/>
                    <a:gd name="T2" fmla="*/ 13 w 101"/>
                    <a:gd name="T3" fmla="*/ 7 h 25"/>
                    <a:gd name="T4" fmla="*/ 49 w 101"/>
                    <a:gd name="T5" fmla="*/ 0 h 25"/>
                    <a:gd name="T6" fmla="*/ 85 w 101"/>
                    <a:gd name="T7" fmla="*/ 7 h 25"/>
                    <a:gd name="T8" fmla="*/ 100 w 101"/>
                    <a:gd name="T9" fmla="*/ 24 h 25"/>
                    <a:gd name="T10" fmla="*/ 0 w 101"/>
                    <a:gd name="T11" fmla="*/ 24 h 25"/>
                    <a:gd name="T12" fmla="*/ 0 60000 65536"/>
                    <a:gd name="T13" fmla="*/ 0 60000 65536"/>
                    <a:gd name="T14" fmla="*/ 0 60000 65536"/>
                    <a:gd name="T15" fmla="*/ 0 60000 65536"/>
                    <a:gd name="T16" fmla="*/ 0 60000 65536"/>
                    <a:gd name="T17" fmla="*/ 0 60000 65536"/>
                    <a:gd name="T18" fmla="*/ 0 w 101"/>
                    <a:gd name="T19" fmla="*/ 0 h 25"/>
                    <a:gd name="T20" fmla="*/ 101 w 101"/>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01" h="25">
                      <a:moveTo>
                        <a:pt x="0" y="24"/>
                      </a:moveTo>
                      <a:lnTo>
                        <a:pt x="13" y="7"/>
                      </a:lnTo>
                      <a:lnTo>
                        <a:pt x="49" y="0"/>
                      </a:lnTo>
                      <a:lnTo>
                        <a:pt x="85" y="7"/>
                      </a:lnTo>
                      <a:lnTo>
                        <a:pt x="100" y="24"/>
                      </a:lnTo>
                      <a:lnTo>
                        <a:pt x="0" y="24"/>
                      </a:lnTo>
                    </a:path>
                  </a:pathLst>
                </a:custGeom>
                <a:solidFill>
                  <a:srgbClr val="000000"/>
                </a:solidFill>
                <a:ln w="12700" cap="rnd">
                  <a:solidFill>
                    <a:srgbClr val="000000"/>
                  </a:solidFill>
                  <a:round/>
                  <a:headEnd/>
                  <a:tailEnd/>
                </a:ln>
              </p:spPr>
              <p:txBody>
                <a:bodyPr/>
                <a:lstStyle/>
                <a:p>
                  <a:endParaRPr lang="zh-CN" altLang="en-US"/>
                </a:p>
              </p:txBody>
            </p:sp>
            <p:sp>
              <p:nvSpPr>
                <p:cNvPr id="31" name="Freeform 27">
                  <a:extLst>
                    <a:ext uri="{FF2B5EF4-FFF2-40B4-BE49-F238E27FC236}">
                      <a16:creationId xmlns:a16="http://schemas.microsoft.com/office/drawing/2014/main" id="{BDCC3CF1-3D87-4792-9740-4AE288D9E8E5}"/>
                    </a:ext>
                  </a:extLst>
                </p:cNvPr>
                <p:cNvSpPr>
                  <a:spLocks/>
                </p:cNvSpPr>
                <p:nvPr/>
              </p:nvSpPr>
              <p:spPr bwMode="auto">
                <a:xfrm>
                  <a:off x="3744" y="3649"/>
                  <a:ext cx="101" cy="25"/>
                </a:xfrm>
                <a:custGeom>
                  <a:avLst/>
                  <a:gdLst>
                    <a:gd name="T0" fmla="*/ 0 w 101"/>
                    <a:gd name="T1" fmla="*/ 24 h 25"/>
                    <a:gd name="T2" fmla="*/ 13 w 101"/>
                    <a:gd name="T3" fmla="*/ 7 h 25"/>
                    <a:gd name="T4" fmla="*/ 49 w 101"/>
                    <a:gd name="T5" fmla="*/ 0 h 25"/>
                    <a:gd name="T6" fmla="*/ 83 w 101"/>
                    <a:gd name="T7" fmla="*/ 7 h 25"/>
                    <a:gd name="T8" fmla="*/ 100 w 101"/>
                    <a:gd name="T9" fmla="*/ 24 h 25"/>
                    <a:gd name="T10" fmla="*/ 0 w 101"/>
                    <a:gd name="T11" fmla="*/ 24 h 25"/>
                    <a:gd name="T12" fmla="*/ 0 60000 65536"/>
                    <a:gd name="T13" fmla="*/ 0 60000 65536"/>
                    <a:gd name="T14" fmla="*/ 0 60000 65536"/>
                    <a:gd name="T15" fmla="*/ 0 60000 65536"/>
                    <a:gd name="T16" fmla="*/ 0 60000 65536"/>
                    <a:gd name="T17" fmla="*/ 0 60000 65536"/>
                    <a:gd name="T18" fmla="*/ 0 w 101"/>
                    <a:gd name="T19" fmla="*/ 0 h 25"/>
                    <a:gd name="T20" fmla="*/ 101 w 101"/>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01" h="25">
                      <a:moveTo>
                        <a:pt x="0" y="24"/>
                      </a:moveTo>
                      <a:lnTo>
                        <a:pt x="13" y="7"/>
                      </a:lnTo>
                      <a:lnTo>
                        <a:pt x="49" y="0"/>
                      </a:lnTo>
                      <a:lnTo>
                        <a:pt x="83" y="7"/>
                      </a:lnTo>
                      <a:lnTo>
                        <a:pt x="100" y="24"/>
                      </a:lnTo>
                      <a:lnTo>
                        <a:pt x="0" y="24"/>
                      </a:lnTo>
                    </a:path>
                  </a:pathLst>
                </a:custGeom>
                <a:solidFill>
                  <a:srgbClr val="000000"/>
                </a:solidFill>
                <a:ln w="12700" cap="rnd">
                  <a:solidFill>
                    <a:srgbClr val="000000"/>
                  </a:solidFill>
                  <a:round/>
                  <a:headEnd/>
                  <a:tailEnd/>
                </a:ln>
              </p:spPr>
              <p:txBody>
                <a:bodyPr/>
                <a:lstStyle/>
                <a:p>
                  <a:endParaRPr lang="zh-CN" altLang="en-US"/>
                </a:p>
              </p:txBody>
            </p:sp>
            <p:sp>
              <p:nvSpPr>
                <p:cNvPr id="32" name="Freeform 28">
                  <a:extLst>
                    <a:ext uri="{FF2B5EF4-FFF2-40B4-BE49-F238E27FC236}">
                      <a16:creationId xmlns:a16="http://schemas.microsoft.com/office/drawing/2014/main" id="{3D4E92F7-38DB-4A26-A205-B5A752C5A293}"/>
                    </a:ext>
                  </a:extLst>
                </p:cNvPr>
                <p:cNvSpPr>
                  <a:spLocks/>
                </p:cNvSpPr>
                <p:nvPr/>
              </p:nvSpPr>
              <p:spPr bwMode="auto">
                <a:xfrm>
                  <a:off x="3035" y="3715"/>
                  <a:ext cx="25" cy="97"/>
                </a:xfrm>
                <a:custGeom>
                  <a:avLst/>
                  <a:gdLst>
                    <a:gd name="T0" fmla="*/ 19 w 25"/>
                    <a:gd name="T1" fmla="*/ 9 h 97"/>
                    <a:gd name="T2" fmla="*/ 24 w 25"/>
                    <a:gd name="T3" fmla="*/ 70 h 97"/>
                    <a:gd name="T4" fmla="*/ 18 w 25"/>
                    <a:gd name="T5" fmla="*/ 96 h 97"/>
                    <a:gd name="T6" fmla="*/ 4 w 25"/>
                    <a:gd name="T7" fmla="*/ 81 h 97"/>
                    <a:gd name="T8" fmla="*/ 0 w 25"/>
                    <a:gd name="T9" fmla="*/ 70 h 97"/>
                    <a:gd name="T10" fmla="*/ 1 w 25"/>
                    <a:gd name="T11" fmla="*/ 0 h 97"/>
                    <a:gd name="T12" fmla="*/ 13 w 25"/>
                    <a:gd name="T13" fmla="*/ 0 h 97"/>
                    <a:gd name="T14" fmla="*/ 19 w 25"/>
                    <a:gd name="T15" fmla="*/ 9 h 97"/>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97"/>
                    <a:gd name="T26" fmla="*/ 25 w 25"/>
                    <a:gd name="T27" fmla="*/ 97 h 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97">
                      <a:moveTo>
                        <a:pt x="19" y="9"/>
                      </a:moveTo>
                      <a:lnTo>
                        <a:pt x="24" y="70"/>
                      </a:lnTo>
                      <a:lnTo>
                        <a:pt x="18" y="96"/>
                      </a:lnTo>
                      <a:lnTo>
                        <a:pt x="4" y="81"/>
                      </a:lnTo>
                      <a:lnTo>
                        <a:pt x="0" y="70"/>
                      </a:lnTo>
                      <a:lnTo>
                        <a:pt x="1" y="0"/>
                      </a:lnTo>
                      <a:lnTo>
                        <a:pt x="13" y="0"/>
                      </a:lnTo>
                      <a:lnTo>
                        <a:pt x="19" y="9"/>
                      </a:lnTo>
                    </a:path>
                  </a:pathLst>
                </a:custGeom>
                <a:solidFill>
                  <a:srgbClr val="000000"/>
                </a:solidFill>
                <a:ln w="12700" cap="rnd">
                  <a:solidFill>
                    <a:srgbClr val="000000"/>
                  </a:solidFill>
                  <a:round/>
                  <a:headEnd/>
                  <a:tailEnd/>
                </a:ln>
              </p:spPr>
              <p:txBody>
                <a:bodyPr/>
                <a:lstStyle/>
                <a:p>
                  <a:endParaRPr lang="zh-CN" altLang="en-US"/>
                </a:p>
              </p:txBody>
            </p:sp>
            <p:sp>
              <p:nvSpPr>
                <p:cNvPr id="33" name="Freeform 29">
                  <a:extLst>
                    <a:ext uri="{FF2B5EF4-FFF2-40B4-BE49-F238E27FC236}">
                      <a16:creationId xmlns:a16="http://schemas.microsoft.com/office/drawing/2014/main" id="{A361A6CA-3A02-4E29-877A-3BA442B2F61A}"/>
                    </a:ext>
                  </a:extLst>
                </p:cNvPr>
                <p:cNvSpPr>
                  <a:spLocks/>
                </p:cNvSpPr>
                <p:nvPr/>
              </p:nvSpPr>
              <p:spPr bwMode="auto">
                <a:xfrm>
                  <a:off x="2895" y="3779"/>
                  <a:ext cx="144" cy="76"/>
                </a:xfrm>
                <a:custGeom>
                  <a:avLst/>
                  <a:gdLst>
                    <a:gd name="T0" fmla="*/ 143 w 144"/>
                    <a:gd name="T1" fmla="*/ 15 h 76"/>
                    <a:gd name="T2" fmla="*/ 139 w 144"/>
                    <a:gd name="T3" fmla="*/ 75 h 76"/>
                    <a:gd name="T4" fmla="*/ 1 w 144"/>
                    <a:gd name="T5" fmla="*/ 75 h 76"/>
                    <a:gd name="T6" fmla="*/ 0 w 144"/>
                    <a:gd name="T7" fmla="*/ 42 h 76"/>
                    <a:gd name="T8" fmla="*/ 4 w 144"/>
                    <a:gd name="T9" fmla="*/ 15 h 76"/>
                    <a:gd name="T10" fmla="*/ 9 w 144"/>
                    <a:gd name="T11" fmla="*/ 9 h 76"/>
                    <a:gd name="T12" fmla="*/ 9 w 144"/>
                    <a:gd name="T13" fmla="*/ 4 h 76"/>
                    <a:gd name="T14" fmla="*/ 12 w 144"/>
                    <a:gd name="T15" fmla="*/ 0 h 76"/>
                    <a:gd name="T16" fmla="*/ 40 w 144"/>
                    <a:gd name="T17" fmla="*/ 9 h 76"/>
                    <a:gd name="T18" fmla="*/ 138 w 144"/>
                    <a:gd name="T19" fmla="*/ 6 h 76"/>
                    <a:gd name="T20" fmla="*/ 143 w 144"/>
                    <a:gd name="T21" fmla="*/ 15 h 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76"/>
                    <a:gd name="T35" fmla="*/ 144 w 144"/>
                    <a:gd name="T36" fmla="*/ 76 h 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76">
                      <a:moveTo>
                        <a:pt x="143" y="15"/>
                      </a:moveTo>
                      <a:lnTo>
                        <a:pt x="139" y="75"/>
                      </a:lnTo>
                      <a:lnTo>
                        <a:pt x="1" y="75"/>
                      </a:lnTo>
                      <a:lnTo>
                        <a:pt x="0" y="42"/>
                      </a:lnTo>
                      <a:lnTo>
                        <a:pt x="4" y="15"/>
                      </a:lnTo>
                      <a:lnTo>
                        <a:pt x="9" y="9"/>
                      </a:lnTo>
                      <a:lnTo>
                        <a:pt x="9" y="4"/>
                      </a:lnTo>
                      <a:lnTo>
                        <a:pt x="12" y="0"/>
                      </a:lnTo>
                      <a:lnTo>
                        <a:pt x="40" y="9"/>
                      </a:lnTo>
                      <a:lnTo>
                        <a:pt x="138" y="6"/>
                      </a:lnTo>
                      <a:lnTo>
                        <a:pt x="143" y="15"/>
                      </a:lnTo>
                    </a:path>
                  </a:pathLst>
                </a:custGeom>
                <a:solidFill>
                  <a:srgbClr val="000000"/>
                </a:solidFill>
                <a:ln w="12700" cap="rnd">
                  <a:solidFill>
                    <a:srgbClr val="000000"/>
                  </a:solidFill>
                  <a:round/>
                  <a:headEnd/>
                  <a:tailEnd/>
                </a:ln>
              </p:spPr>
              <p:txBody>
                <a:bodyPr/>
                <a:lstStyle/>
                <a:p>
                  <a:endParaRPr lang="zh-CN" altLang="en-US"/>
                </a:p>
              </p:txBody>
            </p:sp>
            <p:sp>
              <p:nvSpPr>
                <p:cNvPr id="34" name="Freeform 30">
                  <a:extLst>
                    <a:ext uri="{FF2B5EF4-FFF2-40B4-BE49-F238E27FC236}">
                      <a16:creationId xmlns:a16="http://schemas.microsoft.com/office/drawing/2014/main" id="{8610024F-4099-4484-96E6-46C67C554B9A}"/>
                    </a:ext>
                  </a:extLst>
                </p:cNvPr>
                <p:cNvSpPr>
                  <a:spLocks/>
                </p:cNvSpPr>
                <p:nvPr/>
              </p:nvSpPr>
              <p:spPr bwMode="auto">
                <a:xfrm>
                  <a:off x="2781" y="3322"/>
                  <a:ext cx="463" cy="268"/>
                </a:xfrm>
                <a:custGeom>
                  <a:avLst/>
                  <a:gdLst>
                    <a:gd name="T0" fmla="*/ 0 w 463"/>
                    <a:gd name="T1" fmla="*/ 267 h 268"/>
                    <a:gd name="T2" fmla="*/ 0 w 463"/>
                    <a:gd name="T3" fmla="*/ 78 h 268"/>
                    <a:gd name="T4" fmla="*/ 1 w 463"/>
                    <a:gd name="T5" fmla="*/ 63 h 268"/>
                    <a:gd name="T6" fmla="*/ 3 w 463"/>
                    <a:gd name="T7" fmla="*/ 51 h 268"/>
                    <a:gd name="T8" fmla="*/ 7 w 463"/>
                    <a:gd name="T9" fmla="*/ 39 h 268"/>
                    <a:gd name="T10" fmla="*/ 13 w 463"/>
                    <a:gd name="T11" fmla="*/ 30 h 268"/>
                    <a:gd name="T12" fmla="*/ 19 w 463"/>
                    <a:gd name="T13" fmla="*/ 22 h 268"/>
                    <a:gd name="T14" fmla="*/ 28 w 463"/>
                    <a:gd name="T15" fmla="*/ 16 h 268"/>
                    <a:gd name="T16" fmla="*/ 37 w 463"/>
                    <a:gd name="T17" fmla="*/ 12 h 268"/>
                    <a:gd name="T18" fmla="*/ 46 w 463"/>
                    <a:gd name="T19" fmla="*/ 7 h 268"/>
                    <a:gd name="T20" fmla="*/ 55 w 463"/>
                    <a:gd name="T21" fmla="*/ 4 h 268"/>
                    <a:gd name="T22" fmla="*/ 66 w 463"/>
                    <a:gd name="T23" fmla="*/ 3 h 268"/>
                    <a:gd name="T24" fmla="*/ 76 w 463"/>
                    <a:gd name="T25" fmla="*/ 1 h 268"/>
                    <a:gd name="T26" fmla="*/ 87 w 463"/>
                    <a:gd name="T27" fmla="*/ 0 h 268"/>
                    <a:gd name="T28" fmla="*/ 97 w 463"/>
                    <a:gd name="T29" fmla="*/ 0 h 268"/>
                    <a:gd name="T30" fmla="*/ 108 w 463"/>
                    <a:gd name="T31" fmla="*/ 0 h 268"/>
                    <a:gd name="T32" fmla="*/ 117 w 463"/>
                    <a:gd name="T33" fmla="*/ 0 h 268"/>
                    <a:gd name="T34" fmla="*/ 126 w 463"/>
                    <a:gd name="T35" fmla="*/ 0 h 268"/>
                    <a:gd name="T36" fmla="*/ 388 w 463"/>
                    <a:gd name="T37" fmla="*/ 0 h 268"/>
                    <a:gd name="T38" fmla="*/ 462 w 463"/>
                    <a:gd name="T39" fmla="*/ 267 h 268"/>
                    <a:gd name="T40" fmla="*/ 427 w 463"/>
                    <a:gd name="T41" fmla="*/ 267 h 268"/>
                    <a:gd name="T42" fmla="*/ 364 w 463"/>
                    <a:gd name="T43" fmla="*/ 48 h 268"/>
                    <a:gd name="T44" fmla="*/ 133 w 463"/>
                    <a:gd name="T45" fmla="*/ 48 h 268"/>
                    <a:gd name="T46" fmla="*/ 127 w 463"/>
                    <a:gd name="T47" fmla="*/ 48 h 268"/>
                    <a:gd name="T48" fmla="*/ 121 w 463"/>
                    <a:gd name="T49" fmla="*/ 48 h 268"/>
                    <a:gd name="T50" fmla="*/ 117 w 463"/>
                    <a:gd name="T51" fmla="*/ 48 h 268"/>
                    <a:gd name="T52" fmla="*/ 111 w 463"/>
                    <a:gd name="T53" fmla="*/ 48 h 268"/>
                    <a:gd name="T54" fmla="*/ 103 w 463"/>
                    <a:gd name="T55" fmla="*/ 48 h 268"/>
                    <a:gd name="T56" fmla="*/ 97 w 463"/>
                    <a:gd name="T57" fmla="*/ 49 h 268"/>
                    <a:gd name="T58" fmla="*/ 91 w 463"/>
                    <a:gd name="T59" fmla="*/ 51 h 268"/>
                    <a:gd name="T60" fmla="*/ 87 w 463"/>
                    <a:gd name="T61" fmla="*/ 52 h 268"/>
                    <a:gd name="T62" fmla="*/ 81 w 463"/>
                    <a:gd name="T63" fmla="*/ 55 h 268"/>
                    <a:gd name="T64" fmla="*/ 75 w 463"/>
                    <a:gd name="T65" fmla="*/ 58 h 268"/>
                    <a:gd name="T66" fmla="*/ 70 w 463"/>
                    <a:gd name="T67" fmla="*/ 61 h 268"/>
                    <a:gd name="T68" fmla="*/ 66 w 463"/>
                    <a:gd name="T69" fmla="*/ 66 h 268"/>
                    <a:gd name="T70" fmla="*/ 63 w 463"/>
                    <a:gd name="T71" fmla="*/ 70 h 268"/>
                    <a:gd name="T72" fmla="*/ 60 w 463"/>
                    <a:gd name="T73" fmla="*/ 75 h 268"/>
                    <a:gd name="T74" fmla="*/ 58 w 463"/>
                    <a:gd name="T75" fmla="*/ 82 h 268"/>
                    <a:gd name="T76" fmla="*/ 58 w 463"/>
                    <a:gd name="T77" fmla="*/ 90 h 268"/>
                    <a:gd name="T78" fmla="*/ 58 w 463"/>
                    <a:gd name="T79" fmla="*/ 267 h 268"/>
                    <a:gd name="T80" fmla="*/ 0 w 463"/>
                    <a:gd name="T81" fmla="*/ 267 h 2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3"/>
                    <a:gd name="T124" fmla="*/ 0 h 268"/>
                    <a:gd name="T125" fmla="*/ 463 w 463"/>
                    <a:gd name="T126" fmla="*/ 268 h 2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3" h="268">
                      <a:moveTo>
                        <a:pt x="0" y="267"/>
                      </a:moveTo>
                      <a:lnTo>
                        <a:pt x="0" y="78"/>
                      </a:lnTo>
                      <a:lnTo>
                        <a:pt x="1" y="63"/>
                      </a:lnTo>
                      <a:lnTo>
                        <a:pt x="3" y="51"/>
                      </a:lnTo>
                      <a:lnTo>
                        <a:pt x="7" y="39"/>
                      </a:lnTo>
                      <a:lnTo>
                        <a:pt x="13" y="30"/>
                      </a:lnTo>
                      <a:lnTo>
                        <a:pt x="19" y="22"/>
                      </a:lnTo>
                      <a:lnTo>
                        <a:pt x="28" y="16"/>
                      </a:lnTo>
                      <a:lnTo>
                        <a:pt x="37" y="12"/>
                      </a:lnTo>
                      <a:lnTo>
                        <a:pt x="46" y="7"/>
                      </a:lnTo>
                      <a:lnTo>
                        <a:pt x="55" y="4"/>
                      </a:lnTo>
                      <a:lnTo>
                        <a:pt x="66" y="3"/>
                      </a:lnTo>
                      <a:lnTo>
                        <a:pt x="76" y="1"/>
                      </a:lnTo>
                      <a:lnTo>
                        <a:pt x="87" y="0"/>
                      </a:lnTo>
                      <a:lnTo>
                        <a:pt x="97" y="0"/>
                      </a:lnTo>
                      <a:lnTo>
                        <a:pt x="108" y="0"/>
                      </a:lnTo>
                      <a:lnTo>
                        <a:pt x="117" y="0"/>
                      </a:lnTo>
                      <a:lnTo>
                        <a:pt x="126" y="0"/>
                      </a:lnTo>
                      <a:lnTo>
                        <a:pt x="388" y="0"/>
                      </a:lnTo>
                      <a:lnTo>
                        <a:pt x="462" y="267"/>
                      </a:lnTo>
                      <a:lnTo>
                        <a:pt x="427" y="267"/>
                      </a:lnTo>
                      <a:lnTo>
                        <a:pt x="364" y="48"/>
                      </a:lnTo>
                      <a:lnTo>
                        <a:pt x="133" y="48"/>
                      </a:lnTo>
                      <a:lnTo>
                        <a:pt x="127" y="48"/>
                      </a:lnTo>
                      <a:lnTo>
                        <a:pt x="121" y="48"/>
                      </a:lnTo>
                      <a:lnTo>
                        <a:pt x="117" y="48"/>
                      </a:lnTo>
                      <a:lnTo>
                        <a:pt x="111" y="48"/>
                      </a:lnTo>
                      <a:lnTo>
                        <a:pt x="103" y="48"/>
                      </a:lnTo>
                      <a:lnTo>
                        <a:pt x="97" y="49"/>
                      </a:lnTo>
                      <a:lnTo>
                        <a:pt x="91" y="51"/>
                      </a:lnTo>
                      <a:lnTo>
                        <a:pt x="87" y="52"/>
                      </a:lnTo>
                      <a:lnTo>
                        <a:pt x="81" y="55"/>
                      </a:lnTo>
                      <a:lnTo>
                        <a:pt x="75" y="58"/>
                      </a:lnTo>
                      <a:lnTo>
                        <a:pt x="70" y="61"/>
                      </a:lnTo>
                      <a:lnTo>
                        <a:pt x="66" y="66"/>
                      </a:lnTo>
                      <a:lnTo>
                        <a:pt x="63" y="70"/>
                      </a:lnTo>
                      <a:lnTo>
                        <a:pt x="60" y="75"/>
                      </a:lnTo>
                      <a:lnTo>
                        <a:pt x="58" y="82"/>
                      </a:lnTo>
                      <a:lnTo>
                        <a:pt x="58" y="90"/>
                      </a:lnTo>
                      <a:lnTo>
                        <a:pt x="58" y="267"/>
                      </a:lnTo>
                      <a:lnTo>
                        <a:pt x="0" y="267"/>
                      </a:lnTo>
                    </a:path>
                  </a:pathLst>
                </a:custGeom>
                <a:solidFill>
                  <a:srgbClr val="FF7C1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5" name="Freeform 31">
                  <a:extLst>
                    <a:ext uri="{FF2B5EF4-FFF2-40B4-BE49-F238E27FC236}">
                      <a16:creationId xmlns:a16="http://schemas.microsoft.com/office/drawing/2014/main" id="{6375C842-EA52-4264-9A3D-8263C62A0FD8}"/>
                    </a:ext>
                  </a:extLst>
                </p:cNvPr>
                <p:cNvSpPr>
                  <a:spLocks/>
                </p:cNvSpPr>
                <p:nvPr/>
              </p:nvSpPr>
              <p:spPr bwMode="auto">
                <a:xfrm>
                  <a:off x="3119" y="3554"/>
                  <a:ext cx="79" cy="36"/>
                </a:xfrm>
                <a:custGeom>
                  <a:avLst/>
                  <a:gdLst>
                    <a:gd name="T0" fmla="*/ 0 w 79"/>
                    <a:gd name="T1" fmla="*/ 35 h 36"/>
                    <a:gd name="T2" fmla="*/ 52 w 79"/>
                    <a:gd name="T3" fmla="*/ 4 h 36"/>
                    <a:gd name="T4" fmla="*/ 57 w 79"/>
                    <a:gd name="T5" fmla="*/ 3 h 36"/>
                    <a:gd name="T6" fmla="*/ 61 w 79"/>
                    <a:gd name="T7" fmla="*/ 1 h 36"/>
                    <a:gd name="T8" fmla="*/ 64 w 79"/>
                    <a:gd name="T9" fmla="*/ 0 h 36"/>
                    <a:gd name="T10" fmla="*/ 67 w 79"/>
                    <a:gd name="T11" fmla="*/ 0 h 36"/>
                    <a:gd name="T12" fmla="*/ 69 w 79"/>
                    <a:gd name="T13" fmla="*/ 0 h 36"/>
                    <a:gd name="T14" fmla="*/ 72 w 79"/>
                    <a:gd name="T15" fmla="*/ 1 h 36"/>
                    <a:gd name="T16" fmla="*/ 73 w 79"/>
                    <a:gd name="T17" fmla="*/ 3 h 36"/>
                    <a:gd name="T18" fmla="*/ 75 w 79"/>
                    <a:gd name="T19" fmla="*/ 4 h 36"/>
                    <a:gd name="T20" fmla="*/ 78 w 79"/>
                    <a:gd name="T21" fmla="*/ 12 h 36"/>
                    <a:gd name="T22" fmla="*/ 78 w 79"/>
                    <a:gd name="T23" fmla="*/ 18 h 36"/>
                    <a:gd name="T24" fmla="*/ 76 w 79"/>
                    <a:gd name="T25" fmla="*/ 22 h 36"/>
                    <a:gd name="T26" fmla="*/ 73 w 79"/>
                    <a:gd name="T27" fmla="*/ 25 h 36"/>
                    <a:gd name="T28" fmla="*/ 54 w 79"/>
                    <a:gd name="T29" fmla="*/ 35 h 36"/>
                    <a:gd name="T30" fmla="*/ 0 w 79"/>
                    <a:gd name="T31" fmla="*/ 35 h 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9"/>
                    <a:gd name="T49" fmla="*/ 0 h 36"/>
                    <a:gd name="T50" fmla="*/ 79 w 79"/>
                    <a:gd name="T51" fmla="*/ 36 h 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9" h="36">
                      <a:moveTo>
                        <a:pt x="0" y="35"/>
                      </a:moveTo>
                      <a:lnTo>
                        <a:pt x="52" y="4"/>
                      </a:lnTo>
                      <a:lnTo>
                        <a:pt x="57" y="3"/>
                      </a:lnTo>
                      <a:lnTo>
                        <a:pt x="61" y="1"/>
                      </a:lnTo>
                      <a:lnTo>
                        <a:pt x="64" y="0"/>
                      </a:lnTo>
                      <a:lnTo>
                        <a:pt x="67" y="0"/>
                      </a:lnTo>
                      <a:lnTo>
                        <a:pt x="69" y="0"/>
                      </a:lnTo>
                      <a:lnTo>
                        <a:pt x="72" y="1"/>
                      </a:lnTo>
                      <a:lnTo>
                        <a:pt x="73" y="3"/>
                      </a:lnTo>
                      <a:lnTo>
                        <a:pt x="75" y="4"/>
                      </a:lnTo>
                      <a:lnTo>
                        <a:pt x="78" y="12"/>
                      </a:lnTo>
                      <a:lnTo>
                        <a:pt x="78" y="18"/>
                      </a:lnTo>
                      <a:lnTo>
                        <a:pt x="76" y="22"/>
                      </a:lnTo>
                      <a:lnTo>
                        <a:pt x="73" y="25"/>
                      </a:lnTo>
                      <a:lnTo>
                        <a:pt x="54" y="35"/>
                      </a:lnTo>
                      <a:lnTo>
                        <a:pt x="0" y="35"/>
                      </a:lnTo>
                    </a:path>
                  </a:pathLst>
                </a:custGeom>
                <a:solidFill>
                  <a:srgbClr val="FF7C1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6" name="Freeform 32">
                  <a:extLst>
                    <a:ext uri="{FF2B5EF4-FFF2-40B4-BE49-F238E27FC236}">
                      <a16:creationId xmlns:a16="http://schemas.microsoft.com/office/drawing/2014/main" id="{BE7AA784-B4A0-4242-92A1-FEA9E9D1CED2}"/>
                    </a:ext>
                  </a:extLst>
                </p:cNvPr>
                <p:cNvSpPr>
                  <a:spLocks/>
                </p:cNvSpPr>
                <p:nvPr/>
              </p:nvSpPr>
              <p:spPr bwMode="auto">
                <a:xfrm>
                  <a:off x="3297" y="3178"/>
                  <a:ext cx="102" cy="412"/>
                </a:xfrm>
                <a:custGeom>
                  <a:avLst/>
                  <a:gdLst>
                    <a:gd name="T0" fmla="*/ 15 w 102"/>
                    <a:gd name="T1" fmla="*/ 411 h 412"/>
                    <a:gd name="T2" fmla="*/ 0 w 102"/>
                    <a:gd name="T3" fmla="*/ 154 h 412"/>
                    <a:gd name="T4" fmla="*/ 25 w 102"/>
                    <a:gd name="T5" fmla="*/ 141 h 412"/>
                    <a:gd name="T6" fmla="*/ 15 w 102"/>
                    <a:gd name="T7" fmla="*/ 1 h 412"/>
                    <a:gd name="T8" fmla="*/ 16 w 102"/>
                    <a:gd name="T9" fmla="*/ 1 h 412"/>
                    <a:gd name="T10" fmla="*/ 19 w 102"/>
                    <a:gd name="T11" fmla="*/ 1 h 412"/>
                    <a:gd name="T12" fmla="*/ 25 w 102"/>
                    <a:gd name="T13" fmla="*/ 1 h 412"/>
                    <a:gd name="T14" fmla="*/ 31 w 102"/>
                    <a:gd name="T15" fmla="*/ 1 h 412"/>
                    <a:gd name="T16" fmla="*/ 36 w 102"/>
                    <a:gd name="T17" fmla="*/ 1 h 412"/>
                    <a:gd name="T18" fmla="*/ 42 w 102"/>
                    <a:gd name="T19" fmla="*/ 0 h 412"/>
                    <a:gd name="T20" fmla="*/ 46 w 102"/>
                    <a:gd name="T21" fmla="*/ 0 h 412"/>
                    <a:gd name="T22" fmla="*/ 48 w 102"/>
                    <a:gd name="T23" fmla="*/ 0 h 412"/>
                    <a:gd name="T24" fmla="*/ 58 w 102"/>
                    <a:gd name="T25" fmla="*/ 136 h 412"/>
                    <a:gd name="T26" fmla="*/ 84 w 102"/>
                    <a:gd name="T27" fmla="*/ 148 h 412"/>
                    <a:gd name="T28" fmla="*/ 101 w 102"/>
                    <a:gd name="T29" fmla="*/ 411 h 412"/>
                    <a:gd name="T30" fmla="*/ 15 w 102"/>
                    <a:gd name="T31" fmla="*/ 411 h 4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412"/>
                    <a:gd name="T50" fmla="*/ 102 w 102"/>
                    <a:gd name="T51" fmla="*/ 412 h 4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412">
                      <a:moveTo>
                        <a:pt x="15" y="411"/>
                      </a:moveTo>
                      <a:lnTo>
                        <a:pt x="0" y="154"/>
                      </a:lnTo>
                      <a:lnTo>
                        <a:pt x="25" y="141"/>
                      </a:lnTo>
                      <a:lnTo>
                        <a:pt x="15" y="1"/>
                      </a:lnTo>
                      <a:lnTo>
                        <a:pt x="16" y="1"/>
                      </a:lnTo>
                      <a:lnTo>
                        <a:pt x="19" y="1"/>
                      </a:lnTo>
                      <a:lnTo>
                        <a:pt x="25" y="1"/>
                      </a:lnTo>
                      <a:lnTo>
                        <a:pt x="31" y="1"/>
                      </a:lnTo>
                      <a:lnTo>
                        <a:pt x="36" y="1"/>
                      </a:lnTo>
                      <a:lnTo>
                        <a:pt x="42" y="0"/>
                      </a:lnTo>
                      <a:lnTo>
                        <a:pt x="46" y="0"/>
                      </a:lnTo>
                      <a:lnTo>
                        <a:pt x="48" y="0"/>
                      </a:lnTo>
                      <a:lnTo>
                        <a:pt x="58" y="136"/>
                      </a:lnTo>
                      <a:lnTo>
                        <a:pt x="84" y="148"/>
                      </a:lnTo>
                      <a:lnTo>
                        <a:pt x="101" y="411"/>
                      </a:lnTo>
                      <a:lnTo>
                        <a:pt x="15" y="411"/>
                      </a:lnTo>
                    </a:path>
                  </a:pathLst>
                </a:custGeom>
                <a:solidFill>
                  <a:srgbClr val="FF7C1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7" name="Freeform 33">
                  <a:extLst>
                    <a:ext uri="{FF2B5EF4-FFF2-40B4-BE49-F238E27FC236}">
                      <a16:creationId xmlns:a16="http://schemas.microsoft.com/office/drawing/2014/main" id="{EFE28A41-7EA1-4C55-8298-A774F34E08A0}"/>
                    </a:ext>
                  </a:extLst>
                </p:cNvPr>
                <p:cNvSpPr>
                  <a:spLocks/>
                </p:cNvSpPr>
                <p:nvPr/>
              </p:nvSpPr>
              <p:spPr bwMode="auto">
                <a:xfrm>
                  <a:off x="3402" y="3230"/>
                  <a:ext cx="64" cy="358"/>
                </a:xfrm>
                <a:custGeom>
                  <a:avLst/>
                  <a:gdLst>
                    <a:gd name="T0" fmla="*/ 34 w 64"/>
                    <a:gd name="T1" fmla="*/ 357 h 358"/>
                    <a:gd name="T2" fmla="*/ 0 w 64"/>
                    <a:gd name="T3" fmla="*/ 9 h 358"/>
                    <a:gd name="T4" fmla="*/ 3 w 64"/>
                    <a:gd name="T5" fmla="*/ 4 h 358"/>
                    <a:gd name="T6" fmla="*/ 6 w 64"/>
                    <a:gd name="T7" fmla="*/ 3 h 358"/>
                    <a:gd name="T8" fmla="*/ 10 w 64"/>
                    <a:gd name="T9" fmla="*/ 1 h 358"/>
                    <a:gd name="T10" fmla="*/ 13 w 64"/>
                    <a:gd name="T11" fmla="*/ 0 h 358"/>
                    <a:gd name="T12" fmla="*/ 16 w 64"/>
                    <a:gd name="T13" fmla="*/ 1 h 358"/>
                    <a:gd name="T14" fmla="*/ 21 w 64"/>
                    <a:gd name="T15" fmla="*/ 1 h 358"/>
                    <a:gd name="T16" fmla="*/ 25 w 64"/>
                    <a:gd name="T17" fmla="*/ 3 h 358"/>
                    <a:gd name="T18" fmla="*/ 31 w 64"/>
                    <a:gd name="T19" fmla="*/ 4 h 358"/>
                    <a:gd name="T20" fmla="*/ 63 w 64"/>
                    <a:gd name="T21" fmla="*/ 357 h 358"/>
                    <a:gd name="T22" fmla="*/ 34 w 64"/>
                    <a:gd name="T23" fmla="*/ 35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358"/>
                    <a:gd name="T38" fmla="*/ 64 w 64"/>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358">
                      <a:moveTo>
                        <a:pt x="34" y="357"/>
                      </a:moveTo>
                      <a:lnTo>
                        <a:pt x="0" y="9"/>
                      </a:lnTo>
                      <a:lnTo>
                        <a:pt x="3" y="4"/>
                      </a:lnTo>
                      <a:lnTo>
                        <a:pt x="6" y="3"/>
                      </a:lnTo>
                      <a:lnTo>
                        <a:pt x="10" y="1"/>
                      </a:lnTo>
                      <a:lnTo>
                        <a:pt x="13" y="0"/>
                      </a:lnTo>
                      <a:lnTo>
                        <a:pt x="16" y="1"/>
                      </a:lnTo>
                      <a:lnTo>
                        <a:pt x="21" y="1"/>
                      </a:lnTo>
                      <a:lnTo>
                        <a:pt x="25" y="3"/>
                      </a:lnTo>
                      <a:lnTo>
                        <a:pt x="31" y="4"/>
                      </a:lnTo>
                      <a:lnTo>
                        <a:pt x="63" y="357"/>
                      </a:lnTo>
                      <a:lnTo>
                        <a:pt x="34" y="357"/>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8" name="Freeform 34">
                  <a:extLst>
                    <a:ext uri="{FF2B5EF4-FFF2-40B4-BE49-F238E27FC236}">
                      <a16:creationId xmlns:a16="http://schemas.microsoft.com/office/drawing/2014/main" id="{F6A44773-1CB9-4340-955A-28CEDD8FA6B8}"/>
                    </a:ext>
                  </a:extLst>
                </p:cNvPr>
                <p:cNvSpPr>
                  <a:spLocks/>
                </p:cNvSpPr>
                <p:nvPr/>
              </p:nvSpPr>
              <p:spPr bwMode="auto">
                <a:xfrm>
                  <a:off x="3435" y="3588"/>
                  <a:ext cx="373" cy="135"/>
                </a:xfrm>
                <a:custGeom>
                  <a:avLst/>
                  <a:gdLst>
                    <a:gd name="T0" fmla="*/ 0 w 373"/>
                    <a:gd name="T1" fmla="*/ 0 h 135"/>
                    <a:gd name="T2" fmla="*/ 13 w 373"/>
                    <a:gd name="T3" fmla="*/ 134 h 135"/>
                    <a:gd name="T4" fmla="*/ 372 w 373"/>
                    <a:gd name="T5" fmla="*/ 82 h 135"/>
                    <a:gd name="T6" fmla="*/ 36 w 373"/>
                    <a:gd name="T7" fmla="*/ 82 h 135"/>
                    <a:gd name="T8" fmla="*/ 28 w 373"/>
                    <a:gd name="T9" fmla="*/ 0 h 135"/>
                    <a:gd name="T10" fmla="*/ 0 w 373"/>
                    <a:gd name="T11" fmla="*/ 0 h 135"/>
                    <a:gd name="T12" fmla="*/ 0 60000 65536"/>
                    <a:gd name="T13" fmla="*/ 0 60000 65536"/>
                    <a:gd name="T14" fmla="*/ 0 60000 65536"/>
                    <a:gd name="T15" fmla="*/ 0 60000 65536"/>
                    <a:gd name="T16" fmla="*/ 0 60000 65536"/>
                    <a:gd name="T17" fmla="*/ 0 60000 65536"/>
                    <a:gd name="T18" fmla="*/ 0 w 373"/>
                    <a:gd name="T19" fmla="*/ 0 h 135"/>
                    <a:gd name="T20" fmla="*/ 373 w 373"/>
                    <a:gd name="T21" fmla="*/ 135 h 135"/>
                  </a:gdLst>
                  <a:ahLst/>
                  <a:cxnLst>
                    <a:cxn ang="T12">
                      <a:pos x="T0" y="T1"/>
                    </a:cxn>
                    <a:cxn ang="T13">
                      <a:pos x="T2" y="T3"/>
                    </a:cxn>
                    <a:cxn ang="T14">
                      <a:pos x="T4" y="T5"/>
                    </a:cxn>
                    <a:cxn ang="T15">
                      <a:pos x="T6" y="T7"/>
                    </a:cxn>
                    <a:cxn ang="T16">
                      <a:pos x="T8" y="T9"/>
                    </a:cxn>
                    <a:cxn ang="T17">
                      <a:pos x="T10" y="T11"/>
                    </a:cxn>
                  </a:cxnLst>
                  <a:rect l="T18" t="T19" r="T20" b="T21"/>
                  <a:pathLst>
                    <a:path w="373" h="135">
                      <a:moveTo>
                        <a:pt x="0" y="0"/>
                      </a:moveTo>
                      <a:lnTo>
                        <a:pt x="13" y="134"/>
                      </a:lnTo>
                      <a:lnTo>
                        <a:pt x="372" y="82"/>
                      </a:lnTo>
                      <a:lnTo>
                        <a:pt x="36" y="82"/>
                      </a:lnTo>
                      <a:lnTo>
                        <a:pt x="28"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39" name="Freeform 35">
                  <a:extLst>
                    <a:ext uri="{FF2B5EF4-FFF2-40B4-BE49-F238E27FC236}">
                      <a16:creationId xmlns:a16="http://schemas.microsoft.com/office/drawing/2014/main" id="{69203713-F46A-41A2-9749-72CA38FFDB8D}"/>
                    </a:ext>
                  </a:extLst>
                </p:cNvPr>
                <p:cNvSpPr>
                  <a:spLocks/>
                </p:cNvSpPr>
                <p:nvPr/>
              </p:nvSpPr>
              <p:spPr bwMode="auto">
                <a:xfrm>
                  <a:off x="2659" y="3886"/>
                  <a:ext cx="891" cy="169"/>
                </a:xfrm>
                <a:custGeom>
                  <a:avLst/>
                  <a:gdLst>
                    <a:gd name="T0" fmla="*/ 0 w 891"/>
                    <a:gd name="T1" fmla="*/ 0 h 169"/>
                    <a:gd name="T2" fmla="*/ 39 w 891"/>
                    <a:gd name="T3" fmla="*/ 157 h 169"/>
                    <a:gd name="T4" fmla="*/ 85 w 891"/>
                    <a:gd name="T5" fmla="*/ 0 h 169"/>
                    <a:gd name="T6" fmla="*/ 762 w 891"/>
                    <a:gd name="T7" fmla="*/ 45 h 169"/>
                    <a:gd name="T8" fmla="*/ 790 w 891"/>
                    <a:gd name="T9" fmla="*/ 45 h 169"/>
                    <a:gd name="T10" fmla="*/ 819 w 891"/>
                    <a:gd name="T11" fmla="*/ 54 h 169"/>
                    <a:gd name="T12" fmla="*/ 844 w 891"/>
                    <a:gd name="T13" fmla="*/ 69 h 169"/>
                    <a:gd name="T14" fmla="*/ 865 w 891"/>
                    <a:gd name="T15" fmla="*/ 91 h 169"/>
                    <a:gd name="T16" fmla="*/ 880 w 891"/>
                    <a:gd name="T17" fmla="*/ 118 h 169"/>
                    <a:gd name="T18" fmla="*/ 888 w 891"/>
                    <a:gd name="T19" fmla="*/ 148 h 169"/>
                    <a:gd name="T20" fmla="*/ 890 w 891"/>
                    <a:gd name="T21" fmla="*/ 168 h 169"/>
                    <a:gd name="T22" fmla="*/ 850 w 891"/>
                    <a:gd name="T23" fmla="*/ 166 h 169"/>
                    <a:gd name="T24" fmla="*/ 849 w 891"/>
                    <a:gd name="T25" fmla="*/ 151 h 169"/>
                    <a:gd name="T26" fmla="*/ 844 w 891"/>
                    <a:gd name="T27" fmla="*/ 136 h 169"/>
                    <a:gd name="T28" fmla="*/ 837 w 891"/>
                    <a:gd name="T29" fmla="*/ 123 h 169"/>
                    <a:gd name="T30" fmla="*/ 828 w 891"/>
                    <a:gd name="T31" fmla="*/ 111 h 169"/>
                    <a:gd name="T32" fmla="*/ 816 w 891"/>
                    <a:gd name="T33" fmla="*/ 100 h 169"/>
                    <a:gd name="T34" fmla="*/ 804 w 891"/>
                    <a:gd name="T35" fmla="*/ 93 h 169"/>
                    <a:gd name="T36" fmla="*/ 789 w 891"/>
                    <a:gd name="T37" fmla="*/ 90 h 169"/>
                    <a:gd name="T38" fmla="*/ 774 w 891"/>
                    <a:gd name="T39" fmla="*/ 87 h 169"/>
                    <a:gd name="T40" fmla="*/ 759 w 891"/>
                    <a:gd name="T41" fmla="*/ 90 h 169"/>
                    <a:gd name="T42" fmla="*/ 744 w 891"/>
                    <a:gd name="T43" fmla="*/ 93 h 169"/>
                    <a:gd name="T44" fmla="*/ 730 w 891"/>
                    <a:gd name="T45" fmla="*/ 100 h 169"/>
                    <a:gd name="T46" fmla="*/ 720 w 891"/>
                    <a:gd name="T47" fmla="*/ 111 h 169"/>
                    <a:gd name="T48" fmla="*/ 711 w 891"/>
                    <a:gd name="T49" fmla="*/ 123 h 169"/>
                    <a:gd name="T50" fmla="*/ 703 w 891"/>
                    <a:gd name="T51" fmla="*/ 136 h 169"/>
                    <a:gd name="T52" fmla="*/ 699 w 891"/>
                    <a:gd name="T53" fmla="*/ 151 h 169"/>
                    <a:gd name="T54" fmla="*/ 697 w 891"/>
                    <a:gd name="T55" fmla="*/ 166 h 169"/>
                    <a:gd name="T56" fmla="*/ 336 w 891"/>
                    <a:gd name="T57" fmla="*/ 168 h 169"/>
                    <a:gd name="T58" fmla="*/ 334 w 891"/>
                    <a:gd name="T59" fmla="*/ 153 h 169"/>
                    <a:gd name="T60" fmla="*/ 330 w 891"/>
                    <a:gd name="T61" fmla="*/ 138 h 169"/>
                    <a:gd name="T62" fmla="*/ 322 w 891"/>
                    <a:gd name="T63" fmla="*/ 124 h 169"/>
                    <a:gd name="T64" fmla="*/ 313 w 891"/>
                    <a:gd name="T65" fmla="*/ 114 h 169"/>
                    <a:gd name="T66" fmla="*/ 301 w 891"/>
                    <a:gd name="T67" fmla="*/ 103 h 169"/>
                    <a:gd name="T68" fmla="*/ 289 w 891"/>
                    <a:gd name="T69" fmla="*/ 96 h 169"/>
                    <a:gd name="T70" fmla="*/ 274 w 891"/>
                    <a:gd name="T71" fmla="*/ 91 h 169"/>
                    <a:gd name="T72" fmla="*/ 259 w 891"/>
                    <a:gd name="T73" fmla="*/ 90 h 169"/>
                    <a:gd name="T74" fmla="*/ 243 w 891"/>
                    <a:gd name="T75" fmla="*/ 91 h 169"/>
                    <a:gd name="T76" fmla="*/ 229 w 891"/>
                    <a:gd name="T77" fmla="*/ 96 h 169"/>
                    <a:gd name="T78" fmla="*/ 216 w 891"/>
                    <a:gd name="T79" fmla="*/ 103 h 169"/>
                    <a:gd name="T80" fmla="*/ 205 w 891"/>
                    <a:gd name="T81" fmla="*/ 114 h 169"/>
                    <a:gd name="T82" fmla="*/ 195 w 891"/>
                    <a:gd name="T83" fmla="*/ 124 h 169"/>
                    <a:gd name="T84" fmla="*/ 189 w 891"/>
                    <a:gd name="T85" fmla="*/ 138 h 169"/>
                    <a:gd name="T86" fmla="*/ 184 w 891"/>
                    <a:gd name="T87" fmla="*/ 153 h 169"/>
                    <a:gd name="T88" fmla="*/ 183 w 891"/>
                    <a:gd name="T89" fmla="*/ 168 h 1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91"/>
                    <a:gd name="T136" fmla="*/ 0 h 169"/>
                    <a:gd name="T137" fmla="*/ 891 w 891"/>
                    <a:gd name="T138" fmla="*/ 169 h 1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91" h="169">
                      <a:moveTo>
                        <a:pt x="0" y="168"/>
                      </a:moveTo>
                      <a:lnTo>
                        <a:pt x="0" y="0"/>
                      </a:lnTo>
                      <a:lnTo>
                        <a:pt x="39" y="0"/>
                      </a:lnTo>
                      <a:lnTo>
                        <a:pt x="39" y="157"/>
                      </a:lnTo>
                      <a:lnTo>
                        <a:pt x="85" y="157"/>
                      </a:lnTo>
                      <a:lnTo>
                        <a:pt x="85" y="0"/>
                      </a:lnTo>
                      <a:lnTo>
                        <a:pt x="759" y="0"/>
                      </a:lnTo>
                      <a:lnTo>
                        <a:pt x="762" y="45"/>
                      </a:lnTo>
                      <a:lnTo>
                        <a:pt x="777" y="43"/>
                      </a:lnTo>
                      <a:lnTo>
                        <a:pt x="790" y="45"/>
                      </a:lnTo>
                      <a:lnTo>
                        <a:pt x="805" y="48"/>
                      </a:lnTo>
                      <a:lnTo>
                        <a:pt x="819" y="54"/>
                      </a:lnTo>
                      <a:lnTo>
                        <a:pt x="832" y="61"/>
                      </a:lnTo>
                      <a:lnTo>
                        <a:pt x="844" y="69"/>
                      </a:lnTo>
                      <a:lnTo>
                        <a:pt x="855" y="79"/>
                      </a:lnTo>
                      <a:lnTo>
                        <a:pt x="865" y="91"/>
                      </a:lnTo>
                      <a:lnTo>
                        <a:pt x="873" y="105"/>
                      </a:lnTo>
                      <a:lnTo>
                        <a:pt x="880" y="118"/>
                      </a:lnTo>
                      <a:lnTo>
                        <a:pt x="886" y="133"/>
                      </a:lnTo>
                      <a:lnTo>
                        <a:pt x="888" y="148"/>
                      </a:lnTo>
                      <a:lnTo>
                        <a:pt x="890" y="165"/>
                      </a:lnTo>
                      <a:lnTo>
                        <a:pt x="890" y="168"/>
                      </a:lnTo>
                      <a:lnTo>
                        <a:pt x="850" y="168"/>
                      </a:lnTo>
                      <a:lnTo>
                        <a:pt x="850" y="166"/>
                      </a:lnTo>
                      <a:lnTo>
                        <a:pt x="849" y="159"/>
                      </a:lnTo>
                      <a:lnTo>
                        <a:pt x="849" y="151"/>
                      </a:lnTo>
                      <a:lnTo>
                        <a:pt x="846" y="144"/>
                      </a:lnTo>
                      <a:lnTo>
                        <a:pt x="844" y="136"/>
                      </a:lnTo>
                      <a:lnTo>
                        <a:pt x="841" y="129"/>
                      </a:lnTo>
                      <a:lnTo>
                        <a:pt x="837" y="123"/>
                      </a:lnTo>
                      <a:lnTo>
                        <a:pt x="832" y="117"/>
                      </a:lnTo>
                      <a:lnTo>
                        <a:pt x="828" y="111"/>
                      </a:lnTo>
                      <a:lnTo>
                        <a:pt x="822" y="106"/>
                      </a:lnTo>
                      <a:lnTo>
                        <a:pt x="816" y="100"/>
                      </a:lnTo>
                      <a:lnTo>
                        <a:pt x="810" y="97"/>
                      </a:lnTo>
                      <a:lnTo>
                        <a:pt x="804" y="93"/>
                      </a:lnTo>
                      <a:lnTo>
                        <a:pt x="796" y="91"/>
                      </a:lnTo>
                      <a:lnTo>
                        <a:pt x="789" y="90"/>
                      </a:lnTo>
                      <a:lnTo>
                        <a:pt x="781" y="88"/>
                      </a:lnTo>
                      <a:lnTo>
                        <a:pt x="774" y="87"/>
                      </a:lnTo>
                      <a:lnTo>
                        <a:pt x="766" y="88"/>
                      </a:lnTo>
                      <a:lnTo>
                        <a:pt x="759" y="90"/>
                      </a:lnTo>
                      <a:lnTo>
                        <a:pt x="750" y="91"/>
                      </a:lnTo>
                      <a:lnTo>
                        <a:pt x="744" y="93"/>
                      </a:lnTo>
                      <a:lnTo>
                        <a:pt x="736" y="97"/>
                      </a:lnTo>
                      <a:lnTo>
                        <a:pt x="730" y="100"/>
                      </a:lnTo>
                      <a:lnTo>
                        <a:pt x="724" y="106"/>
                      </a:lnTo>
                      <a:lnTo>
                        <a:pt x="720" y="111"/>
                      </a:lnTo>
                      <a:lnTo>
                        <a:pt x="714" y="117"/>
                      </a:lnTo>
                      <a:lnTo>
                        <a:pt x="711" y="123"/>
                      </a:lnTo>
                      <a:lnTo>
                        <a:pt x="706" y="129"/>
                      </a:lnTo>
                      <a:lnTo>
                        <a:pt x="703" y="136"/>
                      </a:lnTo>
                      <a:lnTo>
                        <a:pt x="700" y="144"/>
                      </a:lnTo>
                      <a:lnTo>
                        <a:pt x="699" y="151"/>
                      </a:lnTo>
                      <a:lnTo>
                        <a:pt x="697" y="159"/>
                      </a:lnTo>
                      <a:lnTo>
                        <a:pt x="697" y="166"/>
                      </a:lnTo>
                      <a:lnTo>
                        <a:pt x="697" y="168"/>
                      </a:lnTo>
                      <a:lnTo>
                        <a:pt x="336" y="168"/>
                      </a:lnTo>
                      <a:lnTo>
                        <a:pt x="334" y="160"/>
                      </a:lnTo>
                      <a:lnTo>
                        <a:pt x="334" y="153"/>
                      </a:lnTo>
                      <a:lnTo>
                        <a:pt x="331" y="145"/>
                      </a:lnTo>
                      <a:lnTo>
                        <a:pt x="330" y="138"/>
                      </a:lnTo>
                      <a:lnTo>
                        <a:pt x="325" y="132"/>
                      </a:lnTo>
                      <a:lnTo>
                        <a:pt x="322" y="124"/>
                      </a:lnTo>
                      <a:lnTo>
                        <a:pt x="318" y="118"/>
                      </a:lnTo>
                      <a:lnTo>
                        <a:pt x="313" y="114"/>
                      </a:lnTo>
                      <a:lnTo>
                        <a:pt x="307" y="108"/>
                      </a:lnTo>
                      <a:lnTo>
                        <a:pt x="301" y="103"/>
                      </a:lnTo>
                      <a:lnTo>
                        <a:pt x="295" y="99"/>
                      </a:lnTo>
                      <a:lnTo>
                        <a:pt x="289" y="96"/>
                      </a:lnTo>
                      <a:lnTo>
                        <a:pt x="282" y="93"/>
                      </a:lnTo>
                      <a:lnTo>
                        <a:pt x="274" y="91"/>
                      </a:lnTo>
                      <a:lnTo>
                        <a:pt x="267" y="90"/>
                      </a:lnTo>
                      <a:lnTo>
                        <a:pt x="259" y="90"/>
                      </a:lnTo>
                      <a:lnTo>
                        <a:pt x="250" y="90"/>
                      </a:lnTo>
                      <a:lnTo>
                        <a:pt x="243" y="91"/>
                      </a:lnTo>
                      <a:lnTo>
                        <a:pt x="235" y="93"/>
                      </a:lnTo>
                      <a:lnTo>
                        <a:pt x="229" y="96"/>
                      </a:lnTo>
                      <a:lnTo>
                        <a:pt x="222" y="99"/>
                      </a:lnTo>
                      <a:lnTo>
                        <a:pt x="216" y="103"/>
                      </a:lnTo>
                      <a:lnTo>
                        <a:pt x="210" y="108"/>
                      </a:lnTo>
                      <a:lnTo>
                        <a:pt x="205" y="114"/>
                      </a:lnTo>
                      <a:lnTo>
                        <a:pt x="199" y="118"/>
                      </a:lnTo>
                      <a:lnTo>
                        <a:pt x="195" y="124"/>
                      </a:lnTo>
                      <a:lnTo>
                        <a:pt x="192" y="132"/>
                      </a:lnTo>
                      <a:lnTo>
                        <a:pt x="189" y="138"/>
                      </a:lnTo>
                      <a:lnTo>
                        <a:pt x="186" y="145"/>
                      </a:lnTo>
                      <a:lnTo>
                        <a:pt x="184" y="153"/>
                      </a:lnTo>
                      <a:lnTo>
                        <a:pt x="183" y="160"/>
                      </a:lnTo>
                      <a:lnTo>
                        <a:pt x="183" y="168"/>
                      </a:lnTo>
                      <a:lnTo>
                        <a:pt x="0" y="168"/>
                      </a:lnTo>
                    </a:path>
                  </a:pathLst>
                </a:custGeom>
                <a:solidFill>
                  <a:srgbClr val="FF7C1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0" name="Freeform 36">
                  <a:extLst>
                    <a:ext uri="{FF2B5EF4-FFF2-40B4-BE49-F238E27FC236}">
                      <a16:creationId xmlns:a16="http://schemas.microsoft.com/office/drawing/2014/main" id="{BE740797-904E-43F1-8369-4F919E32D9F3}"/>
                    </a:ext>
                  </a:extLst>
                </p:cNvPr>
                <p:cNvSpPr>
                  <a:spLocks/>
                </p:cNvSpPr>
                <p:nvPr/>
              </p:nvSpPr>
              <p:spPr bwMode="auto">
                <a:xfrm>
                  <a:off x="3412" y="4033"/>
                  <a:ext cx="39" cy="25"/>
                </a:xfrm>
                <a:custGeom>
                  <a:avLst/>
                  <a:gdLst>
                    <a:gd name="T0" fmla="*/ 0 w 39"/>
                    <a:gd name="T1" fmla="*/ 24 h 25"/>
                    <a:gd name="T2" fmla="*/ 0 w 39"/>
                    <a:gd name="T3" fmla="*/ 24 h 25"/>
                    <a:gd name="T4" fmla="*/ 0 w 39"/>
                    <a:gd name="T5" fmla="*/ 19 h 25"/>
                    <a:gd name="T6" fmla="*/ 1 w 39"/>
                    <a:gd name="T7" fmla="*/ 13 h 25"/>
                    <a:gd name="T8" fmla="*/ 3 w 39"/>
                    <a:gd name="T9" fmla="*/ 10 h 25"/>
                    <a:gd name="T10" fmla="*/ 4 w 39"/>
                    <a:gd name="T11" fmla="*/ 7 h 25"/>
                    <a:gd name="T12" fmla="*/ 7 w 39"/>
                    <a:gd name="T13" fmla="*/ 3 h 25"/>
                    <a:gd name="T14" fmla="*/ 10 w 39"/>
                    <a:gd name="T15" fmla="*/ 1 h 25"/>
                    <a:gd name="T16" fmla="*/ 15 w 39"/>
                    <a:gd name="T17" fmla="*/ 0 h 25"/>
                    <a:gd name="T18" fmla="*/ 19 w 39"/>
                    <a:gd name="T19" fmla="*/ 0 h 25"/>
                    <a:gd name="T20" fmla="*/ 22 w 39"/>
                    <a:gd name="T21" fmla="*/ 0 h 25"/>
                    <a:gd name="T22" fmla="*/ 27 w 39"/>
                    <a:gd name="T23" fmla="*/ 1 h 25"/>
                    <a:gd name="T24" fmla="*/ 30 w 39"/>
                    <a:gd name="T25" fmla="*/ 3 h 25"/>
                    <a:gd name="T26" fmla="*/ 33 w 39"/>
                    <a:gd name="T27" fmla="*/ 7 h 25"/>
                    <a:gd name="T28" fmla="*/ 34 w 39"/>
                    <a:gd name="T29" fmla="*/ 10 h 25"/>
                    <a:gd name="T30" fmla="*/ 36 w 39"/>
                    <a:gd name="T31" fmla="*/ 13 h 25"/>
                    <a:gd name="T32" fmla="*/ 38 w 39"/>
                    <a:gd name="T33" fmla="*/ 19 h 25"/>
                    <a:gd name="T34" fmla="*/ 38 w 39"/>
                    <a:gd name="T35" fmla="*/ 24 h 25"/>
                    <a:gd name="T36" fmla="*/ 38 w 39"/>
                    <a:gd name="T37" fmla="*/ 24 h 25"/>
                    <a:gd name="T38" fmla="*/ 0 w 39"/>
                    <a:gd name="T39" fmla="*/ 24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25"/>
                    <a:gd name="T62" fmla="*/ 39 w 39"/>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25">
                      <a:moveTo>
                        <a:pt x="0" y="24"/>
                      </a:moveTo>
                      <a:lnTo>
                        <a:pt x="0" y="24"/>
                      </a:lnTo>
                      <a:lnTo>
                        <a:pt x="0" y="19"/>
                      </a:lnTo>
                      <a:lnTo>
                        <a:pt x="1" y="13"/>
                      </a:lnTo>
                      <a:lnTo>
                        <a:pt x="3" y="10"/>
                      </a:lnTo>
                      <a:lnTo>
                        <a:pt x="4" y="7"/>
                      </a:lnTo>
                      <a:lnTo>
                        <a:pt x="7" y="3"/>
                      </a:lnTo>
                      <a:lnTo>
                        <a:pt x="10" y="1"/>
                      </a:lnTo>
                      <a:lnTo>
                        <a:pt x="15" y="0"/>
                      </a:lnTo>
                      <a:lnTo>
                        <a:pt x="19" y="0"/>
                      </a:lnTo>
                      <a:lnTo>
                        <a:pt x="22" y="0"/>
                      </a:lnTo>
                      <a:lnTo>
                        <a:pt x="27" y="1"/>
                      </a:lnTo>
                      <a:lnTo>
                        <a:pt x="30" y="3"/>
                      </a:lnTo>
                      <a:lnTo>
                        <a:pt x="33" y="7"/>
                      </a:lnTo>
                      <a:lnTo>
                        <a:pt x="34" y="10"/>
                      </a:lnTo>
                      <a:lnTo>
                        <a:pt x="36" y="13"/>
                      </a:lnTo>
                      <a:lnTo>
                        <a:pt x="38" y="19"/>
                      </a:lnTo>
                      <a:lnTo>
                        <a:pt x="38" y="24"/>
                      </a:lnTo>
                      <a:lnTo>
                        <a:pt x="0" y="2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1" name="Freeform 37">
                  <a:extLst>
                    <a:ext uri="{FF2B5EF4-FFF2-40B4-BE49-F238E27FC236}">
                      <a16:creationId xmlns:a16="http://schemas.microsoft.com/office/drawing/2014/main" id="{C3ABDDDD-C46A-4DA8-BF68-F17F04960E26}"/>
                    </a:ext>
                  </a:extLst>
                </p:cNvPr>
                <p:cNvSpPr>
                  <a:spLocks/>
                </p:cNvSpPr>
                <p:nvPr/>
              </p:nvSpPr>
              <p:spPr bwMode="auto">
                <a:xfrm>
                  <a:off x="2659" y="4055"/>
                  <a:ext cx="891" cy="119"/>
                </a:xfrm>
                <a:custGeom>
                  <a:avLst/>
                  <a:gdLst>
                    <a:gd name="T0" fmla="*/ 139 w 891"/>
                    <a:gd name="T1" fmla="*/ 19 h 119"/>
                    <a:gd name="T2" fmla="*/ 148 w 891"/>
                    <a:gd name="T3" fmla="*/ 50 h 119"/>
                    <a:gd name="T4" fmla="*/ 166 w 891"/>
                    <a:gd name="T5" fmla="*/ 77 h 119"/>
                    <a:gd name="T6" fmla="*/ 193 w 891"/>
                    <a:gd name="T7" fmla="*/ 98 h 119"/>
                    <a:gd name="T8" fmla="*/ 223 w 891"/>
                    <a:gd name="T9" fmla="*/ 113 h 119"/>
                    <a:gd name="T10" fmla="*/ 253 w 891"/>
                    <a:gd name="T11" fmla="*/ 118 h 119"/>
                    <a:gd name="T12" fmla="*/ 283 w 891"/>
                    <a:gd name="T13" fmla="*/ 115 h 119"/>
                    <a:gd name="T14" fmla="*/ 312 w 891"/>
                    <a:gd name="T15" fmla="*/ 103 h 119"/>
                    <a:gd name="T16" fmla="*/ 336 w 891"/>
                    <a:gd name="T17" fmla="*/ 85 h 119"/>
                    <a:gd name="T18" fmla="*/ 355 w 891"/>
                    <a:gd name="T19" fmla="*/ 62 h 119"/>
                    <a:gd name="T20" fmla="*/ 370 w 891"/>
                    <a:gd name="T21" fmla="*/ 37 h 119"/>
                    <a:gd name="T22" fmla="*/ 652 w 891"/>
                    <a:gd name="T23" fmla="*/ 19 h 119"/>
                    <a:gd name="T24" fmla="*/ 660 w 891"/>
                    <a:gd name="T25" fmla="*/ 43 h 119"/>
                    <a:gd name="T26" fmla="*/ 673 w 891"/>
                    <a:gd name="T27" fmla="*/ 65 h 119"/>
                    <a:gd name="T28" fmla="*/ 691 w 891"/>
                    <a:gd name="T29" fmla="*/ 83 h 119"/>
                    <a:gd name="T30" fmla="*/ 712 w 891"/>
                    <a:gd name="T31" fmla="*/ 98 h 119"/>
                    <a:gd name="T32" fmla="*/ 736 w 891"/>
                    <a:gd name="T33" fmla="*/ 109 h 119"/>
                    <a:gd name="T34" fmla="*/ 762 w 891"/>
                    <a:gd name="T35" fmla="*/ 115 h 119"/>
                    <a:gd name="T36" fmla="*/ 789 w 891"/>
                    <a:gd name="T37" fmla="*/ 115 h 119"/>
                    <a:gd name="T38" fmla="*/ 814 w 891"/>
                    <a:gd name="T39" fmla="*/ 107 h 119"/>
                    <a:gd name="T40" fmla="*/ 840 w 891"/>
                    <a:gd name="T41" fmla="*/ 92 h 119"/>
                    <a:gd name="T42" fmla="*/ 862 w 891"/>
                    <a:gd name="T43" fmla="*/ 70 h 119"/>
                    <a:gd name="T44" fmla="*/ 883 w 891"/>
                    <a:gd name="T45" fmla="*/ 32 h 119"/>
                    <a:gd name="T46" fmla="*/ 850 w 891"/>
                    <a:gd name="T47" fmla="*/ 0 h 119"/>
                    <a:gd name="T48" fmla="*/ 846 w 891"/>
                    <a:gd name="T49" fmla="*/ 20 h 119"/>
                    <a:gd name="T50" fmla="*/ 837 w 891"/>
                    <a:gd name="T51" fmla="*/ 41 h 119"/>
                    <a:gd name="T52" fmla="*/ 822 w 891"/>
                    <a:gd name="T53" fmla="*/ 56 h 119"/>
                    <a:gd name="T54" fmla="*/ 804 w 891"/>
                    <a:gd name="T55" fmla="*/ 70 h 119"/>
                    <a:gd name="T56" fmla="*/ 781 w 891"/>
                    <a:gd name="T57" fmla="*/ 74 h 119"/>
                    <a:gd name="T58" fmla="*/ 759 w 891"/>
                    <a:gd name="T59" fmla="*/ 73 h 119"/>
                    <a:gd name="T60" fmla="*/ 736 w 891"/>
                    <a:gd name="T61" fmla="*/ 65 h 119"/>
                    <a:gd name="T62" fmla="*/ 720 w 891"/>
                    <a:gd name="T63" fmla="*/ 52 h 119"/>
                    <a:gd name="T64" fmla="*/ 706 w 891"/>
                    <a:gd name="T65" fmla="*/ 34 h 119"/>
                    <a:gd name="T66" fmla="*/ 699 w 891"/>
                    <a:gd name="T67" fmla="*/ 14 h 119"/>
                    <a:gd name="T68" fmla="*/ 336 w 891"/>
                    <a:gd name="T69" fmla="*/ 0 h 119"/>
                    <a:gd name="T70" fmla="*/ 334 w 891"/>
                    <a:gd name="T71" fmla="*/ 16 h 119"/>
                    <a:gd name="T72" fmla="*/ 325 w 891"/>
                    <a:gd name="T73" fmla="*/ 37 h 119"/>
                    <a:gd name="T74" fmla="*/ 313 w 891"/>
                    <a:gd name="T75" fmla="*/ 55 h 119"/>
                    <a:gd name="T76" fmla="*/ 295 w 891"/>
                    <a:gd name="T77" fmla="*/ 68 h 119"/>
                    <a:gd name="T78" fmla="*/ 274 w 891"/>
                    <a:gd name="T79" fmla="*/ 76 h 119"/>
                    <a:gd name="T80" fmla="*/ 250 w 891"/>
                    <a:gd name="T81" fmla="*/ 77 h 119"/>
                    <a:gd name="T82" fmla="*/ 229 w 891"/>
                    <a:gd name="T83" fmla="*/ 71 h 119"/>
                    <a:gd name="T84" fmla="*/ 210 w 891"/>
                    <a:gd name="T85" fmla="*/ 59 h 119"/>
                    <a:gd name="T86" fmla="*/ 195 w 891"/>
                    <a:gd name="T87" fmla="*/ 43 h 119"/>
                    <a:gd name="T88" fmla="*/ 186 w 891"/>
                    <a:gd name="T89" fmla="*/ 23 h 119"/>
                    <a:gd name="T90" fmla="*/ 183 w 891"/>
                    <a:gd name="T91" fmla="*/ 1 h 1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1"/>
                    <a:gd name="T139" fmla="*/ 0 h 119"/>
                    <a:gd name="T140" fmla="*/ 891 w 891"/>
                    <a:gd name="T141" fmla="*/ 119 h 1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1" h="119">
                      <a:moveTo>
                        <a:pt x="0" y="0"/>
                      </a:moveTo>
                      <a:lnTo>
                        <a:pt x="0" y="19"/>
                      </a:lnTo>
                      <a:lnTo>
                        <a:pt x="139" y="19"/>
                      </a:lnTo>
                      <a:lnTo>
                        <a:pt x="141" y="29"/>
                      </a:lnTo>
                      <a:lnTo>
                        <a:pt x="144" y="40"/>
                      </a:lnTo>
                      <a:lnTo>
                        <a:pt x="148" y="50"/>
                      </a:lnTo>
                      <a:lnTo>
                        <a:pt x="153" y="59"/>
                      </a:lnTo>
                      <a:lnTo>
                        <a:pt x="160" y="68"/>
                      </a:lnTo>
                      <a:lnTo>
                        <a:pt x="166" y="77"/>
                      </a:lnTo>
                      <a:lnTo>
                        <a:pt x="175" y="85"/>
                      </a:lnTo>
                      <a:lnTo>
                        <a:pt x="184" y="92"/>
                      </a:lnTo>
                      <a:lnTo>
                        <a:pt x="193" y="98"/>
                      </a:lnTo>
                      <a:lnTo>
                        <a:pt x="204" y="104"/>
                      </a:lnTo>
                      <a:lnTo>
                        <a:pt x="213" y="109"/>
                      </a:lnTo>
                      <a:lnTo>
                        <a:pt x="223" y="113"/>
                      </a:lnTo>
                      <a:lnTo>
                        <a:pt x="234" y="115"/>
                      </a:lnTo>
                      <a:lnTo>
                        <a:pt x="244" y="118"/>
                      </a:lnTo>
                      <a:lnTo>
                        <a:pt x="253" y="118"/>
                      </a:lnTo>
                      <a:lnTo>
                        <a:pt x="264" y="118"/>
                      </a:lnTo>
                      <a:lnTo>
                        <a:pt x="273" y="116"/>
                      </a:lnTo>
                      <a:lnTo>
                        <a:pt x="283" y="115"/>
                      </a:lnTo>
                      <a:lnTo>
                        <a:pt x="292" y="112"/>
                      </a:lnTo>
                      <a:lnTo>
                        <a:pt x="301" y="107"/>
                      </a:lnTo>
                      <a:lnTo>
                        <a:pt x="312" y="103"/>
                      </a:lnTo>
                      <a:lnTo>
                        <a:pt x="319" y="97"/>
                      </a:lnTo>
                      <a:lnTo>
                        <a:pt x="328" y="92"/>
                      </a:lnTo>
                      <a:lnTo>
                        <a:pt x="336" y="85"/>
                      </a:lnTo>
                      <a:lnTo>
                        <a:pt x="343" y="79"/>
                      </a:lnTo>
                      <a:lnTo>
                        <a:pt x="349" y="71"/>
                      </a:lnTo>
                      <a:lnTo>
                        <a:pt x="355" y="62"/>
                      </a:lnTo>
                      <a:lnTo>
                        <a:pt x="361" y="55"/>
                      </a:lnTo>
                      <a:lnTo>
                        <a:pt x="366" y="46"/>
                      </a:lnTo>
                      <a:lnTo>
                        <a:pt x="370" y="37"/>
                      </a:lnTo>
                      <a:lnTo>
                        <a:pt x="373" y="28"/>
                      </a:lnTo>
                      <a:lnTo>
                        <a:pt x="375" y="19"/>
                      </a:lnTo>
                      <a:lnTo>
                        <a:pt x="652" y="19"/>
                      </a:lnTo>
                      <a:lnTo>
                        <a:pt x="654" y="26"/>
                      </a:lnTo>
                      <a:lnTo>
                        <a:pt x="657" y="35"/>
                      </a:lnTo>
                      <a:lnTo>
                        <a:pt x="660" y="43"/>
                      </a:lnTo>
                      <a:lnTo>
                        <a:pt x="664" y="50"/>
                      </a:lnTo>
                      <a:lnTo>
                        <a:pt x="667" y="58"/>
                      </a:lnTo>
                      <a:lnTo>
                        <a:pt x="673" y="65"/>
                      </a:lnTo>
                      <a:lnTo>
                        <a:pt x="678" y="71"/>
                      </a:lnTo>
                      <a:lnTo>
                        <a:pt x="684" y="77"/>
                      </a:lnTo>
                      <a:lnTo>
                        <a:pt x="691" y="83"/>
                      </a:lnTo>
                      <a:lnTo>
                        <a:pt x="697" y="89"/>
                      </a:lnTo>
                      <a:lnTo>
                        <a:pt x="705" y="94"/>
                      </a:lnTo>
                      <a:lnTo>
                        <a:pt x="712" y="98"/>
                      </a:lnTo>
                      <a:lnTo>
                        <a:pt x="720" y="103"/>
                      </a:lnTo>
                      <a:lnTo>
                        <a:pt x="727" y="106"/>
                      </a:lnTo>
                      <a:lnTo>
                        <a:pt x="736" y="109"/>
                      </a:lnTo>
                      <a:lnTo>
                        <a:pt x="744" y="112"/>
                      </a:lnTo>
                      <a:lnTo>
                        <a:pt x="753" y="113"/>
                      </a:lnTo>
                      <a:lnTo>
                        <a:pt x="762" y="115"/>
                      </a:lnTo>
                      <a:lnTo>
                        <a:pt x="771" y="115"/>
                      </a:lnTo>
                      <a:lnTo>
                        <a:pt x="780" y="115"/>
                      </a:lnTo>
                      <a:lnTo>
                        <a:pt x="789" y="115"/>
                      </a:lnTo>
                      <a:lnTo>
                        <a:pt x="796" y="113"/>
                      </a:lnTo>
                      <a:lnTo>
                        <a:pt x="805" y="110"/>
                      </a:lnTo>
                      <a:lnTo>
                        <a:pt x="814" y="107"/>
                      </a:lnTo>
                      <a:lnTo>
                        <a:pt x="823" y="103"/>
                      </a:lnTo>
                      <a:lnTo>
                        <a:pt x="832" y="98"/>
                      </a:lnTo>
                      <a:lnTo>
                        <a:pt x="840" y="92"/>
                      </a:lnTo>
                      <a:lnTo>
                        <a:pt x="847" y="86"/>
                      </a:lnTo>
                      <a:lnTo>
                        <a:pt x="855" y="79"/>
                      </a:lnTo>
                      <a:lnTo>
                        <a:pt x="862" y="70"/>
                      </a:lnTo>
                      <a:lnTo>
                        <a:pt x="870" y="61"/>
                      </a:lnTo>
                      <a:lnTo>
                        <a:pt x="877" y="50"/>
                      </a:lnTo>
                      <a:lnTo>
                        <a:pt x="883" y="32"/>
                      </a:lnTo>
                      <a:lnTo>
                        <a:pt x="888" y="14"/>
                      </a:lnTo>
                      <a:lnTo>
                        <a:pt x="890" y="0"/>
                      </a:lnTo>
                      <a:lnTo>
                        <a:pt x="850" y="0"/>
                      </a:lnTo>
                      <a:lnTo>
                        <a:pt x="849" y="7"/>
                      </a:lnTo>
                      <a:lnTo>
                        <a:pt x="849" y="14"/>
                      </a:lnTo>
                      <a:lnTo>
                        <a:pt x="846" y="20"/>
                      </a:lnTo>
                      <a:lnTo>
                        <a:pt x="844" y="28"/>
                      </a:lnTo>
                      <a:lnTo>
                        <a:pt x="841" y="34"/>
                      </a:lnTo>
                      <a:lnTo>
                        <a:pt x="837" y="41"/>
                      </a:lnTo>
                      <a:lnTo>
                        <a:pt x="832" y="47"/>
                      </a:lnTo>
                      <a:lnTo>
                        <a:pt x="828" y="52"/>
                      </a:lnTo>
                      <a:lnTo>
                        <a:pt x="822" y="56"/>
                      </a:lnTo>
                      <a:lnTo>
                        <a:pt x="817" y="62"/>
                      </a:lnTo>
                      <a:lnTo>
                        <a:pt x="810" y="65"/>
                      </a:lnTo>
                      <a:lnTo>
                        <a:pt x="804" y="70"/>
                      </a:lnTo>
                      <a:lnTo>
                        <a:pt x="796" y="71"/>
                      </a:lnTo>
                      <a:lnTo>
                        <a:pt x="789" y="73"/>
                      </a:lnTo>
                      <a:lnTo>
                        <a:pt x="781" y="74"/>
                      </a:lnTo>
                      <a:lnTo>
                        <a:pt x="774" y="76"/>
                      </a:lnTo>
                      <a:lnTo>
                        <a:pt x="766" y="74"/>
                      </a:lnTo>
                      <a:lnTo>
                        <a:pt x="759" y="73"/>
                      </a:lnTo>
                      <a:lnTo>
                        <a:pt x="750" y="71"/>
                      </a:lnTo>
                      <a:lnTo>
                        <a:pt x="744" y="70"/>
                      </a:lnTo>
                      <a:lnTo>
                        <a:pt x="736" y="65"/>
                      </a:lnTo>
                      <a:lnTo>
                        <a:pt x="730" y="62"/>
                      </a:lnTo>
                      <a:lnTo>
                        <a:pt x="724" y="56"/>
                      </a:lnTo>
                      <a:lnTo>
                        <a:pt x="720" y="52"/>
                      </a:lnTo>
                      <a:lnTo>
                        <a:pt x="715" y="47"/>
                      </a:lnTo>
                      <a:lnTo>
                        <a:pt x="711" y="41"/>
                      </a:lnTo>
                      <a:lnTo>
                        <a:pt x="706" y="34"/>
                      </a:lnTo>
                      <a:lnTo>
                        <a:pt x="703" y="28"/>
                      </a:lnTo>
                      <a:lnTo>
                        <a:pt x="700" y="20"/>
                      </a:lnTo>
                      <a:lnTo>
                        <a:pt x="699" y="14"/>
                      </a:lnTo>
                      <a:lnTo>
                        <a:pt x="697" y="7"/>
                      </a:lnTo>
                      <a:lnTo>
                        <a:pt x="697" y="0"/>
                      </a:lnTo>
                      <a:lnTo>
                        <a:pt x="336" y="0"/>
                      </a:lnTo>
                      <a:lnTo>
                        <a:pt x="336" y="1"/>
                      </a:lnTo>
                      <a:lnTo>
                        <a:pt x="336" y="8"/>
                      </a:lnTo>
                      <a:lnTo>
                        <a:pt x="334" y="16"/>
                      </a:lnTo>
                      <a:lnTo>
                        <a:pt x="331" y="23"/>
                      </a:lnTo>
                      <a:lnTo>
                        <a:pt x="330" y="29"/>
                      </a:lnTo>
                      <a:lnTo>
                        <a:pt x="325" y="37"/>
                      </a:lnTo>
                      <a:lnTo>
                        <a:pt x="322" y="43"/>
                      </a:lnTo>
                      <a:lnTo>
                        <a:pt x="318" y="49"/>
                      </a:lnTo>
                      <a:lnTo>
                        <a:pt x="313" y="55"/>
                      </a:lnTo>
                      <a:lnTo>
                        <a:pt x="307" y="59"/>
                      </a:lnTo>
                      <a:lnTo>
                        <a:pt x="301" y="64"/>
                      </a:lnTo>
                      <a:lnTo>
                        <a:pt x="295" y="68"/>
                      </a:lnTo>
                      <a:lnTo>
                        <a:pt x="289" y="71"/>
                      </a:lnTo>
                      <a:lnTo>
                        <a:pt x="282" y="74"/>
                      </a:lnTo>
                      <a:lnTo>
                        <a:pt x="274" y="76"/>
                      </a:lnTo>
                      <a:lnTo>
                        <a:pt x="267" y="77"/>
                      </a:lnTo>
                      <a:lnTo>
                        <a:pt x="259" y="77"/>
                      </a:lnTo>
                      <a:lnTo>
                        <a:pt x="250" y="77"/>
                      </a:lnTo>
                      <a:lnTo>
                        <a:pt x="243" y="76"/>
                      </a:lnTo>
                      <a:lnTo>
                        <a:pt x="237" y="74"/>
                      </a:lnTo>
                      <a:lnTo>
                        <a:pt x="229" y="71"/>
                      </a:lnTo>
                      <a:lnTo>
                        <a:pt x="222" y="68"/>
                      </a:lnTo>
                      <a:lnTo>
                        <a:pt x="216" y="64"/>
                      </a:lnTo>
                      <a:lnTo>
                        <a:pt x="210" y="59"/>
                      </a:lnTo>
                      <a:lnTo>
                        <a:pt x="205" y="55"/>
                      </a:lnTo>
                      <a:lnTo>
                        <a:pt x="199" y="49"/>
                      </a:lnTo>
                      <a:lnTo>
                        <a:pt x="195" y="43"/>
                      </a:lnTo>
                      <a:lnTo>
                        <a:pt x="192" y="37"/>
                      </a:lnTo>
                      <a:lnTo>
                        <a:pt x="189" y="29"/>
                      </a:lnTo>
                      <a:lnTo>
                        <a:pt x="186" y="23"/>
                      </a:lnTo>
                      <a:lnTo>
                        <a:pt x="184" y="16"/>
                      </a:lnTo>
                      <a:lnTo>
                        <a:pt x="183" y="8"/>
                      </a:lnTo>
                      <a:lnTo>
                        <a:pt x="183" y="1"/>
                      </a:lnTo>
                      <a:lnTo>
                        <a:pt x="183" y="0"/>
                      </a:lnTo>
                      <a:lnTo>
                        <a:pt x="0" y="0"/>
                      </a:lnTo>
                    </a:path>
                  </a:pathLst>
                </a:custGeom>
                <a:solidFill>
                  <a:srgbClr val="FF7C1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2" name="Freeform 38">
                  <a:extLst>
                    <a:ext uri="{FF2B5EF4-FFF2-40B4-BE49-F238E27FC236}">
                      <a16:creationId xmlns:a16="http://schemas.microsoft.com/office/drawing/2014/main" id="{6E233961-0810-4AF2-8A73-0055C11AC293}"/>
                    </a:ext>
                  </a:extLst>
                </p:cNvPr>
                <p:cNvSpPr>
                  <a:spLocks/>
                </p:cNvSpPr>
                <p:nvPr/>
              </p:nvSpPr>
              <p:spPr bwMode="auto">
                <a:xfrm>
                  <a:off x="3412" y="4055"/>
                  <a:ext cx="39" cy="25"/>
                </a:xfrm>
                <a:custGeom>
                  <a:avLst/>
                  <a:gdLst>
                    <a:gd name="T0" fmla="*/ 0 w 39"/>
                    <a:gd name="T1" fmla="*/ 0 h 25"/>
                    <a:gd name="T2" fmla="*/ 0 w 39"/>
                    <a:gd name="T3" fmla="*/ 4 h 25"/>
                    <a:gd name="T4" fmla="*/ 1 w 39"/>
                    <a:gd name="T5" fmla="*/ 9 h 25"/>
                    <a:gd name="T6" fmla="*/ 3 w 39"/>
                    <a:gd name="T7" fmla="*/ 12 h 25"/>
                    <a:gd name="T8" fmla="*/ 4 w 39"/>
                    <a:gd name="T9" fmla="*/ 15 h 25"/>
                    <a:gd name="T10" fmla="*/ 7 w 39"/>
                    <a:gd name="T11" fmla="*/ 19 h 25"/>
                    <a:gd name="T12" fmla="*/ 10 w 39"/>
                    <a:gd name="T13" fmla="*/ 21 h 25"/>
                    <a:gd name="T14" fmla="*/ 15 w 39"/>
                    <a:gd name="T15" fmla="*/ 24 h 25"/>
                    <a:gd name="T16" fmla="*/ 19 w 39"/>
                    <a:gd name="T17" fmla="*/ 24 h 25"/>
                    <a:gd name="T18" fmla="*/ 22 w 39"/>
                    <a:gd name="T19" fmla="*/ 24 h 25"/>
                    <a:gd name="T20" fmla="*/ 27 w 39"/>
                    <a:gd name="T21" fmla="*/ 21 h 25"/>
                    <a:gd name="T22" fmla="*/ 30 w 39"/>
                    <a:gd name="T23" fmla="*/ 19 h 25"/>
                    <a:gd name="T24" fmla="*/ 33 w 39"/>
                    <a:gd name="T25" fmla="*/ 15 h 25"/>
                    <a:gd name="T26" fmla="*/ 34 w 39"/>
                    <a:gd name="T27" fmla="*/ 12 h 25"/>
                    <a:gd name="T28" fmla="*/ 36 w 39"/>
                    <a:gd name="T29" fmla="*/ 9 h 25"/>
                    <a:gd name="T30" fmla="*/ 38 w 39"/>
                    <a:gd name="T31" fmla="*/ 4 h 25"/>
                    <a:gd name="T32" fmla="*/ 38 w 39"/>
                    <a:gd name="T33" fmla="*/ 0 h 25"/>
                    <a:gd name="T34" fmla="*/ 0 w 39"/>
                    <a:gd name="T35" fmla="*/ 0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25"/>
                    <a:gd name="T56" fmla="*/ 39 w 39"/>
                    <a:gd name="T57" fmla="*/ 25 h 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25">
                      <a:moveTo>
                        <a:pt x="0" y="0"/>
                      </a:moveTo>
                      <a:lnTo>
                        <a:pt x="0" y="4"/>
                      </a:lnTo>
                      <a:lnTo>
                        <a:pt x="1" y="9"/>
                      </a:lnTo>
                      <a:lnTo>
                        <a:pt x="3" y="12"/>
                      </a:lnTo>
                      <a:lnTo>
                        <a:pt x="4" y="15"/>
                      </a:lnTo>
                      <a:lnTo>
                        <a:pt x="7" y="19"/>
                      </a:lnTo>
                      <a:lnTo>
                        <a:pt x="10" y="21"/>
                      </a:lnTo>
                      <a:lnTo>
                        <a:pt x="15" y="24"/>
                      </a:lnTo>
                      <a:lnTo>
                        <a:pt x="19" y="24"/>
                      </a:lnTo>
                      <a:lnTo>
                        <a:pt x="22" y="24"/>
                      </a:lnTo>
                      <a:lnTo>
                        <a:pt x="27" y="21"/>
                      </a:lnTo>
                      <a:lnTo>
                        <a:pt x="30" y="19"/>
                      </a:lnTo>
                      <a:lnTo>
                        <a:pt x="33" y="15"/>
                      </a:lnTo>
                      <a:lnTo>
                        <a:pt x="34" y="12"/>
                      </a:lnTo>
                      <a:lnTo>
                        <a:pt x="36" y="9"/>
                      </a:lnTo>
                      <a:lnTo>
                        <a:pt x="38" y="4"/>
                      </a:lnTo>
                      <a:lnTo>
                        <a:pt x="38"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43" name="Freeform 39">
                  <a:extLst>
                    <a:ext uri="{FF2B5EF4-FFF2-40B4-BE49-F238E27FC236}">
                      <a16:creationId xmlns:a16="http://schemas.microsoft.com/office/drawing/2014/main" id="{B3F3146F-D477-47AF-898E-536F26A5F3B2}"/>
                    </a:ext>
                  </a:extLst>
                </p:cNvPr>
                <p:cNvSpPr>
                  <a:spLocks/>
                </p:cNvSpPr>
                <p:nvPr/>
              </p:nvSpPr>
              <p:spPr bwMode="auto">
                <a:xfrm>
                  <a:off x="2696" y="3730"/>
                  <a:ext cx="49" cy="316"/>
                </a:xfrm>
                <a:custGeom>
                  <a:avLst/>
                  <a:gdLst>
                    <a:gd name="T0" fmla="*/ 0 w 49"/>
                    <a:gd name="T1" fmla="*/ 0 h 316"/>
                    <a:gd name="T2" fmla="*/ 0 w 49"/>
                    <a:gd name="T3" fmla="*/ 315 h 316"/>
                    <a:gd name="T4" fmla="*/ 48 w 49"/>
                    <a:gd name="T5" fmla="*/ 315 h 316"/>
                    <a:gd name="T6" fmla="*/ 48 w 49"/>
                    <a:gd name="T7" fmla="*/ 0 h 316"/>
                    <a:gd name="T8" fmla="*/ 0 w 49"/>
                    <a:gd name="T9" fmla="*/ 0 h 316"/>
                    <a:gd name="T10" fmla="*/ 0 w 49"/>
                    <a:gd name="T11" fmla="*/ 0 h 316"/>
                    <a:gd name="T12" fmla="*/ 0 60000 65536"/>
                    <a:gd name="T13" fmla="*/ 0 60000 65536"/>
                    <a:gd name="T14" fmla="*/ 0 60000 65536"/>
                    <a:gd name="T15" fmla="*/ 0 60000 65536"/>
                    <a:gd name="T16" fmla="*/ 0 60000 65536"/>
                    <a:gd name="T17" fmla="*/ 0 60000 65536"/>
                    <a:gd name="T18" fmla="*/ 0 w 49"/>
                    <a:gd name="T19" fmla="*/ 0 h 316"/>
                    <a:gd name="T20" fmla="*/ 49 w 49"/>
                    <a:gd name="T21" fmla="*/ 316 h 316"/>
                  </a:gdLst>
                  <a:ahLst/>
                  <a:cxnLst>
                    <a:cxn ang="T12">
                      <a:pos x="T0" y="T1"/>
                    </a:cxn>
                    <a:cxn ang="T13">
                      <a:pos x="T2" y="T3"/>
                    </a:cxn>
                    <a:cxn ang="T14">
                      <a:pos x="T4" y="T5"/>
                    </a:cxn>
                    <a:cxn ang="T15">
                      <a:pos x="T6" y="T7"/>
                    </a:cxn>
                    <a:cxn ang="T16">
                      <a:pos x="T8" y="T9"/>
                    </a:cxn>
                    <a:cxn ang="T17">
                      <a:pos x="T10" y="T11"/>
                    </a:cxn>
                  </a:cxnLst>
                  <a:rect l="T18" t="T19" r="T20" b="T21"/>
                  <a:pathLst>
                    <a:path w="49" h="316">
                      <a:moveTo>
                        <a:pt x="0" y="0"/>
                      </a:moveTo>
                      <a:lnTo>
                        <a:pt x="0" y="315"/>
                      </a:lnTo>
                      <a:lnTo>
                        <a:pt x="48" y="315"/>
                      </a:lnTo>
                      <a:lnTo>
                        <a:pt x="48" y="0"/>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40">
                  <a:extLst>
                    <a:ext uri="{FF2B5EF4-FFF2-40B4-BE49-F238E27FC236}">
                      <a16:creationId xmlns:a16="http://schemas.microsoft.com/office/drawing/2014/main" id="{78A3D740-FB6E-4ED5-9634-DFAE0F1E9A8F}"/>
                    </a:ext>
                  </a:extLst>
                </p:cNvPr>
                <p:cNvSpPr>
                  <a:spLocks/>
                </p:cNvSpPr>
                <p:nvPr/>
              </p:nvSpPr>
              <p:spPr bwMode="auto">
                <a:xfrm>
                  <a:off x="2842" y="3369"/>
                  <a:ext cx="429" cy="441"/>
                </a:xfrm>
                <a:custGeom>
                  <a:avLst/>
                  <a:gdLst>
                    <a:gd name="T0" fmla="*/ 73 w 429"/>
                    <a:gd name="T1" fmla="*/ 0 h 441"/>
                    <a:gd name="T2" fmla="*/ 69 w 429"/>
                    <a:gd name="T3" fmla="*/ 0 h 441"/>
                    <a:gd name="T4" fmla="*/ 63 w 429"/>
                    <a:gd name="T5" fmla="*/ 0 h 441"/>
                    <a:gd name="T6" fmla="*/ 57 w 429"/>
                    <a:gd name="T7" fmla="*/ 0 h 441"/>
                    <a:gd name="T8" fmla="*/ 51 w 429"/>
                    <a:gd name="T9" fmla="*/ 0 h 441"/>
                    <a:gd name="T10" fmla="*/ 45 w 429"/>
                    <a:gd name="T11" fmla="*/ 1 h 441"/>
                    <a:gd name="T12" fmla="*/ 39 w 429"/>
                    <a:gd name="T13" fmla="*/ 3 h 441"/>
                    <a:gd name="T14" fmla="*/ 33 w 429"/>
                    <a:gd name="T15" fmla="*/ 3 h 441"/>
                    <a:gd name="T16" fmla="*/ 27 w 429"/>
                    <a:gd name="T17" fmla="*/ 6 h 441"/>
                    <a:gd name="T18" fmla="*/ 22 w 429"/>
                    <a:gd name="T19" fmla="*/ 7 h 441"/>
                    <a:gd name="T20" fmla="*/ 16 w 429"/>
                    <a:gd name="T21" fmla="*/ 10 h 441"/>
                    <a:gd name="T22" fmla="*/ 12 w 429"/>
                    <a:gd name="T23" fmla="*/ 13 h 441"/>
                    <a:gd name="T24" fmla="*/ 7 w 429"/>
                    <a:gd name="T25" fmla="*/ 18 h 441"/>
                    <a:gd name="T26" fmla="*/ 4 w 429"/>
                    <a:gd name="T27" fmla="*/ 22 h 441"/>
                    <a:gd name="T28" fmla="*/ 1 w 429"/>
                    <a:gd name="T29" fmla="*/ 28 h 441"/>
                    <a:gd name="T30" fmla="*/ 0 w 429"/>
                    <a:gd name="T31" fmla="*/ 36 h 441"/>
                    <a:gd name="T32" fmla="*/ 0 w 429"/>
                    <a:gd name="T33" fmla="*/ 43 h 441"/>
                    <a:gd name="T34" fmla="*/ 0 w 429"/>
                    <a:gd name="T35" fmla="*/ 334 h 441"/>
                    <a:gd name="T36" fmla="*/ 198 w 429"/>
                    <a:gd name="T37" fmla="*/ 334 h 441"/>
                    <a:gd name="T38" fmla="*/ 256 w 429"/>
                    <a:gd name="T39" fmla="*/ 440 h 441"/>
                    <a:gd name="T40" fmla="*/ 400 w 429"/>
                    <a:gd name="T41" fmla="*/ 440 h 441"/>
                    <a:gd name="T42" fmla="*/ 298 w 429"/>
                    <a:gd name="T43" fmla="*/ 241 h 441"/>
                    <a:gd name="T44" fmla="*/ 292 w 429"/>
                    <a:gd name="T45" fmla="*/ 243 h 441"/>
                    <a:gd name="T46" fmla="*/ 288 w 429"/>
                    <a:gd name="T47" fmla="*/ 246 h 441"/>
                    <a:gd name="T48" fmla="*/ 282 w 429"/>
                    <a:gd name="T49" fmla="*/ 247 h 441"/>
                    <a:gd name="T50" fmla="*/ 277 w 429"/>
                    <a:gd name="T51" fmla="*/ 250 h 441"/>
                    <a:gd name="T52" fmla="*/ 271 w 429"/>
                    <a:gd name="T53" fmla="*/ 250 h 441"/>
                    <a:gd name="T54" fmla="*/ 267 w 429"/>
                    <a:gd name="T55" fmla="*/ 250 h 441"/>
                    <a:gd name="T56" fmla="*/ 262 w 429"/>
                    <a:gd name="T57" fmla="*/ 249 h 441"/>
                    <a:gd name="T58" fmla="*/ 261 w 429"/>
                    <a:gd name="T59" fmla="*/ 244 h 441"/>
                    <a:gd name="T60" fmla="*/ 258 w 429"/>
                    <a:gd name="T61" fmla="*/ 241 h 441"/>
                    <a:gd name="T62" fmla="*/ 258 w 429"/>
                    <a:gd name="T63" fmla="*/ 235 h 441"/>
                    <a:gd name="T64" fmla="*/ 259 w 429"/>
                    <a:gd name="T65" fmla="*/ 231 h 441"/>
                    <a:gd name="T66" fmla="*/ 264 w 429"/>
                    <a:gd name="T67" fmla="*/ 226 h 441"/>
                    <a:gd name="T68" fmla="*/ 330 w 429"/>
                    <a:gd name="T69" fmla="*/ 192 h 441"/>
                    <a:gd name="T70" fmla="*/ 334 w 429"/>
                    <a:gd name="T71" fmla="*/ 189 h 441"/>
                    <a:gd name="T72" fmla="*/ 339 w 429"/>
                    <a:gd name="T73" fmla="*/ 187 h 441"/>
                    <a:gd name="T74" fmla="*/ 342 w 429"/>
                    <a:gd name="T75" fmla="*/ 186 h 441"/>
                    <a:gd name="T76" fmla="*/ 345 w 429"/>
                    <a:gd name="T77" fmla="*/ 186 h 441"/>
                    <a:gd name="T78" fmla="*/ 346 w 429"/>
                    <a:gd name="T79" fmla="*/ 186 h 441"/>
                    <a:gd name="T80" fmla="*/ 349 w 429"/>
                    <a:gd name="T81" fmla="*/ 187 h 441"/>
                    <a:gd name="T82" fmla="*/ 351 w 429"/>
                    <a:gd name="T83" fmla="*/ 189 h 441"/>
                    <a:gd name="T84" fmla="*/ 352 w 429"/>
                    <a:gd name="T85" fmla="*/ 192 h 441"/>
                    <a:gd name="T86" fmla="*/ 355 w 429"/>
                    <a:gd name="T87" fmla="*/ 198 h 441"/>
                    <a:gd name="T88" fmla="*/ 355 w 429"/>
                    <a:gd name="T89" fmla="*/ 204 h 441"/>
                    <a:gd name="T90" fmla="*/ 354 w 429"/>
                    <a:gd name="T91" fmla="*/ 208 h 441"/>
                    <a:gd name="T92" fmla="*/ 351 w 429"/>
                    <a:gd name="T93" fmla="*/ 211 h 441"/>
                    <a:gd name="T94" fmla="*/ 328 w 429"/>
                    <a:gd name="T95" fmla="*/ 222 h 441"/>
                    <a:gd name="T96" fmla="*/ 428 w 429"/>
                    <a:gd name="T97" fmla="*/ 417 h 441"/>
                    <a:gd name="T98" fmla="*/ 306 w 429"/>
                    <a:gd name="T99" fmla="*/ 0 h 441"/>
                    <a:gd name="T100" fmla="*/ 73 w 429"/>
                    <a:gd name="T101" fmla="*/ 0 h 441"/>
                    <a:gd name="T102" fmla="*/ 73 w 429"/>
                    <a:gd name="T103" fmla="*/ 0 h 4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29"/>
                    <a:gd name="T157" fmla="*/ 0 h 441"/>
                    <a:gd name="T158" fmla="*/ 429 w 429"/>
                    <a:gd name="T159" fmla="*/ 441 h 44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29" h="441">
                      <a:moveTo>
                        <a:pt x="73" y="0"/>
                      </a:moveTo>
                      <a:lnTo>
                        <a:pt x="69" y="0"/>
                      </a:lnTo>
                      <a:lnTo>
                        <a:pt x="63" y="0"/>
                      </a:lnTo>
                      <a:lnTo>
                        <a:pt x="57" y="0"/>
                      </a:lnTo>
                      <a:lnTo>
                        <a:pt x="51" y="0"/>
                      </a:lnTo>
                      <a:lnTo>
                        <a:pt x="45" y="1"/>
                      </a:lnTo>
                      <a:lnTo>
                        <a:pt x="39" y="3"/>
                      </a:lnTo>
                      <a:lnTo>
                        <a:pt x="33" y="3"/>
                      </a:lnTo>
                      <a:lnTo>
                        <a:pt x="27" y="6"/>
                      </a:lnTo>
                      <a:lnTo>
                        <a:pt x="22" y="7"/>
                      </a:lnTo>
                      <a:lnTo>
                        <a:pt x="16" y="10"/>
                      </a:lnTo>
                      <a:lnTo>
                        <a:pt x="12" y="13"/>
                      </a:lnTo>
                      <a:lnTo>
                        <a:pt x="7" y="18"/>
                      </a:lnTo>
                      <a:lnTo>
                        <a:pt x="4" y="22"/>
                      </a:lnTo>
                      <a:lnTo>
                        <a:pt x="1" y="28"/>
                      </a:lnTo>
                      <a:lnTo>
                        <a:pt x="0" y="36"/>
                      </a:lnTo>
                      <a:lnTo>
                        <a:pt x="0" y="43"/>
                      </a:lnTo>
                      <a:lnTo>
                        <a:pt x="0" y="334"/>
                      </a:lnTo>
                      <a:lnTo>
                        <a:pt x="198" y="334"/>
                      </a:lnTo>
                      <a:lnTo>
                        <a:pt x="256" y="440"/>
                      </a:lnTo>
                      <a:lnTo>
                        <a:pt x="400" y="440"/>
                      </a:lnTo>
                      <a:lnTo>
                        <a:pt x="298" y="241"/>
                      </a:lnTo>
                      <a:lnTo>
                        <a:pt x="292" y="243"/>
                      </a:lnTo>
                      <a:lnTo>
                        <a:pt x="288" y="246"/>
                      </a:lnTo>
                      <a:lnTo>
                        <a:pt x="282" y="247"/>
                      </a:lnTo>
                      <a:lnTo>
                        <a:pt x="277" y="250"/>
                      </a:lnTo>
                      <a:lnTo>
                        <a:pt x="271" y="250"/>
                      </a:lnTo>
                      <a:lnTo>
                        <a:pt x="267" y="250"/>
                      </a:lnTo>
                      <a:lnTo>
                        <a:pt x="262" y="249"/>
                      </a:lnTo>
                      <a:lnTo>
                        <a:pt x="261" y="244"/>
                      </a:lnTo>
                      <a:lnTo>
                        <a:pt x="258" y="241"/>
                      </a:lnTo>
                      <a:lnTo>
                        <a:pt x="258" y="235"/>
                      </a:lnTo>
                      <a:lnTo>
                        <a:pt x="259" y="231"/>
                      </a:lnTo>
                      <a:lnTo>
                        <a:pt x="264" y="226"/>
                      </a:lnTo>
                      <a:lnTo>
                        <a:pt x="330" y="192"/>
                      </a:lnTo>
                      <a:lnTo>
                        <a:pt x="334" y="189"/>
                      </a:lnTo>
                      <a:lnTo>
                        <a:pt x="339" y="187"/>
                      </a:lnTo>
                      <a:lnTo>
                        <a:pt x="342" y="186"/>
                      </a:lnTo>
                      <a:lnTo>
                        <a:pt x="345" y="186"/>
                      </a:lnTo>
                      <a:lnTo>
                        <a:pt x="346" y="186"/>
                      </a:lnTo>
                      <a:lnTo>
                        <a:pt x="349" y="187"/>
                      </a:lnTo>
                      <a:lnTo>
                        <a:pt x="351" y="189"/>
                      </a:lnTo>
                      <a:lnTo>
                        <a:pt x="352" y="192"/>
                      </a:lnTo>
                      <a:lnTo>
                        <a:pt x="355" y="198"/>
                      </a:lnTo>
                      <a:lnTo>
                        <a:pt x="355" y="204"/>
                      </a:lnTo>
                      <a:lnTo>
                        <a:pt x="354" y="208"/>
                      </a:lnTo>
                      <a:lnTo>
                        <a:pt x="351" y="211"/>
                      </a:lnTo>
                      <a:lnTo>
                        <a:pt x="328" y="222"/>
                      </a:lnTo>
                      <a:lnTo>
                        <a:pt x="428" y="417"/>
                      </a:lnTo>
                      <a:lnTo>
                        <a:pt x="306" y="0"/>
                      </a:lnTo>
                      <a:lnTo>
                        <a:pt x="7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41">
                  <a:extLst>
                    <a:ext uri="{FF2B5EF4-FFF2-40B4-BE49-F238E27FC236}">
                      <a16:creationId xmlns:a16="http://schemas.microsoft.com/office/drawing/2014/main" id="{5D0AAA20-DA60-48D5-83E9-7AE1DFA4CF28}"/>
                    </a:ext>
                  </a:extLst>
                </p:cNvPr>
                <p:cNvSpPr>
                  <a:spLocks/>
                </p:cNvSpPr>
                <p:nvPr/>
              </p:nvSpPr>
              <p:spPr bwMode="auto">
                <a:xfrm>
                  <a:off x="3402" y="3233"/>
                  <a:ext cx="407" cy="491"/>
                </a:xfrm>
                <a:custGeom>
                  <a:avLst/>
                  <a:gdLst>
                    <a:gd name="T0" fmla="*/ 0 w 407"/>
                    <a:gd name="T1" fmla="*/ 8 h 491"/>
                    <a:gd name="T2" fmla="*/ 47 w 407"/>
                    <a:gd name="T3" fmla="*/ 490 h 491"/>
                    <a:gd name="T4" fmla="*/ 406 w 407"/>
                    <a:gd name="T5" fmla="*/ 437 h 491"/>
                    <a:gd name="T6" fmla="*/ 70 w 407"/>
                    <a:gd name="T7" fmla="*/ 437 h 491"/>
                    <a:gd name="T8" fmla="*/ 31 w 407"/>
                    <a:gd name="T9" fmla="*/ 4 h 491"/>
                    <a:gd name="T10" fmla="*/ 26 w 407"/>
                    <a:gd name="T11" fmla="*/ 2 h 491"/>
                    <a:gd name="T12" fmla="*/ 20 w 407"/>
                    <a:gd name="T13" fmla="*/ 1 h 491"/>
                    <a:gd name="T14" fmla="*/ 17 w 407"/>
                    <a:gd name="T15" fmla="*/ 0 h 491"/>
                    <a:gd name="T16" fmla="*/ 13 w 407"/>
                    <a:gd name="T17" fmla="*/ 0 h 491"/>
                    <a:gd name="T18" fmla="*/ 10 w 407"/>
                    <a:gd name="T19" fmla="*/ 0 h 491"/>
                    <a:gd name="T20" fmla="*/ 5 w 407"/>
                    <a:gd name="T21" fmla="*/ 1 h 491"/>
                    <a:gd name="T22" fmla="*/ 2 w 407"/>
                    <a:gd name="T23" fmla="*/ 4 h 491"/>
                    <a:gd name="T24" fmla="*/ 0 w 407"/>
                    <a:gd name="T25" fmla="*/ 8 h 491"/>
                    <a:gd name="T26" fmla="*/ 0 w 407"/>
                    <a:gd name="T27" fmla="*/ 8 h 4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7"/>
                    <a:gd name="T43" fmla="*/ 0 h 491"/>
                    <a:gd name="T44" fmla="*/ 407 w 407"/>
                    <a:gd name="T45" fmla="*/ 491 h 4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7" h="491">
                      <a:moveTo>
                        <a:pt x="0" y="8"/>
                      </a:moveTo>
                      <a:lnTo>
                        <a:pt x="47" y="490"/>
                      </a:lnTo>
                      <a:lnTo>
                        <a:pt x="406" y="437"/>
                      </a:lnTo>
                      <a:lnTo>
                        <a:pt x="70" y="437"/>
                      </a:lnTo>
                      <a:lnTo>
                        <a:pt x="31" y="4"/>
                      </a:lnTo>
                      <a:lnTo>
                        <a:pt x="26" y="2"/>
                      </a:lnTo>
                      <a:lnTo>
                        <a:pt x="20" y="1"/>
                      </a:lnTo>
                      <a:lnTo>
                        <a:pt x="17" y="0"/>
                      </a:lnTo>
                      <a:lnTo>
                        <a:pt x="13" y="0"/>
                      </a:lnTo>
                      <a:lnTo>
                        <a:pt x="10" y="0"/>
                      </a:lnTo>
                      <a:lnTo>
                        <a:pt x="5" y="1"/>
                      </a:lnTo>
                      <a:lnTo>
                        <a:pt x="2" y="4"/>
                      </a:lnTo>
                      <a:lnTo>
                        <a:pt x="0"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42">
                  <a:extLst>
                    <a:ext uri="{FF2B5EF4-FFF2-40B4-BE49-F238E27FC236}">
                      <a16:creationId xmlns:a16="http://schemas.microsoft.com/office/drawing/2014/main" id="{AE7B7875-5F7A-4769-9824-6E224F531543}"/>
                    </a:ext>
                  </a:extLst>
                </p:cNvPr>
                <p:cNvSpPr>
                  <a:spLocks/>
                </p:cNvSpPr>
                <p:nvPr/>
              </p:nvSpPr>
              <p:spPr bwMode="auto">
                <a:xfrm>
                  <a:off x="3354" y="3977"/>
                  <a:ext cx="154" cy="155"/>
                </a:xfrm>
                <a:custGeom>
                  <a:avLst/>
                  <a:gdLst>
                    <a:gd name="T0" fmla="*/ 69 w 154"/>
                    <a:gd name="T1" fmla="*/ 0 h 155"/>
                    <a:gd name="T2" fmla="*/ 54 w 154"/>
                    <a:gd name="T3" fmla="*/ 2 h 155"/>
                    <a:gd name="T4" fmla="*/ 40 w 154"/>
                    <a:gd name="T5" fmla="*/ 8 h 155"/>
                    <a:gd name="T6" fmla="*/ 28 w 154"/>
                    <a:gd name="T7" fmla="*/ 17 h 155"/>
                    <a:gd name="T8" fmla="*/ 18 w 154"/>
                    <a:gd name="T9" fmla="*/ 28 h 155"/>
                    <a:gd name="T10" fmla="*/ 9 w 154"/>
                    <a:gd name="T11" fmla="*/ 41 h 155"/>
                    <a:gd name="T12" fmla="*/ 3 w 154"/>
                    <a:gd name="T13" fmla="*/ 55 h 155"/>
                    <a:gd name="T14" fmla="*/ 0 w 154"/>
                    <a:gd name="T15" fmla="*/ 70 h 155"/>
                    <a:gd name="T16" fmla="*/ 0 w 154"/>
                    <a:gd name="T17" fmla="*/ 85 h 155"/>
                    <a:gd name="T18" fmla="*/ 3 w 154"/>
                    <a:gd name="T19" fmla="*/ 100 h 155"/>
                    <a:gd name="T20" fmla="*/ 9 w 154"/>
                    <a:gd name="T21" fmla="*/ 113 h 155"/>
                    <a:gd name="T22" fmla="*/ 18 w 154"/>
                    <a:gd name="T23" fmla="*/ 125 h 155"/>
                    <a:gd name="T24" fmla="*/ 28 w 154"/>
                    <a:gd name="T25" fmla="*/ 136 h 155"/>
                    <a:gd name="T26" fmla="*/ 40 w 154"/>
                    <a:gd name="T27" fmla="*/ 145 h 155"/>
                    <a:gd name="T28" fmla="*/ 54 w 154"/>
                    <a:gd name="T29" fmla="*/ 151 h 155"/>
                    <a:gd name="T30" fmla="*/ 69 w 154"/>
                    <a:gd name="T31" fmla="*/ 154 h 155"/>
                    <a:gd name="T32" fmla="*/ 85 w 154"/>
                    <a:gd name="T33" fmla="*/ 154 h 155"/>
                    <a:gd name="T34" fmla="*/ 99 w 154"/>
                    <a:gd name="T35" fmla="*/ 151 h 155"/>
                    <a:gd name="T36" fmla="*/ 114 w 154"/>
                    <a:gd name="T37" fmla="*/ 145 h 155"/>
                    <a:gd name="T38" fmla="*/ 126 w 154"/>
                    <a:gd name="T39" fmla="*/ 136 h 155"/>
                    <a:gd name="T40" fmla="*/ 136 w 154"/>
                    <a:gd name="T41" fmla="*/ 125 h 155"/>
                    <a:gd name="T42" fmla="*/ 144 w 154"/>
                    <a:gd name="T43" fmla="*/ 113 h 155"/>
                    <a:gd name="T44" fmla="*/ 150 w 154"/>
                    <a:gd name="T45" fmla="*/ 100 h 155"/>
                    <a:gd name="T46" fmla="*/ 153 w 154"/>
                    <a:gd name="T47" fmla="*/ 85 h 155"/>
                    <a:gd name="T48" fmla="*/ 153 w 154"/>
                    <a:gd name="T49" fmla="*/ 70 h 155"/>
                    <a:gd name="T50" fmla="*/ 150 w 154"/>
                    <a:gd name="T51" fmla="*/ 55 h 155"/>
                    <a:gd name="T52" fmla="*/ 144 w 154"/>
                    <a:gd name="T53" fmla="*/ 41 h 155"/>
                    <a:gd name="T54" fmla="*/ 136 w 154"/>
                    <a:gd name="T55" fmla="*/ 28 h 155"/>
                    <a:gd name="T56" fmla="*/ 126 w 154"/>
                    <a:gd name="T57" fmla="*/ 17 h 155"/>
                    <a:gd name="T58" fmla="*/ 114 w 154"/>
                    <a:gd name="T59" fmla="*/ 8 h 155"/>
                    <a:gd name="T60" fmla="*/ 99 w 154"/>
                    <a:gd name="T61" fmla="*/ 2 h 155"/>
                    <a:gd name="T62" fmla="*/ 85 w 154"/>
                    <a:gd name="T63" fmla="*/ 0 h 155"/>
                    <a:gd name="T64" fmla="*/ 76 w 154"/>
                    <a:gd name="T65" fmla="*/ 0 h 1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
                    <a:gd name="T100" fmla="*/ 0 h 155"/>
                    <a:gd name="T101" fmla="*/ 154 w 154"/>
                    <a:gd name="T102" fmla="*/ 155 h 1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 h="155">
                      <a:moveTo>
                        <a:pt x="76" y="0"/>
                      </a:moveTo>
                      <a:lnTo>
                        <a:pt x="69" y="0"/>
                      </a:lnTo>
                      <a:lnTo>
                        <a:pt x="61" y="1"/>
                      </a:lnTo>
                      <a:lnTo>
                        <a:pt x="54" y="2"/>
                      </a:lnTo>
                      <a:lnTo>
                        <a:pt x="46" y="5"/>
                      </a:lnTo>
                      <a:lnTo>
                        <a:pt x="40" y="8"/>
                      </a:lnTo>
                      <a:lnTo>
                        <a:pt x="34" y="13"/>
                      </a:lnTo>
                      <a:lnTo>
                        <a:pt x="28" y="17"/>
                      </a:lnTo>
                      <a:lnTo>
                        <a:pt x="22" y="22"/>
                      </a:lnTo>
                      <a:lnTo>
                        <a:pt x="18" y="28"/>
                      </a:lnTo>
                      <a:lnTo>
                        <a:pt x="13" y="34"/>
                      </a:lnTo>
                      <a:lnTo>
                        <a:pt x="9" y="41"/>
                      </a:lnTo>
                      <a:lnTo>
                        <a:pt x="6" y="47"/>
                      </a:lnTo>
                      <a:lnTo>
                        <a:pt x="3" y="55"/>
                      </a:lnTo>
                      <a:lnTo>
                        <a:pt x="1" y="62"/>
                      </a:lnTo>
                      <a:lnTo>
                        <a:pt x="0" y="70"/>
                      </a:lnTo>
                      <a:lnTo>
                        <a:pt x="0" y="77"/>
                      </a:lnTo>
                      <a:lnTo>
                        <a:pt x="0" y="85"/>
                      </a:lnTo>
                      <a:lnTo>
                        <a:pt x="1" y="92"/>
                      </a:lnTo>
                      <a:lnTo>
                        <a:pt x="3" y="100"/>
                      </a:lnTo>
                      <a:lnTo>
                        <a:pt x="6" y="106"/>
                      </a:lnTo>
                      <a:lnTo>
                        <a:pt x="9" y="113"/>
                      </a:lnTo>
                      <a:lnTo>
                        <a:pt x="13" y="119"/>
                      </a:lnTo>
                      <a:lnTo>
                        <a:pt x="18" y="125"/>
                      </a:lnTo>
                      <a:lnTo>
                        <a:pt x="22" y="131"/>
                      </a:lnTo>
                      <a:lnTo>
                        <a:pt x="28" y="136"/>
                      </a:lnTo>
                      <a:lnTo>
                        <a:pt x="34" y="140"/>
                      </a:lnTo>
                      <a:lnTo>
                        <a:pt x="40" y="145"/>
                      </a:lnTo>
                      <a:lnTo>
                        <a:pt x="46" y="148"/>
                      </a:lnTo>
                      <a:lnTo>
                        <a:pt x="54" y="151"/>
                      </a:lnTo>
                      <a:lnTo>
                        <a:pt x="61" y="152"/>
                      </a:lnTo>
                      <a:lnTo>
                        <a:pt x="69" y="154"/>
                      </a:lnTo>
                      <a:lnTo>
                        <a:pt x="76" y="154"/>
                      </a:lnTo>
                      <a:lnTo>
                        <a:pt x="85" y="154"/>
                      </a:lnTo>
                      <a:lnTo>
                        <a:pt x="93" y="152"/>
                      </a:lnTo>
                      <a:lnTo>
                        <a:pt x="99" y="151"/>
                      </a:lnTo>
                      <a:lnTo>
                        <a:pt x="106" y="148"/>
                      </a:lnTo>
                      <a:lnTo>
                        <a:pt x="114" y="145"/>
                      </a:lnTo>
                      <a:lnTo>
                        <a:pt x="120" y="140"/>
                      </a:lnTo>
                      <a:lnTo>
                        <a:pt x="126" y="136"/>
                      </a:lnTo>
                      <a:lnTo>
                        <a:pt x="132" y="131"/>
                      </a:lnTo>
                      <a:lnTo>
                        <a:pt x="136" y="125"/>
                      </a:lnTo>
                      <a:lnTo>
                        <a:pt x="139" y="119"/>
                      </a:lnTo>
                      <a:lnTo>
                        <a:pt x="144" y="113"/>
                      </a:lnTo>
                      <a:lnTo>
                        <a:pt x="147" y="106"/>
                      </a:lnTo>
                      <a:lnTo>
                        <a:pt x="150" y="100"/>
                      </a:lnTo>
                      <a:lnTo>
                        <a:pt x="151" y="92"/>
                      </a:lnTo>
                      <a:lnTo>
                        <a:pt x="153" y="85"/>
                      </a:lnTo>
                      <a:lnTo>
                        <a:pt x="153" y="77"/>
                      </a:lnTo>
                      <a:lnTo>
                        <a:pt x="153" y="70"/>
                      </a:lnTo>
                      <a:lnTo>
                        <a:pt x="151" y="62"/>
                      </a:lnTo>
                      <a:lnTo>
                        <a:pt x="150" y="55"/>
                      </a:lnTo>
                      <a:lnTo>
                        <a:pt x="147" y="47"/>
                      </a:lnTo>
                      <a:lnTo>
                        <a:pt x="144" y="41"/>
                      </a:lnTo>
                      <a:lnTo>
                        <a:pt x="139" y="34"/>
                      </a:lnTo>
                      <a:lnTo>
                        <a:pt x="136" y="28"/>
                      </a:lnTo>
                      <a:lnTo>
                        <a:pt x="132" y="22"/>
                      </a:lnTo>
                      <a:lnTo>
                        <a:pt x="126" y="17"/>
                      </a:lnTo>
                      <a:lnTo>
                        <a:pt x="120" y="13"/>
                      </a:lnTo>
                      <a:lnTo>
                        <a:pt x="114" y="8"/>
                      </a:lnTo>
                      <a:lnTo>
                        <a:pt x="106" y="5"/>
                      </a:lnTo>
                      <a:lnTo>
                        <a:pt x="99" y="2"/>
                      </a:lnTo>
                      <a:lnTo>
                        <a:pt x="93" y="1"/>
                      </a:lnTo>
                      <a:lnTo>
                        <a:pt x="85" y="0"/>
                      </a:lnTo>
                      <a:lnTo>
                        <a:pt x="76" y="0"/>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43">
                  <a:extLst>
                    <a:ext uri="{FF2B5EF4-FFF2-40B4-BE49-F238E27FC236}">
                      <a16:creationId xmlns:a16="http://schemas.microsoft.com/office/drawing/2014/main" id="{9257CCAD-337E-4290-8D72-AD94660B0212}"/>
                    </a:ext>
                  </a:extLst>
                </p:cNvPr>
                <p:cNvSpPr>
                  <a:spLocks/>
                </p:cNvSpPr>
                <p:nvPr/>
              </p:nvSpPr>
              <p:spPr bwMode="auto">
                <a:xfrm>
                  <a:off x="3412" y="4035"/>
                  <a:ext cx="39" cy="39"/>
                </a:xfrm>
                <a:custGeom>
                  <a:avLst/>
                  <a:gdLst>
                    <a:gd name="T0" fmla="*/ 19 w 39"/>
                    <a:gd name="T1" fmla="*/ 0 h 39"/>
                    <a:gd name="T2" fmla="*/ 15 w 39"/>
                    <a:gd name="T3" fmla="*/ 0 h 39"/>
                    <a:gd name="T4" fmla="*/ 10 w 39"/>
                    <a:gd name="T5" fmla="*/ 1 h 39"/>
                    <a:gd name="T6" fmla="*/ 7 w 39"/>
                    <a:gd name="T7" fmla="*/ 3 h 39"/>
                    <a:gd name="T8" fmla="*/ 4 w 39"/>
                    <a:gd name="T9" fmla="*/ 6 h 39"/>
                    <a:gd name="T10" fmla="*/ 3 w 39"/>
                    <a:gd name="T11" fmla="*/ 9 h 39"/>
                    <a:gd name="T12" fmla="*/ 1 w 39"/>
                    <a:gd name="T13" fmla="*/ 12 h 39"/>
                    <a:gd name="T14" fmla="*/ 0 w 39"/>
                    <a:gd name="T15" fmla="*/ 16 h 39"/>
                    <a:gd name="T16" fmla="*/ 0 w 39"/>
                    <a:gd name="T17" fmla="*/ 19 h 39"/>
                    <a:gd name="T18" fmla="*/ 0 w 39"/>
                    <a:gd name="T19" fmla="*/ 24 h 39"/>
                    <a:gd name="T20" fmla="*/ 1 w 39"/>
                    <a:gd name="T21" fmla="*/ 27 h 39"/>
                    <a:gd name="T22" fmla="*/ 3 w 39"/>
                    <a:gd name="T23" fmla="*/ 30 h 39"/>
                    <a:gd name="T24" fmla="*/ 4 w 39"/>
                    <a:gd name="T25" fmla="*/ 33 h 39"/>
                    <a:gd name="T26" fmla="*/ 7 w 39"/>
                    <a:gd name="T27" fmla="*/ 34 h 39"/>
                    <a:gd name="T28" fmla="*/ 10 w 39"/>
                    <a:gd name="T29" fmla="*/ 36 h 39"/>
                    <a:gd name="T30" fmla="*/ 15 w 39"/>
                    <a:gd name="T31" fmla="*/ 38 h 39"/>
                    <a:gd name="T32" fmla="*/ 19 w 39"/>
                    <a:gd name="T33" fmla="*/ 38 h 39"/>
                    <a:gd name="T34" fmla="*/ 22 w 39"/>
                    <a:gd name="T35" fmla="*/ 38 h 39"/>
                    <a:gd name="T36" fmla="*/ 27 w 39"/>
                    <a:gd name="T37" fmla="*/ 36 h 39"/>
                    <a:gd name="T38" fmla="*/ 30 w 39"/>
                    <a:gd name="T39" fmla="*/ 34 h 39"/>
                    <a:gd name="T40" fmla="*/ 33 w 39"/>
                    <a:gd name="T41" fmla="*/ 33 h 39"/>
                    <a:gd name="T42" fmla="*/ 34 w 39"/>
                    <a:gd name="T43" fmla="*/ 30 h 39"/>
                    <a:gd name="T44" fmla="*/ 36 w 39"/>
                    <a:gd name="T45" fmla="*/ 27 h 39"/>
                    <a:gd name="T46" fmla="*/ 38 w 39"/>
                    <a:gd name="T47" fmla="*/ 24 h 39"/>
                    <a:gd name="T48" fmla="*/ 38 w 39"/>
                    <a:gd name="T49" fmla="*/ 19 h 39"/>
                    <a:gd name="T50" fmla="*/ 38 w 39"/>
                    <a:gd name="T51" fmla="*/ 16 h 39"/>
                    <a:gd name="T52" fmla="*/ 36 w 39"/>
                    <a:gd name="T53" fmla="*/ 12 h 39"/>
                    <a:gd name="T54" fmla="*/ 34 w 39"/>
                    <a:gd name="T55" fmla="*/ 9 h 39"/>
                    <a:gd name="T56" fmla="*/ 33 w 39"/>
                    <a:gd name="T57" fmla="*/ 6 h 39"/>
                    <a:gd name="T58" fmla="*/ 30 w 39"/>
                    <a:gd name="T59" fmla="*/ 3 h 39"/>
                    <a:gd name="T60" fmla="*/ 27 w 39"/>
                    <a:gd name="T61" fmla="*/ 1 h 39"/>
                    <a:gd name="T62" fmla="*/ 22 w 39"/>
                    <a:gd name="T63" fmla="*/ 0 h 39"/>
                    <a:gd name="T64" fmla="*/ 19 w 39"/>
                    <a:gd name="T65" fmla="*/ 0 h 39"/>
                    <a:gd name="T66" fmla="*/ 19 w 39"/>
                    <a:gd name="T67" fmla="*/ 0 h 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
                    <a:gd name="T103" fmla="*/ 0 h 39"/>
                    <a:gd name="T104" fmla="*/ 39 w 39"/>
                    <a:gd name="T105" fmla="*/ 39 h 3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 h="39">
                      <a:moveTo>
                        <a:pt x="19" y="0"/>
                      </a:moveTo>
                      <a:lnTo>
                        <a:pt x="15" y="0"/>
                      </a:lnTo>
                      <a:lnTo>
                        <a:pt x="10" y="1"/>
                      </a:lnTo>
                      <a:lnTo>
                        <a:pt x="7" y="3"/>
                      </a:lnTo>
                      <a:lnTo>
                        <a:pt x="4" y="6"/>
                      </a:lnTo>
                      <a:lnTo>
                        <a:pt x="3" y="9"/>
                      </a:lnTo>
                      <a:lnTo>
                        <a:pt x="1" y="12"/>
                      </a:lnTo>
                      <a:lnTo>
                        <a:pt x="0" y="16"/>
                      </a:lnTo>
                      <a:lnTo>
                        <a:pt x="0" y="19"/>
                      </a:lnTo>
                      <a:lnTo>
                        <a:pt x="0" y="24"/>
                      </a:lnTo>
                      <a:lnTo>
                        <a:pt x="1" y="27"/>
                      </a:lnTo>
                      <a:lnTo>
                        <a:pt x="3" y="30"/>
                      </a:lnTo>
                      <a:lnTo>
                        <a:pt x="4" y="33"/>
                      </a:lnTo>
                      <a:lnTo>
                        <a:pt x="7" y="34"/>
                      </a:lnTo>
                      <a:lnTo>
                        <a:pt x="10" y="36"/>
                      </a:lnTo>
                      <a:lnTo>
                        <a:pt x="15" y="38"/>
                      </a:lnTo>
                      <a:lnTo>
                        <a:pt x="19" y="38"/>
                      </a:lnTo>
                      <a:lnTo>
                        <a:pt x="22" y="38"/>
                      </a:lnTo>
                      <a:lnTo>
                        <a:pt x="27" y="36"/>
                      </a:lnTo>
                      <a:lnTo>
                        <a:pt x="30" y="34"/>
                      </a:lnTo>
                      <a:lnTo>
                        <a:pt x="33" y="33"/>
                      </a:lnTo>
                      <a:lnTo>
                        <a:pt x="34" y="30"/>
                      </a:lnTo>
                      <a:lnTo>
                        <a:pt x="36" y="27"/>
                      </a:lnTo>
                      <a:lnTo>
                        <a:pt x="38" y="24"/>
                      </a:lnTo>
                      <a:lnTo>
                        <a:pt x="38" y="19"/>
                      </a:lnTo>
                      <a:lnTo>
                        <a:pt x="38" y="16"/>
                      </a:lnTo>
                      <a:lnTo>
                        <a:pt x="36" y="12"/>
                      </a:lnTo>
                      <a:lnTo>
                        <a:pt x="34" y="9"/>
                      </a:lnTo>
                      <a:lnTo>
                        <a:pt x="33" y="6"/>
                      </a:lnTo>
                      <a:lnTo>
                        <a:pt x="30" y="3"/>
                      </a:lnTo>
                      <a:lnTo>
                        <a:pt x="27" y="1"/>
                      </a:lnTo>
                      <a:lnTo>
                        <a:pt x="22" y="0"/>
                      </a:lnTo>
                      <a:lnTo>
                        <a:pt x="19" y="0"/>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44">
                  <a:extLst>
                    <a:ext uri="{FF2B5EF4-FFF2-40B4-BE49-F238E27FC236}">
                      <a16:creationId xmlns:a16="http://schemas.microsoft.com/office/drawing/2014/main" id="{3B0E5581-F0E8-4421-8627-F3CCD2B5B9B1}"/>
                    </a:ext>
                  </a:extLst>
                </p:cNvPr>
                <p:cNvSpPr>
                  <a:spLocks/>
                </p:cNvSpPr>
                <p:nvPr/>
              </p:nvSpPr>
              <p:spPr bwMode="auto">
                <a:xfrm>
                  <a:off x="2659" y="3176"/>
                  <a:ext cx="891" cy="997"/>
                </a:xfrm>
                <a:custGeom>
                  <a:avLst/>
                  <a:gdLst>
                    <a:gd name="T0" fmla="*/ 699 w 891"/>
                    <a:gd name="T1" fmla="*/ 136 h 997"/>
                    <a:gd name="T2" fmla="*/ 762 w 891"/>
                    <a:gd name="T3" fmla="*/ 754 h 997"/>
                    <a:gd name="T4" fmla="*/ 790 w 891"/>
                    <a:gd name="T5" fmla="*/ 754 h 997"/>
                    <a:gd name="T6" fmla="*/ 819 w 891"/>
                    <a:gd name="T7" fmla="*/ 763 h 997"/>
                    <a:gd name="T8" fmla="*/ 844 w 891"/>
                    <a:gd name="T9" fmla="*/ 778 h 997"/>
                    <a:gd name="T10" fmla="*/ 865 w 891"/>
                    <a:gd name="T11" fmla="*/ 801 h 997"/>
                    <a:gd name="T12" fmla="*/ 880 w 891"/>
                    <a:gd name="T13" fmla="*/ 828 h 997"/>
                    <a:gd name="T14" fmla="*/ 888 w 891"/>
                    <a:gd name="T15" fmla="*/ 858 h 997"/>
                    <a:gd name="T16" fmla="*/ 888 w 891"/>
                    <a:gd name="T17" fmla="*/ 892 h 997"/>
                    <a:gd name="T18" fmla="*/ 877 w 891"/>
                    <a:gd name="T19" fmla="*/ 927 h 997"/>
                    <a:gd name="T20" fmla="*/ 862 w 891"/>
                    <a:gd name="T21" fmla="*/ 948 h 997"/>
                    <a:gd name="T22" fmla="*/ 847 w 891"/>
                    <a:gd name="T23" fmla="*/ 963 h 997"/>
                    <a:gd name="T24" fmla="*/ 831 w 891"/>
                    <a:gd name="T25" fmla="*/ 975 h 997"/>
                    <a:gd name="T26" fmla="*/ 814 w 891"/>
                    <a:gd name="T27" fmla="*/ 984 h 997"/>
                    <a:gd name="T28" fmla="*/ 796 w 891"/>
                    <a:gd name="T29" fmla="*/ 990 h 997"/>
                    <a:gd name="T30" fmla="*/ 780 w 891"/>
                    <a:gd name="T31" fmla="*/ 991 h 997"/>
                    <a:gd name="T32" fmla="*/ 762 w 891"/>
                    <a:gd name="T33" fmla="*/ 991 h 997"/>
                    <a:gd name="T34" fmla="*/ 744 w 891"/>
                    <a:gd name="T35" fmla="*/ 988 h 997"/>
                    <a:gd name="T36" fmla="*/ 727 w 891"/>
                    <a:gd name="T37" fmla="*/ 982 h 997"/>
                    <a:gd name="T38" fmla="*/ 712 w 891"/>
                    <a:gd name="T39" fmla="*/ 975 h 997"/>
                    <a:gd name="T40" fmla="*/ 697 w 891"/>
                    <a:gd name="T41" fmla="*/ 966 h 997"/>
                    <a:gd name="T42" fmla="*/ 684 w 891"/>
                    <a:gd name="T43" fmla="*/ 954 h 997"/>
                    <a:gd name="T44" fmla="*/ 673 w 891"/>
                    <a:gd name="T45" fmla="*/ 942 h 997"/>
                    <a:gd name="T46" fmla="*/ 664 w 891"/>
                    <a:gd name="T47" fmla="*/ 927 h 997"/>
                    <a:gd name="T48" fmla="*/ 657 w 891"/>
                    <a:gd name="T49" fmla="*/ 912 h 997"/>
                    <a:gd name="T50" fmla="*/ 652 w 891"/>
                    <a:gd name="T51" fmla="*/ 895 h 997"/>
                    <a:gd name="T52" fmla="*/ 373 w 891"/>
                    <a:gd name="T53" fmla="*/ 904 h 997"/>
                    <a:gd name="T54" fmla="*/ 366 w 891"/>
                    <a:gd name="T55" fmla="*/ 922 h 997"/>
                    <a:gd name="T56" fmla="*/ 355 w 891"/>
                    <a:gd name="T57" fmla="*/ 940 h 997"/>
                    <a:gd name="T58" fmla="*/ 343 w 891"/>
                    <a:gd name="T59" fmla="*/ 955 h 997"/>
                    <a:gd name="T60" fmla="*/ 328 w 891"/>
                    <a:gd name="T61" fmla="*/ 969 h 997"/>
                    <a:gd name="T62" fmla="*/ 312 w 891"/>
                    <a:gd name="T63" fmla="*/ 979 h 997"/>
                    <a:gd name="T64" fmla="*/ 292 w 891"/>
                    <a:gd name="T65" fmla="*/ 988 h 997"/>
                    <a:gd name="T66" fmla="*/ 273 w 891"/>
                    <a:gd name="T67" fmla="*/ 993 h 997"/>
                    <a:gd name="T68" fmla="*/ 253 w 891"/>
                    <a:gd name="T69" fmla="*/ 996 h 997"/>
                    <a:gd name="T70" fmla="*/ 234 w 891"/>
                    <a:gd name="T71" fmla="*/ 993 h 997"/>
                    <a:gd name="T72" fmla="*/ 213 w 891"/>
                    <a:gd name="T73" fmla="*/ 985 h 997"/>
                    <a:gd name="T74" fmla="*/ 193 w 891"/>
                    <a:gd name="T75" fmla="*/ 975 h 997"/>
                    <a:gd name="T76" fmla="*/ 175 w 891"/>
                    <a:gd name="T77" fmla="*/ 961 h 997"/>
                    <a:gd name="T78" fmla="*/ 160 w 891"/>
                    <a:gd name="T79" fmla="*/ 945 h 997"/>
                    <a:gd name="T80" fmla="*/ 147 w 891"/>
                    <a:gd name="T81" fmla="*/ 927 h 997"/>
                    <a:gd name="T82" fmla="*/ 141 w 891"/>
                    <a:gd name="T83" fmla="*/ 906 h 997"/>
                    <a:gd name="T84" fmla="*/ 0 w 891"/>
                    <a:gd name="T85" fmla="*/ 895 h 997"/>
                    <a:gd name="T86" fmla="*/ 124 w 891"/>
                    <a:gd name="T87" fmla="*/ 525 h 997"/>
                    <a:gd name="T88" fmla="*/ 124 w 891"/>
                    <a:gd name="T89" fmla="*/ 207 h 997"/>
                    <a:gd name="T90" fmla="*/ 132 w 891"/>
                    <a:gd name="T91" fmla="*/ 183 h 997"/>
                    <a:gd name="T92" fmla="*/ 144 w 891"/>
                    <a:gd name="T93" fmla="*/ 165 h 997"/>
                    <a:gd name="T94" fmla="*/ 160 w 891"/>
                    <a:gd name="T95" fmla="*/ 154 h 997"/>
                    <a:gd name="T96" fmla="*/ 180 w 891"/>
                    <a:gd name="T97" fmla="*/ 147 h 997"/>
                    <a:gd name="T98" fmla="*/ 201 w 891"/>
                    <a:gd name="T99" fmla="*/ 144 h 997"/>
                    <a:gd name="T100" fmla="*/ 222 w 891"/>
                    <a:gd name="T101" fmla="*/ 144 h 997"/>
                    <a:gd name="T102" fmla="*/ 241 w 891"/>
                    <a:gd name="T103" fmla="*/ 144 h 997"/>
                    <a:gd name="T104" fmla="*/ 513 w 891"/>
                    <a:gd name="T105" fmla="*/ 144 h 997"/>
                    <a:gd name="T106" fmla="*/ 663 w 891"/>
                    <a:gd name="T107" fmla="*/ 688 h 997"/>
                    <a:gd name="T108" fmla="*/ 669 w 891"/>
                    <a:gd name="T109" fmla="*/ 688 h 997"/>
                    <a:gd name="T110" fmla="*/ 640 w 891"/>
                    <a:gd name="T111" fmla="*/ 154 h 997"/>
                    <a:gd name="T112" fmla="*/ 655 w 891"/>
                    <a:gd name="T113" fmla="*/ 1 h 997"/>
                    <a:gd name="T114" fmla="*/ 660 w 891"/>
                    <a:gd name="T115" fmla="*/ 1 h 997"/>
                    <a:gd name="T116" fmla="*/ 672 w 891"/>
                    <a:gd name="T117" fmla="*/ 0 h 997"/>
                    <a:gd name="T118" fmla="*/ 682 w 891"/>
                    <a:gd name="T119" fmla="*/ 0 h 997"/>
                    <a:gd name="T120" fmla="*/ 688 w 891"/>
                    <a:gd name="T121" fmla="*/ 0 h 9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91"/>
                    <a:gd name="T184" fmla="*/ 0 h 997"/>
                    <a:gd name="T185" fmla="*/ 891 w 891"/>
                    <a:gd name="T186" fmla="*/ 997 h 99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91" h="997">
                      <a:moveTo>
                        <a:pt x="688" y="0"/>
                      </a:moveTo>
                      <a:lnTo>
                        <a:pt x="699" y="136"/>
                      </a:lnTo>
                      <a:lnTo>
                        <a:pt x="724" y="147"/>
                      </a:lnTo>
                      <a:lnTo>
                        <a:pt x="762" y="754"/>
                      </a:lnTo>
                      <a:lnTo>
                        <a:pt x="777" y="753"/>
                      </a:lnTo>
                      <a:lnTo>
                        <a:pt x="790" y="754"/>
                      </a:lnTo>
                      <a:lnTo>
                        <a:pt x="805" y="757"/>
                      </a:lnTo>
                      <a:lnTo>
                        <a:pt x="819" y="763"/>
                      </a:lnTo>
                      <a:lnTo>
                        <a:pt x="832" y="771"/>
                      </a:lnTo>
                      <a:lnTo>
                        <a:pt x="844" y="778"/>
                      </a:lnTo>
                      <a:lnTo>
                        <a:pt x="855" y="789"/>
                      </a:lnTo>
                      <a:lnTo>
                        <a:pt x="865" y="801"/>
                      </a:lnTo>
                      <a:lnTo>
                        <a:pt x="873" y="813"/>
                      </a:lnTo>
                      <a:lnTo>
                        <a:pt x="880" y="828"/>
                      </a:lnTo>
                      <a:lnTo>
                        <a:pt x="886" y="843"/>
                      </a:lnTo>
                      <a:lnTo>
                        <a:pt x="888" y="858"/>
                      </a:lnTo>
                      <a:lnTo>
                        <a:pt x="890" y="874"/>
                      </a:lnTo>
                      <a:lnTo>
                        <a:pt x="888" y="892"/>
                      </a:lnTo>
                      <a:lnTo>
                        <a:pt x="883" y="909"/>
                      </a:lnTo>
                      <a:lnTo>
                        <a:pt x="877" y="927"/>
                      </a:lnTo>
                      <a:lnTo>
                        <a:pt x="870" y="937"/>
                      </a:lnTo>
                      <a:lnTo>
                        <a:pt x="862" y="948"/>
                      </a:lnTo>
                      <a:lnTo>
                        <a:pt x="855" y="955"/>
                      </a:lnTo>
                      <a:lnTo>
                        <a:pt x="847" y="963"/>
                      </a:lnTo>
                      <a:lnTo>
                        <a:pt x="840" y="970"/>
                      </a:lnTo>
                      <a:lnTo>
                        <a:pt x="831" y="975"/>
                      </a:lnTo>
                      <a:lnTo>
                        <a:pt x="823" y="981"/>
                      </a:lnTo>
                      <a:lnTo>
                        <a:pt x="814" y="984"/>
                      </a:lnTo>
                      <a:lnTo>
                        <a:pt x="805" y="987"/>
                      </a:lnTo>
                      <a:lnTo>
                        <a:pt x="796" y="990"/>
                      </a:lnTo>
                      <a:lnTo>
                        <a:pt x="789" y="991"/>
                      </a:lnTo>
                      <a:lnTo>
                        <a:pt x="780" y="991"/>
                      </a:lnTo>
                      <a:lnTo>
                        <a:pt x="771" y="991"/>
                      </a:lnTo>
                      <a:lnTo>
                        <a:pt x="762" y="991"/>
                      </a:lnTo>
                      <a:lnTo>
                        <a:pt x="753" y="990"/>
                      </a:lnTo>
                      <a:lnTo>
                        <a:pt x="744" y="988"/>
                      </a:lnTo>
                      <a:lnTo>
                        <a:pt x="736" y="985"/>
                      </a:lnTo>
                      <a:lnTo>
                        <a:pt x="727" y="982"/>
                      </a:lnTo>
                      <a:lnTo>
                        <a:pt x="720" y="979"/>
                      </a:lnTo>
                      <a:lnTo>
                        <a:pt x="712" y="975"/>
                      </a:lnTo>
                      <a:lnTo>
                        <a:pt x="705" y="970"/>
                      </a:lnTo>
                      <a:lnTo>
                        <a:pt x="697" y="966"/>
                      </a:lnTo>
                      <a:lnTo>
                        <a:pt x="690" y="960"/>
                      </a:lnTo>
                      <a:lnTo>
                        <a:pt x="684" y="954"/>
                      </a:lnTo>
                      <a:lnTo>
                        <a:pt x="678" y="948"/>
                      </a:lnTo>
                      <a:lnTo>
                        <a:pt x="673" y="942"/>
                      </a:lnTo>
                      <a:lnTo>
                        <a:pt x="667" y="934"/>
                      </a:lnTo>
                      <a:lnTo>
                        <a:pt x="664" y="927"/>
                      </a:lnTo>
                      <a:lnTo>
                        <a:pt x="660" y="919"/>
                      </a:lnTo>
                      <a:lnTo>
                        <a:pt x="657" y="912"/>
                      </a:lnTo>
                      <a:lnTo>
                        <a:pt x="654" y="904"/>
                      </a:lnTo>
                      <a:lnTo>
                        <a:pt x="652" y="895"/>
                      </a:lnTo>
                      <a:lnTo>
                        <a:pt x="375" y="895"/>
                      </a:lnTo>
                      <a:lnTo>
                        <a:pt x="373" y="904"/>
                      </a:lnTo>
                      <a:lnTo>
                        <a:pt x="370" y="915"/>
                      </a:lnTo>
                      <a:lnTo>
                        <a:pt x="366" y="922"/>
                      </a:lnTo>
                      <a:lnTo>
                        <a:pt x="361" y="931"/>
                      </a:lnTo>
                      <a:lnTo>
                        <a:pt x="355" y="940"/>
                      </a:lnTo>
                      <a:lnTo>
                        <a:pt x="349" y="948"/>
                      </a:lnTo>
                      <a:lnTo>
                        <a:pt x="343" y="955"/>
                      </a:lnTo>
                      <a:lnTo>
                        <a:pt x="336" y="963"/>
                      </a:lnTo>
                      <a:lnTo>
                        <a:pt x="328" y="969"/>
                      </a:lnTo>
                      <a:lnTo>
                        <a:pt x="319" y="975"/>
                      </a:lnTo>
                      <a:lnTo>
                        <a:pt x="312" y="979"/>
                      </a:lnTo>
                      <a:lnTo>
                        <a:pt x="301" y="984"/>
                      </a:lnTo>
                      <a:lnTo>
                        <a:pt x="292" y="988"/>
                      </a:lnTo>
                      <a:lnTo>
                        <a:pt x="283" y="991"/>
                      </a:lnTo>
                      <a:lnTo>
                        <a:pt x="273" y="993"/>
                      </a:lnTo>
                      <a:lnTo>
                        <a:pt x="264" y="994"/>
                      </a:lnTo>
                      <a:lnTo>
                        <a:pt x="253" y="996"/>
                      </a:lnTo>
                      <a:lnTo>
                        <a:pt x="244" y="994"/>
                      </a:lnTo>
                      <a:lnTo>
                        <a:pt x="234" y="993"/>
                      </a:lnTo>
                      <a:lnTo>
                        <a:pt x="223" y="990"/>
                      </a:lnTo>
                      <a:lnTo>
                        <a:pt x="213" y="985"/>
                      </a:lnTo>
                      <a:lnTo>
                        <a:pt x="202" y="981"/>
                      </a:lnTo>
                      <a:lnTo>
                        <a:pt x="193" y="975"/>
                      </a:lnTo>
                      <a:lnTo>
                        <a:pt x="184" y="969"/>
                      </a:lnTo>
                      <a:lnTo>
                        <a:pt x="175" y="961"/>
                      </a:lnTo>
                      <a:lnTo>
                        <a:pt x="166" y="954"/>
                      </a:lnTo>
                      <a:lnTo>
                        <a:pt x="160" y="945"/>
                      </a:lnTo>
                      <a:lnTo>
                        <a:pt x="153" y="937"/>
                      </a:lnTo>
                      <a:lnTo>
                        <a:pt x="147" y="927"/>
                      </a:lnTo>
                      <a:lnTo>
                        <a:pt x="144" y="918"/>
                      </a:lnTo>
                      <a:lnTo>
                        <a:pt x="141" y="906"/>
                      </a:lnTo>
                      <a:lnTo>
                        <a:pt x="139" y="895"/>
                      </a:lnTo>
                      <a:lnTo>
                        <a:pt x="0" y="895"/>
                      </a:lnTo>
                      <a:lnTo>
                        <a:pt x="0" y="525"/>
                      </a:lnTo>
                      <a:lnTo>
                        <a:pt x="124" y="525"/>
                      </a:lnTo>
                      <a:lnTo>
                        <a:pt x="124" y="222"/>
                      </a:lnTo>
                      <a:lnTo>
                        <a:pt x="124" y="207"/>
                      </a:lnTo>
                      <a:lnTo>
                        <a:pt x="127" y="193"/>
                      </a:lnTo>
                      <a:lnTo>
                        <a:pt x="132" y="183"/>
                      </a:lnTo>
                      <a:lnTo>
                        <a:pt x="138" y="174"/>
                      </a:lnTo>
                      <a:lnTo>
                        <a:pt x="144" y="165"/>
                      </a:lnTo>
                      <a:lnTo>
                        <a:pt x="151" y="159"/>
                      </a:lnTo>
                      <a:lnTo>
                        <a:pt x="160" y="154"/>
                      </a:lnTo>
                      <a:lnTo>
                        <a:pt x="171" y="150"/>
                      </a:lnTo>
                      <a:lnTo>
                        <a:pt x="180" y="147"/>
                      </a:lnTo>
                      <a:lnTo>
                        <a:pt x="190" y="145"/>
                      </a:lnTo>
                      <a:lnTo>
                        <a:pt x="201" y="144"/>
                      </a:lnTo>
                      <a:lnTo>
                        <a:pt x="211" y="144"/>
                      </a:lnTo>
                      <a:lnTo>
                        <a:pt x="222" y="144"/>
                      </a:lnTo>
                      <a:lnTo>
                        <a:pt x="232" y="144"/>
                      </a:lnTo>
                      <a:lnTo>
                        <a:pt x="241" y="144"/>
                      </a:lnTo>
                      <a:lnTo>
                        <a:pt x="250" y="144"/>
                      </a:lnTo>
                      <a:lnTo>
                        <a:pt x="513" y="144"/>
                      </a:lnTo>
                      <a:lnTo>
                        <a:pt x="661" y="688"/>
                      </a:lnTo>
                      <a:lnTo>
                        <a:pt x="663" y="688"/>
                      </a:lnTo>
                      <a:lnTo>
                        <a:pt x="666" y="688"/>
                      </a:lnTo>
                      <a:lnTo>
                        <a:pt x="669" y="688"/>
                      </a:lnTo>
                      <a:lnTo>
                        <a:pt x="670" y="688"/>
                      </a:lnTo>
                      <a:lnTo>
                        <a:pt x="640" y="154"/>
                      </a:lnTo>
                      <a:lnTo>
                        <a:pt x="666" y="141"/>
                      </a:lnTo>
                      <a:lnTo>
                        <a:pt x="655" y="1"/>
                      </a:lnTo>
                      <a:lnTo>
                        <a:pt x="660" y="1"/>
                      </a:lnTo>
                      <a:lnTo>
                        <a:pt x="664" y="1"/>
                      </a:lnTo>
                      <a:lnTo>
                        <a:pt x="672" y="0"/>
                      </a:lnTo>
                      <a:lnTo>
                        <a:pt x="678" y="0"/>
                      </a:lnTo>
                      <a:lnTo>
                        <a:pt x="682" y="0"/>
                      </a:lnTo>
                      <a:lnTo>
                        <a:pt x="687" y="0"/>
                      </a:lnTo>
                      <a:lnTo>
                        <a:pt x="688"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Freeform 45">
                  <a:extLst>
                    <a:ext uri="{FF2B5EF4-FFF2-40B4-BE49-F238E27FC236}">
                      <a16:creationId xmlns:a16="http://schemas.microsoft.com/office/drawing/2014/main" id="{59188501-66AC-49FB-AAF2-CEC433A20275}"/>
                    </a:ext>
                  </a:extLst>
                </p:cNvPr>
                <p:cNvSpPr>
                  <a:spLocks/>
                </p:cNvSpPr>
                <p:nvPr/>
              </p:nvSpPr>
              <p:spPr bwMode="auto">
                <a:xfrm>
                  <a:off x="2796" y="3929"/>
                  <a:ext cx="240" cy="240"/>
                </a:xfrm>
                <a:custGeom>
                  <a:avLst/>
                  <a:gdLst>
                    <a:gd name="T0" fmla="*/ 239 w 240"/>
                    <a:gd name="T1" fmla="*/ 118 h 240"/>
                    <a:gd name="T2" fmla="*/ 228 w 240"/>
                    <a:gd name="T3" fmla="*/ 72 h 240"/>
                    <a:gd name="T4" fmla="*/ 202 w 240"/>
                    <a:gd name="T5" fmla="*/ 34 h 240"/>
                    <a:gd name="T6" fmla="*/ 165 w 240"/>
                    <a:gd name="T7" fmla="*/ 9 h 240"/>
                    <a:gd name="T8" fmla="*/ 118 w 240"/>
                    <a:gd name="T9" fmla="*/ 0 h 240"/>
                    <a:gd name="T10" fmla="*/ 72 w 240"/>
                    <a:gd name="T11" fmla="*/ 9 h 240"/>
                    <a:gd name="T12" fmla="*/ 34 w 240"/>
                    <a:gd name="T13" fmla="*/ 34 h 240"/>
                    <a:gd name="T14" fmla="*/ 9 w 240"/>
                    <a:gd name="T15" fmla="*/ 72 h 240"/>
                    <a:gd name="T16" fmla="*/ 0 w 240"/>
                    <a:gd name="T17" fmla="*/ 118 h 240"/>
                    <a:gd name="T18" fmla="*/ 9 w 240"/>
                    <a:gd name="T19" fmla="*/ 165 h 240"/>
                    <a:gd name="T20" fmla="*/ 34 w 240"/>
                    <a:gd name="T21" fmla="*/ 202 h 240"/>
                    <a:gd name="T22" fmla="*/ 72 w 240"/>
                    <a:gd name="T23" fmla="*/ 228 h 240"/>
                    <a:gd name="T24" fmla="*/ 118 w 240"/>
                    <a:gd name="T25" fmla="*/ 239 h 240"/>
                    <a:gd name="T26" fmla="*/ 165 w 240"/>
                    <a:gd name="T27" fmla="*/ 228 h 240"/>
                    <a:gd name="T28" fmla="*/ 202 w 240"/>
                    <a:gd name="T29" fmla="*/ 202 h 240"/>
                    <a:gd name="T30" fmla="*/ 228 w 240"/>
                    <a:gd name="T31" fmla="*/ 165 h 240"/>
                    <a:gd name="T32" fmla="*/ 239 w 240"/>
                    <a:gd name="T33" fmla="*/ 118 h 2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
                    <a:gd name="T52" fmla="*/ 0 h 240"/>
                    <a:gd name="T53" fmla="*/ 240 w 240"/>
                    <a:gd name="T54" fmla="*/ 240 h 2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 h="240">
                      <a:moveTo>
                        <a:pt x="239" y="118"/>
                      </a:moveTo>
                      <a:lnTo>
                        <a:pt x="228" y="72"/>
                      </a:lnTo>
                      <a:lnTo>
                        <a:pt x="202" y="34"/>
                      </a:lnTo>
                      <a:lnTo>
                        <a:pt x="165" y="9"/>
                      </a:lnTo>
                      <a:lnTo>
                        <a:pt x="118" y="0"/>
                      </a:lnTo>
                      <a:lnTo>
                        <a:pt x="72" y="9"/>
                      </a:lnTo>
                      <a:lnTo>
                        <a:pt x="34" y="34"/>
                      </a:lnTo>
                      <a:lnTo>
                        <a:pt x="9" y="72"/>
                      </a:lnTo>
                      <a:lnTo>
                        <a:pt x="0" y="118"/>
                      </a:lnTo>
                      <a:lnTo>
                        <a:pt x="9" y="165"/>
                      </a:lnTo>
                      <a:lnTo>
                        <a:pt x="34" y="202"/>
                      </a:lnTo>
                      <a:lnTo>
                        <a:pt x="72" y="228"/>
                      </a:lnTo>
                      <a:lnTo>
                        <a:pt x="118" y="239"/>
                      </a:lnTo>
                      <a:lnTo>
                        <a:pt x="165" y="228"/>
                      </a:lnTo>
                      <a:lnTo>
                        <a:pt x="202" y="202"/>
                      </a:lnTo>
                      <a:lnTo>
                        <a:pt x="228" y="165"/>
                      </a:lnTo>
                      <a:lnTo>
                        <a:pt x="239" y="118"/>
                      </a:lnTo>
                    </a:path>
                  </a:pathLst>
                </a:custGeom>
                <a:solidFill>
                  <a:srgbClr val="000000"/>
                </a:solidFill>
                <a:ln w="12700" cap="rnd">
                  <a:solidFill>
                    <a:srgbClr val="FFFFFF"/>
                  </a:solidFill>
                  <a:round/>
                  <a:headEnd/>
                  <a:tailEnd/>
                </a:ln>
              </p:spPr>
              <p:txBody>
                <a:bodyPr/>
                <a:lstStyle/>
                <a:p>
                  <a:endParaRPr lang="zh-CN" altLang="en-US"/>
                </a:p>
              </p:txBody>
            </p:sp>
            <p:sp>
              <p:nvSpPr>
                <p:cNvPr id="50" name="Freeform 46">
                  <a:extLst>
                    <a:ext uri="{FF2B5EF4-FFF2-40B4-BE49-F238E27FC236}">
                      <a16:creationId xmlns:a16="http://schemas.microsoft.com/office/drawing/2014/main" id="{CC8D62BC-A5B2-4A29-B7CF-7744196F12C0}"/>
                    </a:ext>
                  </a:extLst>
                </p:cNvPr>
                <p:cNvSpPr>
                  <a:spLocks/>
                </p:cNvSpPr>
                <p:nvPr/>
              </p:nvSpPr>
              <p:spPr bwMode="auto">
                <a:xfrm>
                  <a:off x="2840" y="3976"/>
                  <a:ext cx="151" cy="151"/>
                </a:xfrm>
                <a:custGeom>
                  <a:avLst/>
                  <a:gdLst>
                    <a:gd name="T0" fmla="*/ 150 w 151"/>
                    <a:gd name="T1" fmla="*/ 75 h 151"/>
                    <a:gd name="T2" fmla="*/ 144 w 151"/>
                    <a:gd name="T3" fmla="*/ 45 h 151"/>
                    <a:gd name="T4" fmla="*/ 127 w 151"/>
                    <a:gd name="T5" fmla="*/ 22 h 151"/>
                    <a:gd name="T6" fmla="*/ 105 w 151"/>
                    <a:gd name="T7" fmla="*/ 6 h 151"/>
                    <a:gd name="T8" fmla="*/ 75 w 151"/>
                    <a:gd name="T9" fmla="*/ 0 h 151"/>
                    <a:gd name="T10" fmla="*/ 45 w 151"/>
                    <a:gd name="T11" fmla="*/ 6 h 151"/>
                    <a:gd name="T12" fmla="*/ 22 w 151"/>
                    <a:gd name="T13" fmla="*/ 22 h 151"/>
                    <a:gd name="T14" fmla="*/ 6 w 151"/>
                    <a:gd name="T15" fmla="*/ 45 h 151"/>
                    <a:gd name="T16" fmla="*/ 0 w 151"/>
                    <a:gd name="T17" fmla="*/ 75 h 151"/>
                    <a:gd name="T18" fmla="*/ 6 w 151"/>
                    <a:gd name="T19" fmla="*/ 103 h 151"/>
                    <a:gd name="T20" fmla="*/ 22 w 151"/>
                    <a:gd name="T21" fmla="*/ 127 h 151"/>
                    <a:gd name="T22" fmla="*/ 45 w 151"/>
                    <a:gd name="T23" fmla="*/ 144 h 151"/>
                    <a:gd name="T24" fmla="*/ 75 w 151"/>
                    <a:gd name="T25" fmla="*/ 150 h 151"/>
                    <a:gd name="T26" fmla="*/ 105 w 151"/>
                    <a:gd name="T27" fmla="*/ 144 h 151"/>
                    <a:gd name="T28" fmla="*/ 127 w 151"/>
                    <a:gd name="T29" fmla="*/ 127 h 151"/>
                    <a:gd name="T30" fmla="*/ 144 w 151"/>
                    <a:gd name="T31" fmla="*/ 103 h 151"/>
                    <a:gd name="T32" fmla="*/ 150 w 151"/>
                    <a:gd name="T33" fmla="*/ 75 h 1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1"/>
                    <a:gd name="T52" fmla="*/ 0 h 151"/>
                    <a:gd name="T53" fmla="*/ 151 w 151"/>
                    <a:gd name="T54" fmla="*/ 151 h 1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1" h="151">
                      <a:moveTo>
                        <a:pt x="150" y="75"/>
                      </a:moveTo>
                      <a:lnTo>
                        <a:pt x="144" y="45"/>
                      </a:lnTo>
                      <a:lnTo>
                        <a:pt x="127" y="22"/>
                      </a:lnTo>
                      <a:lnTo>
                        <a:pt x="105" y="6"/>
                      </a:lnTo>
                      <a:lnTo>
                        <a:pt x="75" y="0"/>
                      </a:lnTo>
                      <a:lnTo>
                        <a:pt x="45" y="6"/>
                      </a:lnTo>
                      <a:lnTo>
                        <a:pt x="22" y="22"/>
                      </a:lnTo>
                      <a:lnTo>
                        <a:pt x="6" y="45"/>
                      </a:lnTo>
                      <a:lnTo>
                        <a:pt x="0" y="75"/>
                      </a:lnTo>
                      <a:lnTo>
                        <a:pt x="6" y="103"/>
                      </a:lnTo>
                      <a:lnTo>
                        <a:pt x="22" y="127"/>
                      </a:lnTo>
                      <a:lnTo>
                        <a:pt x="45" y="144"/>
                      </a:lnTo>
                      <a:lnTo>
                        <a:pt x="75" y="150"/>
                      </a:lnTo>
                      <a:lnTo>
                        <a:pt x="105" y="144"/>
                      </a:lnTo>
                      <a:lnTo>
                        <a:pt x="127" y="127"/>
                      </a:lnTo>
                      <a:lnTo>
                        <a:pt x="144" y="103"/>
                      </a:lnTo>
                      <a:lnTo>
                        <a:pt x="150" y="75"/>
                      </a:lnTo>
                    </a:path>
                  </a:pathLst>
                </a:custGeom>
                <a:solidFill>
                  <a:srgbClr val="FFFFFF"/>
                </a:solidFill>
                <a:ln w="12700" cap="rnd">
                  <a:solidFill>
                    <a:srgbClr val="FFFFFF"/>
                  </a:solidFill>
                  <a:round/>
                  <a:headEnd/>
                  <a:tailEnd/>
                </a:ln>
              </p:spPr>
              <p:txBody>
                <a:bodyPr/>
                <a:lstStyle/>
                <a:p>
                  <a:endParaRPr lang="zh-CN" altLang="en-US"/>
                </a:p>
              </p:txBody>
            </p:sp>
            <p:sp>
              <p:nvSpPr>
                <p:cNvPr id="51" name="Freeform 47">
                  <a:extLst>
                    <a:ext uri="{FF2B5EF4-FFF2-40B4-BE49-F238E27FC236}">
                      <a16:creationId xmlns:a16="http://schemas.microsoft.com/office/drawing/2014/main" id="{31F8119E-6074-4547-8ABC-AC4915D4B928}"/>
                    </a:ext>
                  </a:extLst>
                </p:cNvPr>
                <p:cNvSpPr>
                  <a:spLocks/>
                </p:cNvSpPr>
                <p:nvPr/>
              </p:nvSpPr>
              <p:spPr bwMode="auto">
                <a:xfrm>
                  <a:off x="2899" y="4036"/>
                  <a:ext cx="39" cy="25"/>
                </a:xfrm>
                <a:custGeom>
                  <a:avLst/>
                  <a:gdLst>
                    <a:gd name="T0" fmla="*/ 0 w 39"/>
                    <a:gd name="T1" fmla="*/ 24 h 25"/>
                    <a:gd name="T2" fmla="*/ 1 w 39"/>
                    <a:gd name="T3" fmla="*/ 19 h 25"/>
                    <a:gd name="T4" fmla="*/ 1 w 39"/>
                    <a:gd name="T5" fmla="*/ 16 h 25"/>
                    <a:gd name="T6" fmla="*/ 3 w 39"/>
                    <a:gd name="T7" fmla="*/ 12 h 25"/>
                    <a:gd name="T8" fmla="*/ 4 w 39"/>
                    <a:gd name="T9" fmla="*/ 7 h 25"/>
                    <a:gd name="T10" fmla="*/ 7 w 39"/>
                    <a:gd name="T11" fmla="*/ 4 h 25"/>
                    <a:gd name="T12" fmla="*/ 10 w 39"/>
                    <a:gd name="T13" fmla="*/ 0 h 25"/>
                    <a:gd name="T14" fmla="*/ 15 w 39"/>
                    <a:gd name="T15" fmla="*/ 0 h 25"/>
                    <a:gd name="T16" fmla="*/ 18 w 39"/>
                    <a:gd name="T17" fmla="*/ 0 h 25"/>
                    <a:gd name="T18" fmla="*/ 22 w 39"/>
                    <a:gd name="T19" fmla="*/ 0 h 25"/>
                    <a:gd name="T20" fmla="*/ 25 w 39"/>
                    <a:gd name="T21" fmla="*/ 0 h 25"/>
                    <a:gd name="T22" fmla="*/ 30 w 39"/>
                    <a:gd name="T23" fmla="*/ 4 h 25"/>
                    <a:gd name="T24" fmla="*/ 31 w 39"/>
                    <a:gd name="T25" fmla="*/ 7 h 25"/>
                    <a:gd name="T26" fmla="*/ 34 w 39"/>
                    <a:gd name="T27" fmla="*/ 12 h 25"/>
                    <a:gd name="T28" fmla="*/ 36 w 39"/>
                    <a:gd name="T29" fmla="*/ 16 h 25"/>
                    <a:gd name="T30" fmla="*/ 38 w 39"/>
                    <a:gd name="T31" fmla="*/ 19 h 25"/>
                    <a:gd name="T32" fmla="*/ 38 w 39"/>
                    <a:gd name="T33" fmla="*/ 24 h 25"/>
                    <a:gd name="T34" fmla="*/ 0 w 39"/>
                    <a:gd name="T35" fmla="*/ 24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25"/>
                    <a:gd name="T56" fmla="*/ 39 w 39"/>
                    <a:gd name="T57" fmla="*/ 25 h 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25">
                      <a:moveTo>
                        <a:pt x="0" y="24"/>
                      </a:moveTo>
                      <a:lnTo>
                        <a:pt x="1" y="19"/>
                      </a:lnTo>
                      <a:lnTo>
                        <a:pt x="1" y="16"/>
                      </a:lnTo>
                      <a:lnTo>
                        <a:pt x="3" y="12"/>
                      </a:lnTo>
                      <a:lnTo>
                        <a:pt x="4" y="7"/>
                      </a:lnTo>
                      <a:lnTo>
                        <a:pt x="7" y="4"/>
                      </a:lnTo>
                      <a:lnTo>
                        <a:pt x="10" y="0"/>
                      </a:lnTo>
                      <a:lnTo>
                        <a:pt x="15" y="0"/>
                      </a:lnTo>
                      <a:lnTo>
                        <a:pt x="18" y="0"/>
                      </a:lnTo>
                      <a:lnTo>
                        <a:pt x="22" y="0"/>
                      </a:lnTo>
                      <a:lnTo>
                        <a:pt x="25" y="0"/>
                      </a:lnTo>
                      <a:lnTo>
                        <a:pt x="30" y="4"/>
                      </a:lnTo>
                      <a:lnTo>
                        <a:pt x="31" y="7"/>
                      </a:lnTo>
                      <a:lnTo>
                        <a:pt x="34" y="12"/>
                      </a:lnTo>
                      <a:lnTo>
                        <a:pt x="36" y="16"/>
                      </a:lnTo>
                      <a:lnTo>
                        <a:pt x="38" y="19"/>
                      </a:lnTo>
                      <a:lnTo>
                        <a:pt x="38" y="24"/>
                      </a:lnTo>
                      <a:lnTo>
                        <a:pt x="0" y="24"/>
                      </a:lnTo>
                    </a:path>
                  </a:pathLst>
                </a:custGeom>
                <a:solidFill>
                  <a:srgbClr val="000000"/>
                </a:solidFill>
                <a:ln w="12700" cap="rnd">
                  <a:solidFill>
                    <a:srgbClr val="FFFFFF"/>
                  </a:solidFill>
                  <a:round/>
                  <a:headEnd/>
                  <a:tailEnd/>
                </a:ln>
              </p:spPr>
              <p:txBody>
                <a:bodyPr/>
                <a:lstStyle/>
                <a:p>
                  <a:endParaRPr lang="zh-CN" altLang="en-US"/>
                </a:p>
              </p:txBody>
            </p:sp>
            <p:sp>
              <p:nvSpPr>
                <p:cNvPr id="52" name="Freeform 48">
                  <a:extLst>
                    <a:ext uri="{FF2B5EF4-FFF2-40B4-BE49-F238E27FC236}">
                      <a16:creationId xmlns:a16="http://schemas.microsoft.com/office/drawing/2014/main" id="{DC5CD48C-DBAF-4BB6-9AC8-8B36798FE70F}"/>
                    </a:ext>
                  </a:extLst>
                </p:cNvPr>
                <p:cNvSpPr>
                  <a:spLocks/>
                </p:cNvSpPr>
                <p:nvPr/>
              </p:nvSpPr>
              <p:spPr bwMode="auto">
                <a:xfrm>
                  <a:off x="2899" y="4055"/>
                  <a:ext cx="39" cy="25"/>
                </a:xfrm>
                <a:custGeom>
                  <a:avLst/>
                  <a:gdLst>
                    <a:gd name="T0" fmla="*/ 0 w 39"/>
                    <a:gd name="T1" fmla="*/ 0 h 25"/>
                    <a:gd name="T2" fmla="*/ 0 w 39"/>
                    <a:gd name="T3" fmla="*/ 0 h 25"/>
                    <a:gd name="T4" fmla="*/ 1 w 39"/>
                    <a:gd name="T5" fmla="*/ 4 h 25"/>
                    <a:gd name="T6" fmla="*/ 1 w 39"/>
                    <a:gd name="T7" fmla="*/ 10 h 25"/>
                    <a:gd name="T8" fmla="*/ 3 w 39"/>
                    <a:gd name="T9" fmla="*/ 13 h 25"/>
                    <a:gd name="T10" fmla="*/ 4 w 39"/>
                    <a:gd name="T11" fmla="*/ 18 h 25"/>
                    <a:gd name="T12" fmla="*/ 7 w 39"/>
                    <a:gd name="T13" fmla="*/ 19 h 25"/>
                    <a:gd name="T14" fmla="*/ 10 w 39"/>
                    <a:gd name="T15" fmla="*/ 22 h 25"/>
                    <a:gd name="T16" fmla="*/ 15 w 39"/>
                    <a:gd name="T17" fmla="*/ 24 h 25"/>
                    <a:gd name="T18" fmla="*/ 18 w 39"/>
                    <a:gd name="T19" fmla="*/ 24 h 25"/>
                    <a:gd name="T20" fmla="*/ 22 w 39"/>
                    <a:gd name="T21" fmla="*/ 24 h 25"/>
                    <a:gd name="T22" fmla="*/ 25 w 39"/>
                    <a:gd name="T23" fmla="*/ 22 h 25"/>
                    <a:gd name="T24" fmla="*/ 30 w 39"/>
                    <a:gd name="T25" fmla="*/ 19 h 25"/>
                    <a:gd name="T26" fmla="*/ 31 w 39"/>
                    <a:gd name="T27" fmla="*/ 18 h 25"/>
                    <a:gd name="T28" fmla="*/ 34 w 39"/>
                    <a:gd name="T29" fmla="*/ 13 h 25"/>
                    <a:gd name="T30" fmla="*/ 36 w 39"/>
                    <a:gd name="T31" fmla="*/ 10 h 25"/>
                    <a:gd name="T32" fmla="*/ 38 w 39"/>
                    <a:gd name="T33" fmla="*/ 4 h 25"/>
                    <a:gd name="T34" fmla="*/ 38 w 39"/>
                    <a:gd name="T35" fmla="*/ 0 h 25"/>
                    <a:gd name="T36" fmla="*/ 38 w 39"/>
                    <a:gd name="T37" fmla="*/ 0 h 25"/>
                    <a:gd name="T38" fmla="*/ 0 w 39"/>
                    <a:gd name="T39" fmla="*/ 0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25"/>
                    <a:gd name="T62" fmla="*/ 39 w 39"/>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25">
                      <a:moveTo>
                        <a:pt x="0" y="0"/>
                      </a:moveTo>
                      <a:lnTo>
                        <a:pt x="0" y="0"/>
                      </a:lnTo>
                      <a:lnTo>
                        <a:pt x="1" y="4"/>
                      </a:lnTo>
                      <a:lnTo>
                        <a:pt x="1" y="10"/>
                      </a:lnTo>
                      <a:lnTo>
                        <a:pt x="3" y="13"/>
                      </a:lnTo>
                      <a:lnTo>
                        <a:pt x="4" y="18"/>
                      </a:lnTo>
                      <a:lnTo>
                        <a:pt x="7" y="19"/>
                      </a:lnTo>
                      <a:lnTo>
                        <a:pt x="10" y="22"/>
                      </a:lnTo>
                      <a:lnTo>
                        <a:pt x="15" y="24"/>
                      </a:lnTo>
                      <a:lnTo>
                        <a:pt x="18" y="24"/>
                      </a:lnTo>
                      <a:lnTo>
                        <a:pt x="22" y="24"/>
                      </a:lnTo>
                      <a:lnTo>
                        <a:pt x="25" y="22"/>
                      </a:lnTo>
                      <a:lnTo>
                        <a:pt x="30" y="19"/>
                      </a:lnTo>
                      <a:lnTo>
                        <a:pt x="31" y="18"/>
                      </a:lnTo>
                      <a:lnTo>
                        <a:pt x="34" y="13"/>
                      </a:lnTo>
                      <a:lnTo>
                        <a:pt x="36" y="10"/>
                      </a:lnTo>
                      <a:lnTo>
                        <a:pt x="38" y="4"/>
                      </a:lnTo>
                      <a:lnTo>
                        <a:pt x="38" y="0"/>
                      </a:lnTo>
                      <a:lnTo>
                        <a:pt x="0" y="0"/>
                      </a:lnTo>
                    </a:path>
                  </a:pathLst>
                </a:custGeom>
                <a:solidFill>
                  <a:srgbClr val="000000"/>
                </a:solidFill>
                <a:ln w="12700" cap="rnd">
                  <a:solidFill>
                    <a:srgbClr val="FFFFFF"/>
                  </a:solidFill>
                  <a:round/>
                  <a:headEnd/>
                  <a:tailEnd/>
                </a:ln>
              </p:spPr>
              <p:txBody>
                <a:bodyPr/>
                <a:lstStyle/>
                <a:p>
                  <a:endParaRPr lang="zh-CN" altLang="en-US"/>
                </a:p>
              </p:txBody>
            </p:sp>
            <p:sp>
              <p:nvSpPr>
                <p:cNvPr id="53" name="Freeform 49">
                  <a:extLst>
                    <a:ext uri="{FF2B5EF4-FFF2-40B4-BE49-F238E27FC236}">
                      <a16:creationId xmlns:a16="http://schemas.microsoft.com/office/drawing/2014/main" id="{AF302769-1F3B-4E3A-B424-FAFEE685F3E7}"/>
                    </a:ext>
                  </a:extLst>
                </p:cNvPr>
                <p:cNvSpPr>
                  <a:spLocks/>
                </p:cNvSpPr>
                <p:nvPr/>
              </p:nvSpPr>
              <p:spPr bwMode="auto">
                <a:xfrm>
                  <a:off x="2899" y="4036"/>
                  <a:ext cx="39" cy="38"/>
                </a:xfrm>
                <a:custGeom>
                  <a:avLst/>
                  <a:gdLst>
                    <a:gd name="T0" fmla="*/ 18 w 39"/>
                    <a:gd name="T1" fmla="*/ 0 h 38"/>
                    <a:gd name="T2" fmla="*/ 15 w 39"/>
                    <a:gd name="T3" fmla="*/ 0 h 38"/>
                    <a:gd name="T4" fmla="*/ 10 w 39"/>
                    <a:gd name="T5" fmla="*/ 1 h 38"/>
                    <a:gd name="T6" fmla="*/ 7 w 39"/>
                    <a:gd name="T7" fmla="*/ 4 h 38"/>
                    <a:gd name="T8" fmla="*/ 4 w 39"/>
                    <a:gd name="T9" fmla="*/ 5 h 38"/>
                    <a:gd name="T10" fmla="*/ 3 w 39"/>
                    <a:gd name="T11" fmla="*/ 8 h 38"/>
                    <a:gd name="T12" fmla="*/ 1 w 39"/>
                    <a:gd name="T13" fmla="*/ 11 h 38"/>
                    <a:gd name="T14" fmla="*/ 1 w 39"/>
                    <a:gd name="T15" fmla="*/ 16 h 38"/>
                    <a:gd name="T16" fmla="*/ 0 w 39"/>
                    <a:gd name="T17" fmla="*/ 19 h 38"/>
                    <a:gd name="T18" fmla="*/ 1 w 39"/>
                    <a:gd name="T19" fmla="*/ 23 h 38"/>
                    <a:gd name="T20" fmla="*/ 1 w 39"/>
                    <a:gd name="T21" fmla="*/ 26 h 38"/>
                    <a:gd name="T22" fmla="*/ 3 w 39"/>
                    <a:gd name="T23" fmla="*/ 29 h 38"/>
                    <a:gd name="T24" fmla="*/ 4 w 39"/>
                    <a:gd name="T25" fmla="*/ 32 h 38"/>
                    <a:gd name="T26" fmla="*/ 7 w 39"/>
                    <a:gd name="T27" fmla="*/ 34 h 38"/>
                    <a:gd name="T28" fmla="*/ 10 w 39"/>
                    <a:gd name="T29" fmla="*/ 35 h 38"/>
                    <a:gd name="T30" fmla="*/ 15 w 39"/>
                    <a:gd name="T31" fmla="*/ 37 h 38"/>
                    <a:gd name="T32" fmla="*/ 18 w 39"/>
                    <a:gd name="T33" fmla="*/ 37 h 38"/>
                    <a:gd name="T34" fmla="*/ 22 w 39"/>
                    <a:gd name="T35" fmla="*/ 37 h 38"/>
                    <a:gd name="T36" fmla="*/ 25 w 39"/>
                    <a:gd name="T37" fmla="*/ 35 h 38"/>
                    <a:gd name="T38" fmla="*/ 30 w 39"/>
                    <a:gd name="T39" fmla="*/ 34 h 38"/>
                    <a:gd name="T40" fmla="*/ 31 w 39"/>
                    <a:gd name="T41" fmla="*/ 32 h 38"/>
                    <a:gd name="T42" fmla="*/ 34 w 39"/>
                    <a:gd name="T43" fmla="*/ 29 h 38"/>
                    <a:gd name="T44" fmla="*/ 36 w 39"/>
                    <a:gd name="T45" fmla="*/ 26 h 38"/>
                    <a:gd name="T46" fmla="*/ 38 w 39"/>
                    <a:gd name="T47" fmla="*/ 23 h 38"/>
                    <a:gd name="T48" fmla="*/ 38 w 39"/>
                    <a:gd name="T49" fmla="*/ 19 h 38"/>
                    <a:gd name="T50" fmla="*/ 38 w 39"/>
                    <a:gd name="T51" fmla="*/ 16 h 38"/>
                    <a:gd name="T52" fmla="*/ 36 w 39"/>
                    <a:gd name="T53" fmla="*/ 11 h 38"/>
                    <a:gd name="T54" fmla="*/ 34 w 39"/>
                    <a:gd name="T55" fmla="*/ 8 h 38"/>
                    <a:gd name="T56" fmla="*/ 31 w 39"/>
                    <a:gd name="T57" fmla="*/ 5 h 38"/>
                    <a:gd name="T58" fmla="*/ 30 w 39"/>
                    <a:gd name="T59" fmla="*/ 4 h 38"/>
                    <a:gd name="T60" fmla="*/ 25 w 39"/>
                    <a:gd name="T61" fmla="*/ 1 h 38"/>
                    <a:gd name="T62" fmla="*/ 22 w 39"/>
                    <a:gd name="T63" fmla="*/ 0 h 38"/>
                    <a:gd name="T64" fmla="*/ 18 w 39"/>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
                    <a:gd name="T100" fmla="*/ 0 h 38"/>
                    <a:gd name="T101" fmla="*/ 39 w 39"/>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 h="38">
                      <a:moveTo>
                        <a:pt x="18" y="0"/>
                      </a:moveTo>
                      <a:lnTo>
                        <a:pt x="15" y="0"/>
                      </a:lnTo>
                      <a:lnTo>
                        <a:pt x="10" y="1"/>
                      </a:lnTo>
                      <a:lnTo>
                        <a:pt x="7" y="4"/>
                      </a:lnTo>
                      <a:lnTo>
                        <a:pt x="4" y="5"/>
                      </a:lnTo>
                      <a:lnTo>
                        <a:pt x="3" y="8"/>
                      </a:lnTo>
                      <a:lnTo>
                        <a:pt x="1" y="11"/>
                      </a:lnTo>
                      <a:lnTo>
                        <a:pt x="1" y="16"/>
                      </a:lnTo>
                      <a:lnTo>
                        <a:pt x="0" y="19"/>
                      </a:lnTo>
                      <a:lnTo>
                        <a:pt x="1" y="23"/>
                      </a:lnTo>
                      <a:lnTo>
                        <a:pt x="1" y="26"/>
                      </a:lnTo>
                      <a:lnTo>
                        <a:pt x="3" y="29"/>
                      </a:lnTo>
                      <a:lnTo>
                        <a:pt x="4" y="32"/>
                      </a:lnTo>
                      <a:lnTo>
                        <a:pt x="7" y="34"/>
                      </a:lnTo>
                      <a:lnTo>
                        <a:pt x="10" y="35"/>
                      </a:lnTo>
                      <a:lnTo>
                        <a:pt x="15" y="37"/>
                      </a:lnTo>
                      <a:lnTo>
                        <a:pt x="18" y="37"/>
                      </a:lnTo>
                      <a:lnTo>
                        <a:pt x="22" y="37"/>
                      </a:lnTo>
                      <a:lnTo>
                        <a:pt x="25" y="35"/>
                      </a:lnTo>
                      <a:lnTo>
                        <a:pt x="30" y="34"/>
                      </a:lnTo>
                      <a:lnTo>
                        <a:pt x="31" y="32"/>
                      </a:lnTo>
                      <a:lnTo>
                        <a:pt x="34" y="29"/>
                      </a:lnTo>
                      <a:lnTo>
                        <a:pt x="36" y="26"/>
                      </a:lnTo>
                      <a:lnTo>
                        <a:pt x="38" y="23"/>
                      </a:lnTo>
                      <a:lnTo>
                        <a:pt x="38" y="19"/>
                      </a:lnTo>
                      <a:lnTo>
                        <a:pt x="38" y="16"/>
                      </a:lnTo>
                      <a:lnTo>
                        <a:pt x="36" y="11"/>
                      </a:lnTo>
                      <a:lnTo>
                        <a:pt x="34" y="8"/>
                      </a:lnTo>
                      <a:lnTo>
                        <a:pt x="31" y="5"/>
                      </a:lnTo>
                      <a:lnTo>
                        <a:pt x="30" y="4"/>
                      </a:lnTo>
                      <a:lnTo>
                        <a:pt x="25" y="1"/>
                      </a:lnTo>
                      <a:lnTo>
                        <a:pt x="22" y="0"/>
                      </a:lnTo>
                      <a:lnTo>
                        <a:pt x="18"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50">
                  <a:extLst>
                    <a:ext uri="{FF2B5EF4-FFF2-40B4-BE49-F238E27FC236}">
                      <a16:creationId xmlns:a16="http://schemas.microsoft.com/office/drawing/2014/main" id="{F00E7084-E537-4E04-BE61-A545AB1671CF}"/>
                    </a:ext>
                  </a:extLst>
                </p:cNvPr>
                <p:cNvSpPr>
                  <a:spLocks/>
                </p:cNvSpPr>
                <p:nvPr/>
              </p:nvSpPr>
              <p:spPr bwMode="auto">
                <a:xfrm>
                  <a:off x="3309" y="3929"/>
                  <a:ext cx="241" cy="240"/>
                </a:xfrm>
                <a:custGeom>
                  <a:avLst/>
                  <a:gdLst>
                    <a:gd name="T0" fmla="*/ 240 w 241"/>
                    <a:gd name="T1" fmla="*/ 118 h 240"/>
                    <a:gd name="T2" fmla="*/ 229 w 241"/>
                    <a:gd name="T3" fmla="*/ 72 h 240"/>
                    <a:gd name="T4" fmla="*/ 204 w 241"/>
                    <a:gd name="T5" fmla="*/ 34 h 240"/>
                    <a:gd name="T6" fmla="*/ 166 w 241"/>
                    <a:gd name="T7" fmla="*/ 9 h 240"/>
                    <a:gd name="T8" fmla="*/ 120 w 241"/>
                    <a:gd name="T9" fmla="*/ 0 h 240"/>
                    <a:gd name="T10" fmla="*/ 73 w 241"/>
                    <a:gd name="T11" fmla="*/ 9 h 240"/>
                    <a:gd name="T12" fmla="*/ 36 w 241"/>
                    <a:gd name="T13" fmla="*/ 34 h 240"/>
                    <a:gd name="T14" fmla="*/ 10 w 241"/>
                    <a:gd name="T15" fmla="*/ 72 h 240"/>
                    <a:gd name="T16" fmla="*/ 0 w 241"/>
                    <a:gd name="T17" fmla="*/ 118 h 240"/>
                    <a:gd name="T18" fmla="*/ 10 w 241"/>
                    <a:gd name="T19" fmla="*/ 165 h 240"/>
                    <a:gd name="T20" fmla="*/ 36 w 241"/>
                    <a:gd name="T21" fmla="*/ 202 h 240"/>
                    <a:gd name="T22" fmla="*/ 73 w 241"/>
                    <a:gd name="T23" fmla="*/ 228 h 240"/>
                    <a:gd name="T24" fmla="*/ 120 w 241"/>
                    <a:gd name="T25" fmla="*/ 239 h 240"/>
                    <a:gd name="T26" fmla="*/ 166 w 241"/>
                    <a:gd name="T27" fmla="*/ 228 h 240"/>
                    <a:gd name="T28" fmla="*/ 204 w 241"/>
                    <a:gd name="T29" fmla="*/ 202 h 240"/>
                    <a:gd name="T30" fmla="*/ 229 w 241"/>
                    <a:gd name="T31" fmla="*/ 165 h 240"/>
                    <a:gd name="T32" fmla="*/ 240 w 241"/>
                    <a:gd name="T33" fmla="*/ 118 h 2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240"/>
                    <a:gd name="T53" fmla="*/ 241 w 241"/>
                    <a:gd name="T54" fmla="*/ 240 h 2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240">
                      <a:moveTo>
                        <a:pt x="240" y="118"/>
                      </a:moveTo>
                      <a:lnTo>
                        <a:pt x="229" y="72"/>
                      </a:lnTo>
                      <a:lnTo>
                        <a:pt x="204" y="34"/>
                      </a:lnTo>
                      <a:lnTo>
                        <a:pt x="166" y="9"/>
                      </a:lnTo>
                      <a:lnTo>
                        <a:pt x="120" y="0"/>
                      </a:lnTo>
                      <a:lnTo>
                        <a:pt x="73" y="9"/>
                      </a:lnTo>
                      <a:lnTo>
                        <a:pt x="36" y="34"/>
                      </a:lnTo>
                      <a:lnTo>
                        <a:pt x="10" y="72"/>
                      </a:lnTo>
                      <a:lnTo>
                        <a:pt x="0" y="118"/>
                      </a:lnTo>
                      <a:lnTo>
                        <a:pt x="10" y="165"/>
                      </a:lnTo>
                      <a:lnTo>
                        <a:pt x="36" y="202"/>
                      </a:lnTo>
                      <a:lnTo>
                        <a:pt x="73" y="228"/>
                      </a:lnTo>
                      <a:lnTo>
                        <a:pt x="120" y="239"/>
                      </a:lnTo>
                      <a:lnTo>
                        <a:pt x="166" y="228"/>
                      </a:lnTo>
                      <a:lnTo>
                        <a:pt x="204" y="202"/>
                      </a:lnTo>
                      <a:lnTo>
                        <a:pt x="229" y="165"/>
                      </a:lnTo>
                      <a:lnTo>
                        <a:pt x="240" y="118"/>
                      </a:lnTo>
                    </a:path>
                  </a:pathLst>
                </a:custGeom>
                <a:solidFill>
                  <a:srgbClr val="000000"/>
                </a:solidFill>
                <a:ln w="12700" cap="rnd">
                  <a:solidFill>
                    <a:srgbClr val="FFFFFF"/>
                  </a:solidFill>
                  <a:round/>
                  <a:headEnd/>
                  <a:tailEnd/>
                </a:ln>
              </p:spPr>
              <p:txBody>
                <a:bodyPr/>
                <a:lstStyle/>
                <a:p>
                  <a:endParaRPr lang="zh-CN" altLang="en-US"/>
                </a:p>
              </p:txBody>
            </p:sp>
            <p:sp>
              <p:nvSpPr>
                <p:cNvPr id="55" name="Freeform 51">
                  <a:extLst>
                    <a:ext uri="{FF2B5EF4-FFF2-40B4-BE49-F238E27FC236}">
                      <a16:creationId xmlns:a16="http://schemas.microsoft.com/office/drawing/2014/main" id="{DE73DB05-4148-4265-9D19-C71E255DACCE}"/>
                    </a:ext>
                  </a:extLst>
                </p:cNvPr>
                <p:cNvSpPr>
                  <a:spLocks/>
                </p:cNvSpPr>
                <p:nvPr/>
              </p:nvSpPr>
              <p:spPr bwMode="auto">
                <a:xfrm>
                  <a:off x="3354" y="3976"/>
                  <a:ext cx="151" cy="151"/>
                </a:xfrm>
                <a:custGeom>
                  <a:avLst/>
                  <a:gdLst>
                    <a:gd name="T0" fmla="*/ 150 w 151"/>
                    <a:gd name="T1" fmla="*/ 75 h 151"/>
                    <a:gd name="T2" fmla="*/ 144 w 151"/>
                    <a:gd name="T3" fmla="*/ 45 h 151"/>
                    <a:gd name="T4" fmla="*/ 127 w 151"/>
                    <a:gd name="T5" fmla="*/ 22 h 151"/>
                    <a:gd name="T6" fmla="*/ 103 w 151"/>
                    <a:gd name="T7" fmla="*/ 6 h 151"/>
                    <a:gd name="T8" fmla="*/ 75 w 151"/>
                    <a:gd name="T9" fmla="*/ 0 h 151"/>
                    <a:gd name="T10" fmla="*/ 45 w 151"/>
                    <a:gd name="T11" fmla="*/ 6 h 151"/>
                    <a:gd name="T12" fmla="*/ 22 w 151"/>
                    <a:gd name="T13" fmla="*/ 22 h 151"/>
                    <a:gd name="T14" fmla="*/ 6 w 151"/>
                    <a:gd name="T15" fmla="*/ 45 h 151"/>
                    <a:gd name="T16" fmla="*/ 0 w 151"/>
                    <a:gd name="T17" fmla="*/ 75 h 151"/>
                    <a:gd name="T18" fmla="*/ 6 w 151"/>
                    <a:gd name="T19" fmla="*/ 103 h 151"/>
                    <a:gd name="T20" fmla="*/ 22 w 151"/>
                    <a:gd name="T21" fmla="*/ 127 h 151"/>
                    <a:gd name="T22" fmla="*/ 45 w 151"/>
                    <a:gd name="T23" fmla="*/ 144 h 151"/>
                    <a:gd name="T24" fmla="*/ 75 w 151"/>
                    <a:gd name="T25" fmla="*/ 150 h 151"/>
                    <a:gd name="T26" fmla="*/ 103 w 151"/>
                    <a:gd name="T27" fmla="*/ 144 h 151"/>
                    <a:gd name="T28" fmla="*/ 127 w 151"/>
                    <a:gd name="T29" fmla="*/ 127 h 151"/>
                    <a:gd name="T30" fmla="*/ 144 w 151"/>
                    <a:gd name="T31" fmla="*/ 103 h 151"/>
                    <a:gd name="T32" fmla="*/ 150 w 151"/>
                    <a:gd name="T33" fmla="*/ 75 h 1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1"/>
                    <a:gd name="T52" fmla="*/ 0 h 151"/>
                    <a:gd name="T53" fmla="*/ 151 w 151"/>
                    <a:gd name="T54" fmla="*/ 151 h 1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1" h="151">
                      <a:moveTo>
                        <a:pt x="150" y="75"/>
                      </a:moveTo>
                      <a:lnTo>
                        <a:pt x="144" y="45"/>
                      </a:lnTo>
                      <a:lnTo>
                        <a:pt x="127" y="22"/>
                      </a:lnTo>
                      <a:lnTo>
                        <a:pt x="103" y="6"/>
                      </a:lnTo>
                      <a:lnTo>
                        <a:pt x="75" y="0"/>
                      </a:lnTo>
                      <a:lnTo>
                        <a:pt x="45" y="6"/>
                      </a:lnTo>
                      <a:lnTo>
                        <a:pt x="22" y="22"/>
                      </a:lnTo>
                      <a:lnTo>
                        <a:pt x="6" y="45"/>
                      </a:lnTo>
                      <a:lnTo>
                        <a:pt x="0" y="75"/>
                      </a:lnTo>
                      <a:lnTo>
                        <a:pt x="6" y="103"/>
                      </a:lnTo>
                      <a:lnTo>
                        <a:pt x="22" y="127"/>
                      </a:lnTo>
                      <a:lnTo>
                        <a:pt x="45" y="144"/>
                      </a:lnTo>
                      <a:lnTo>
                        <a:pt x="75" y="150"/>
                      </a:lnTo>
                      <a:lnTo>
                        <a:pt x="103" y="144"/>
                      </a:lnTo>
                      <a:lnTo>
                        <a:pt x="127" y="127"/>
                      </a:lnTo>
                      <a:lnTo>
                        <a:pt x="144" y="103"/>
                      </a:lnTo>
                      <a:lnTo>
                        <a:pt x="150" y="75"/>
                      </a:lnTo>
                    </a:path>
                  </a:pathLst>
                </a:custGeom>
                <a:solidFill>
                  <a:srgbClr val="FFFFFF"/>
                </a:solidFill>
                <a:ln w="12700" cap="rnd">
                  <a:solidFill>
                    <a:srgbClr val="FFFFFF"/>
                  </a:solidFill>
                  <a:round/>
                  <a:headEnd/>
                  <a:tailEnd/>
                </a:ln>
              </p:spPr>
              <p:txBody>
                <a:bodyPr/>
                <a:lstStyle/>
                <a:p>
                  <a:endParaRPr lang="zh-CN" altLang="en-US"/>
                </a:p>
              </p:txBody>
            </p:sp>
            <p:sp>
              <p:nvSpPr>
                <p:cNvPr id="56" name="Freeform 52">
                  <a:extLst>
                    <a:ext uri="{FF2B5EF4-FFF2-40B4-BE49-F238E27FC236}">
                      <a16:creationId xmlns:a16="http://schemas.microsoft.com/office/drawing/2014/main" id="{03DEB00B-7536-474A-922E-37B17EEF4C3D}"/>
                    </a:ext>
                  </a:extLst>
                </p:cNvPr>
                <p:cNvSpPr>
                  <a:spLocks/>
                </p:cNvSpPr>
                <p:nvPr/>
              </p:nvSpPr>
              <p:spPr bwMode="auto">
                <a:xfrm>
                  <a:off x="3413" y="4036"/>
                  <a:ext cx="38" cy="25"/>
                </a:xfrm>
                <a:custGeom>
                  <a:avLst/>
                  <a:gdLst>
                    <a:gd name="T0" fmla="*/ 0 w 38"/>
                    <a:gd name="T1" fmla="*/ 24 h 25"/>
                    <a:gd name="T2" fmla="*/ 0 w 38"/>
                    <a:gd name="T3" fmla="*/ 19 h 25"/>
                    <a:gd name="T4" fmla="*/ 1 w 38"/>
                    <a:gd name="T5" fmla="*/ 16 h 25"/>
                    <a:gd name="T6" fmla="*/ 1 w 38"/>
                    <a:gd name="T7" fmla="*/ 12 h 25"/>
                    <a:gd name="T8" fmla="*/ 4 w 38"/>
                    <a:gd name="T9" fmla="*/ 7 h 25"/>
                    <a:gd name="T10" fmla="*/ 5 w 38"/>
                    <a:gd name="T11" fmla="*/ 4 h 25"/>
                    <a:gd name="T12" fmla="*/ 8 w 38"/>
                    <a:gd name="T13" fmla="*/ 0 h 25"/>
                    <a:gd name="T14" fmla="*/ 13 w 38"/>
                    <a:gd name="T15" fmla="*/ 0 h 25"/>
                    <a:gd name="T16" fmla="*/ 16 w 38"/>
                    <a:gd name="T17" fmla="*/ 0 h 25"/>
                    <a:gd name="T18" fmla="*/ 20 w 38"/>
                    <a:gd name="T19" fmla="*/ 0 h 25"/>
                    <a:gd name="T20" fmla="*/ 25 w 38"/>
                    <a:gd name="T21" fmla="*/ 0 h 25"/>
                    <a:gd name="T22" fmla="*/ 28 w 38"/>
                    <a:gd name="T23" fmla="*/ 4 h 25"/>
                    <a:gd name="T24" fmla="*/ 31 w 38"/>
                    <a:gd name="T25" fmla="*/ 7 h 25"/>
                    <a:gd name="T26" fmla="*/ 32 w 38"/>
                    <a:gd name="T27" fmla="*/ 12 h 25"/>
                    <a:gd name="T28" fmla="*/ 35 w 38"/>
                    <a:gd name="T29" fmla="*/ 16 h 25"/>
                    <a:gd name="T30" fmla="*/ 35 w 38"/>
                    <a:gd name="T31" fmla="*/ 19 h 25"/>
                    <a:gd name="T32" fmla="*/ 37 w 38"/>
                    <a:gd name="T33" fmla="*/ 24 h 25"/>
                    <a:gd name="T34" fmla="*/ 0 w 38"/>
                    <a:gd name="T35" fmla="*/ 24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25"/>
                    <a:gd name="T56" fmla="*/ 38 w 38"/>
                    <a:gd name="T57" fmla="*/ 25 h 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25">
                      <a:moveTo>
                        <a:pt x="0" y="24"/>
                      </a:moveTo>
                      <a:lnTo>
                        <a:pt x="0" y="19"/>
                      </a:lnTo>
                      <a:lnTo>
                        <a:pt x="1" y="16"/>
                      </a:lnTo>
                      <a:lnTo>
                        <a:pt x="1" y="12"/>
                      </a:lnTo>
                      <a:lnTo>
                        <a:pt x="4" y="7"/>
                      </a:lnTo>
                      <a:lnTo>
                        <a:pt x="5" y="4"/>
                      </a:lnTo>
                      <a:lnTo>
                        <a:pt x="8" y="0"/>
                      </a:lnTo>
                      <a:lnTo>
                        <a:pt x="13" y="0"/>
                      </a:lnTo>
                      <a:lnTo>
                        <a:pt x="16" y="0"/>
                      </a:lnTo>
                      <a:lnTo>
                        <a:pt x="20" y="0"/>
                      </a:lnTo>
                      <a:lnTo>
                        <a:pt x="25" y="0"/>
                      </a:lnTo>
                      <a:lnTo>
                        <a:pt x="28" y="4"/>
                      </a:lnTo>
                      <a:lnTo>
                        <a:pt x="31" y="7"/>
                      </a:lnTo>
                      <a:lnTo>
                        <a:pt x="32" y="12"/>
                      </a:lnTo>
                      <a:lnTo>
                        <a:pt x="35" y="16"/>
                      </a:lnTo>
                      <a:lnTo>
                        <a:pt x="35" y="19"/>
                      </a:lnTo>
                      <a:lnTo>
                        <a:pt x="37" y="24"/>
                      </a:lnTo>
                      <a:lnTo>
                        <a:pt x="0" y="24"/>
                      </a:lnTo>
                    </a:path>
                  </a:pathLst>
                </a:custGeom>
                <a:solidFill>
                  <a:srgbClr val="000000"/>
                </a:solidFill>
                <a:ln w="12700" cap="rnd">
                  <a:solidFill>
                    <a:srgbClr val="FFFFFF"/>
                  </a:solidFill>
                  <a:round/>
                  <a:headEnd/>
                  <a:tailEnd/>
                </a:ln>
              </p:spPr>
              <p:txBody>
                <a:bodyPr/>
                <a:lstStyle/>
                <a:p>
                  <a:endParaRPr lang="zh-CN" altLang="en-US"/>
                </a:p>
              </p:txBody>
            </p:sp>
            <p:sp>
              <p:nvSpPr>
                <p:cNvPr id="57" name="Freeform 53">
                  <a:extLst>
                    <a:ext uri="{FF2B5EF4-FFF2-40B4-BE49-F238E27FC236}">
                      <a16:creationId xmlns:a16="http://schemas.microsoft.com/office/drawing/2014/main" id="{CFB7C8B1-7714-4C86-8D1B-8BB70B87012B}"/>
                    </a:ext>
                  </a:extLst>
                </p:cNvPr>
                <p:cNvSpPr>
                  <a:spLocks/>
                </p:cNvSpPr>
                <p:nvPr/>
              </p:nvSpPr>
              <p:spPr bwMode="auto">
                <a:xfrm>
                  <a:off x="3413" y="4055"/>
                  <a:ext cx="38" cy="25"/>
                </a:xfrm>
                <a:custGeom>
                  <a:avLst/>
                  <a:gdLst>
                    <a:gd name="T0" fmla="*/ 0 w 38"/>
                    <a:gd name="T1" fmla="*/ 0 h 25"/>
                    <a:gd name="T2" fmla="*/ 0 w 38"/>
                    <a:gd name="T3" fmla="*/ 0 h 25"/>
                    <a:gd name="T4" fmla="*/ 0 w 38"/>
                    <a:gd name="T5" fmla="*/ 4 h 25"/>
                    <a:gd name="T6" fmla="*/ 1 w 38"/>
                    <a:gd name="T7" fmla="*/ 10 h 25"/>
                    <a:gd name="T8" fmla="*/ 1 w 38"/>
                    <a:gd name="T9" fmla="*/ 13 h 25"/>
                    <a:gd name="T10" fmla="*/ 4 w 38"/>
                    <a:gd name="T11" fmla="*/ 18 h 25"/>
                    <a:gd name="T12" fmla="*/ 5 w 38"/>
                    <a:gd name="T13" fmla="*/ 19 h 25"/>
                    <a:gd name="T14" fmla="*/ 8 w 38"/>
                    <a:gd name="T15" fmla="*/ 22 h 25"/>
                    <a:gd name="T16" fmla="*/ 13 w 38"/>
                    <a:gd name="T17" fmla="*/ 24 h 25"/>
                    <a:gd name="T18" fmla="*/ 16 w 38"/>
                    <a:gd name="T19" fmla="*/ 24 h 25"/>
                    <a:gd name="T20" fmla="*/ 20 w 38"/>
                    <a:gd name="T21" fmla="*/ 24 h 25"/>
                    <a:gd name="T22" fmla="*/ 25 w 38"/>
                    <a:gd name="T23" fmla="*/ 22 h 25"/>
                    <a:gd name="T24" fmla="*/ 28 w 38"/>
                    <a:gd name="T25" fmla="*/ 19 h 25"/>
                    <a:gd name="T26" fmla="*/ 31 w 38"/>
                    <a:gd name="T27" fmla="*/ 18 h 25"/>
                    <a:gd name="T28" fmla="*/ 32 w 38"/>
                    <a:gd name="T29" fmla="*/ 13 h 25"/>
                    <a:gd name="T30" fmla="*/ 35 w 38"/>
                    <a:gd name="T31" fmla="*/ 10 h 25"/>
                    <a:gd name="T32" fmla="*/ 35 w 38"/>
                    <a:gd name="T33" fmla="*/ 4 h 25"/>
                    <a:gd name="T34" fmla="*/ 37 w 38"/>
                    <a:gd name="T35" fmla="*/ 0 h 25"/>
                    <a:gd name="T36" fmla="*/ 37 w 38"/>
                    <a:gd name="T37" fmla="*/ 0 h 25"/>
                    <a:gd name="T38" fmla="*/ 0 w 38"/>
                    <a:gd name="T39" fmla="*/ 0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25"/>
                    <a:gd name="T62" fmla="*/ 38 w 38"/>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25">
                      <a:moveTo>
                        <a:pt x="0" y="0"/>
                      </a:moveTo>
                      <a:lnTo>
                        <a:pt x="0" y="0"/>
                      </a:lnTo>
                      <a:lnTo>
                        <a:pt x="0" y="4"/>
                      </a:lnTo>
                      <a:lnTo>
                        <a:pt x="1" y="10"/>
                      </a:lnTo>
                      <a:lnTo>
                        <a:pt x="1" y="13"/>
                      </a:lnTo>
                      <a:lnTo>
                        <a:pt x="4" y="18"/>
                      </a:lnTo>
                      <a:lnTo>
                        <a:pt x="5" y="19"/>
                      </a:lnTo>
                      <a:lnTo>
                        <a:pt x="8" y="22"/>
                      </a:lnTo>
                      <a:lnTo>
                        <a:pt x="13" y="24"/>
                      </a:lnTo>
                      <a:lnTo>
                        <a:pt x="16" y="24"/>
                      </a:lnTo>
                      <a:lnTo>
                        <a:pt x="20" y="24"/>
                      </a:lnTo>
                      <a:lnTo>
                        <a:pt x="25" y="22"/>
                      </a:lnTo>
                      <a:lnTo>
                        <a:pt x="28" y="19"/>
                      </a:lnTo>
                      <a:lnTo>
                        <a:pt x="31" y="18"/>
                      </a:lnTo>
                      <a:lnTo>
                        <a:pt x="32" y="13"/>
                      </a:lnTo>
                      <a:lnTo>
                        <a:pt x="35" y="10"/>
                      </a:lnTo>
                      <a:lnTo>
                        <a:pt x="35" y="4"/>
                      </a:lnTo>
                      <a:lnTo>
                        <a:pt x="37" y="0"/>
                      </a:lnTo>
                      <a:lnTo>
                        <a:pt x="0" y="0"/>
                      </a:lnTo>
                    </a:path>
                  </a:pathLst>
                </a:custGeom>
                <a:solidFill>
                  <a:srgbClr val="000000"/>
                </a:solidFill>
                <a:ln w="12700" cap="rnd">
                  <a:solidFill>
                    <a:srgbClr val="FFFFFF"/>
                  </a:solidFill>
                  <a:round/>
                  <a:headEnd/>
                  <a:tailEnd/>
                </a:ln>
              </p:spPr>
              <p:txBody>
                <a:bodyPr/>
                <a:lstStyle/>
                <a:p>
                  <a:endParaRPr lang="zh-CN" altLang="en-US"/>
                </a:p>
              </p:txBody>
            </p:sp>
            <p:sp>
              <p:nvSpPr>
                <p:cNvPr id="58" name="Freeform 54">
                  <a:extLst>
                    <a:ext uri="{FF2B5EF4-FFF2-40B4-BE49-F238E27FC236}">
                      <a16:creationId xmlns:a16="http://schemas.microsoft.com/office/drawing/2014/main" id="{3BD379CB-9535-4CBF-B77F-63ED87075AC0}"/>
                    </a:ext>
                  </a:extLst>
                </p:cNvPr>
                <p:cNvSpPr>
                  <a:spLocks/>
                </p:cNvSpPr>
                <p:nvPr/>
              </p:nvSpPr>
              <p:spPr bwMode="auto">
                <a:xfrm>
                  <a:off x="3413" y="4036"/>
                  <a:ext cx="38" cy="38"/>
                </a:xfrm>
                <a:custGeom>
                  <a:avLst/>
                  <a:gdLst>
                    <a:gd name="T0" fmla="*/ 16 w 38"/>
                    <a:gd name="T1" fmla="*/ 0 h 38"/>
                    <a:gd name="T2" fmla="*/ 13 w 38"/>
                    <a:gd name="T3" fmla="*/ 0 h 38"/>
                    <a:gd name="T4" fmla="*/ 8 w 38"/>
                    <a:gd name="T5" fmla="*/ 1 h 38"/>
                    <a:gd name="T6" fmla="*/ 5 w 38"/>
                    <a:gd name="T7" fmla="*/ 4 h 38"/>
                    <a:gd name="T8" fmla="*/ 4 w 38"/>
                    <a:gd name="T9" fmla="*/ 5 h 38"/>
                    <a:gd name="T10" fmla="*/ 1 w 38"/>
                    <a:gd name="T11" fmla="*/ 8 h 38"/>
                    <a:gd name="T12" fmla="*/ 1 w 38"/>
                    <a:gd name="T13" fmla="*/ 11 h 38"/>
                    <a:gd name="T14" fmla="*/ 0 w 38"/>
                    <a:gd name="T15" fmla="*/ 16 h 38"/>
                    <a:gd name="T16" fmla="*/ 0 w 38"/>
                    <a:gd name="T17" fmla="*/ 19 h 38"/>
                    <a:gd name="T18" fmla="*/ 0 w 38"/>
                    <a:gd name="T19" fmla="*/ 23 h 38"/>
                    <a:gd name="T20" fmla="*/ 1 w 38"/>
                    <a:gd name="T21" fmla="*/ 26 h 38"/>
                    <a:gd name="T22" fmla="*/ 1 w 38"/>
                    <a:gd name="T23" fmla="*/ 29 h 38"/>
                    <a:gd name="T24" fmla="*/ 4 w 38"/>
                    <a:gd name="T25" fmla="*/ 32 h 38"/>
                    <a:gd name="T26" fmla="*/ 5 w 38"/>
                    <a:gd name="T27" fmla="*/ 34 h 38"/>
                    <a:gd name="T28" fmla="*/ 8 w 38"/>
                    <a:gd name="T29" fmla="*/ 35 h 38"/>
                    <a:gd name="T30" fmla="*/ 13 w 38"/>
                    <a:gd name="T31" fmla="*/ 37 h 38"/>
                    <a:gd name="T32" fmla="*/ 16 w 38"/>
                    <a:gd name="T33" fmla="*/ 37 h 38"/>
                    <a:gd name="T34" fmla="*/ 20 w 38"/>
                    <a:gd name="T35" fmla="*/ 37 h 38"/>
                    <a:gd name="T36" fmla="*/ 25 w 38"/>
                    <a:gd name="T37" fmla="*/ 35 h 38"/>
                    <a:gd name="T38" fmla="*/ 28 w 38"/>
                    <a:gd name="T39" fmla="*/ 34 h 38"/>
                    <a:gd name="T40" fmla="*/ 31 w 38"/>
                    <a:gd name="T41" fmla="*/ 32 h 38"/>
                    <a:gd name="T42" fmla="*/ 32 w 38"/>
                    <a:gd name="T43" fmla="*/ 29 h 38"/>
                    <a:gd name="T44" fmla="*/ 35 w 38"/>
                    <a:gd name="T45" fmla="*/ 26 h 38"/>
                    <a:gd name="T46" fmla="*/ 35 w 38"/>
                    <a:gd name="T47" fmla="*/ 23 h 38"/>
                    <a:gd name="T48" fmla="*/ 37 w 38"/>
                    <a:gd name="T49" fmla="*/ 19 h 38"/>
                    <a:gd name="T50" fmla="*/ 35 w 38"/>
                    <a:gd name="T51" fmla="*/ 16 h 38"/>
                    <a:gd name="T52" fmla="*/ 35 w 38"/>
                    <a:gd name="T53" fmla="*/ 11 h 38"/>
                    <a:gd name="T54" fmla="*/ 32 w 38"/>
                    <a:gd name="T55" fmla="*/ 8 h 38"/>
                    <a:gd name="T56" fmla="*/ 31 w 38"/>
                    <a:gd name="T57" fmla="*/ 5 h 38"/>
                    <a:gd name="T58" fmla="*/ 28 w 38"/>
                    <a:gd name="T59" fmla="*/ 4 h 38"/>
                    <a:gd name="T60" fmla="*/ 25 w 38"/>
                    <a:gd name="T61" fmla="*/ 1 h 38"/>
                    <a:gd name="T62" fmla="*/ 20 w 38"/>
                    <a:gd name="T63" fmla="*/ 0 h 38"/>
                    <a:gd name="T64" fmla="*/ 16 w 38"/>
                    <a:gd name="T65" fmla="*/ 0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8"/>
                    <a:gd name="T101" fmla="*/ 38 w 38"/>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8">
                      <a:moveTo>
                        <a:pt x="16" y="0"/>
                      </a:moveTo>
                      <a:lnTo>
                        <a:pt x="13" y="0"/>
                      </a:lnTo>
                      <a:lnTo>
                        <a:pt x="8" y="1"/>
                      </a:lnTo>
                      <a:lnTo>
                        <a:pt x="5" y="4"/>
                      </a:lnTo>
                      <a:lnTo>
                        <a:pt x="4" y="5"/>
                      </a:lnTo>
                      <a:lnTo>
                        <a:pt x="1" y="8"/>
                      </a:lnTo>
                      <a:lnTo>
                        <a:pt x="1" y="11"/>
                      </a:lnTo>
                      <a:lnTo>
                        <a:pt x="0" y="16"/>
                      </a:lnTo>
                      <a:lnTo>
                        <a:pt x="0" y="19"/>
                      </a:lnTo>
                      <a:lnTo>
                        <a:pt x="0" y="23"/>
                      </a:lnTo>
                      <a:lnTo>
                        <a:pt x="1" y="26"/>
                      </a:lnTo>
                      <a:lnTo>
                        <a:pt x="1" y="29"/>
                      </a:lnTo>
                      <a:lnTo>
                        <a:pt x="4" y="32"/>
                      </a:lnTo>
                      <a:lnTo>
                        <a:pt x="5" y="34"/>
                      </a:lnTo>
                      <a:lnTo>
                        <a:pt x="8" y="35"/>
                      </a:lnTo>
                      <a:lnTo>
                        <a:pt x="13" y="37"/>
                      </a:lnTo>
                      <a:lnTo>
                        <a:pt x="16" y="37"/>
                      </a:lnTo>
                      <a:lnTo>
                        <a:pt x="20" y="37"/>
                      </a:lnTo>
                      <a:lnTo>
                        <a:pt x="25" y="35"/>
                      </a:lnTo>
                      <a:lnTo>
                        <a:pt x="28" y="34"/>
                      </a:lnTo>
                      <a:lnTo>
                        <a:pt x="31" y="32"/>
                      </a:lnTo>
                      <a:lnTo>
                        <a:pt x="32" y="29"/>
                      </a:lnTo>
                      <a:lnTo>
                        <a:pt x="35" y="26"/>
                      </a:lnTo>
                      <a:lnTo>
                        <a:pt x="35" y="23"/>
                      </a:lnTo>
                      <a:lnTo>
                        <a:pt x="37" y="19"/>
                      </a:lnTo>
                      <a:lnTo>
                        <a:pt x="35" y="16"/>
                      </a:lnTo>
                      <a:lnTo>
                        <a:pt x="35" y="11"/>
                      </a:lnTo>
                      <a:lnTo>
                        <a:pt x="32" y="8"/>
                      </a:lnTo>
                      <a:lnTo>
                        <a:pt x="31" y="5"/>
                      </a:lnTo>
                      <a:lnTo>
                        <a:pt x="28" y="4"/>
                      </a:lnTo>
                      <a:lnTo>
                        <a:pt x="25" y="1"/>
                      </a:lnTo>
                      <a:lnTo>
                        <a:pt x="20" y="0"/>
                      </a:lnTo>
                      <a:lnTo>
                        <a:pt x="16"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Freeform 55">
                  <a:extLst>
                    <a:ext uri="{FF2B5EF4-FFF2-40B4-BE49-F238E27FC236}">
                      <a16:creationId xmlns:a16="http://schemas.microsoft.com/office/drawing/2014/main" id="{75BCE1DE-E584-496A-BE3F-539141E5AEE1}"/>
                    </a:ext>
                  </a:extLst>
                </p:cNvPr>
                <p:cNvSpPr>
                  <a:spLocks/>
                </p:cNvSpPr>
                <p:nvPr/>
              </p:nvSpPr>
              <p:spPr bwMode="auto">
                <a:xfrm>
                  <a:off x="2949" y="3394"/>
                  <a:ext cx="121" cy="124"/>
                </a:xfrm>
                <a:custGeom>
                  <a:avLst/>
                  <a:gdLst>
                    <a:gd name="T0" fmla="*/ 6 w 121"/>
                    <a:gd name="T1" fmla="*/ 105 h 124"/>
                    <a:gd name="T2" fmla="*/ 1 w 121"/>
                    <a:gd name="T3" fmla="*/ 90 h 124"/>
                    <a:gd name="T4" fmla="*/ 0 w 121"/>
                    <a:gd name="T5" fmla="*/ 73 h 124"/>
                    <a:gd name="T6" fmla="*/ 0 w 121"/>
                    <a:gd name="T7" fmla="*/ 60 h 124"/>
                    <a:gd name="T8" fmla="*/ 3 w 121"/>
                    <a:gd name="T9" fmla="*/ 45 h 124"/>
                    <a:gd name="T10" fmla="*/ 6 w 121"/>
                    <a:gd name="T11" fmla="*/ 30 h 124"/>
                    <a:gd name="T12" fmla="*/ 15 w 121"/>
                    <a:gd name="T13" fmla="*/ 16 h 124"/>
                    <a:gd name="T14" fmla="*/ 25 w 121"/>
                    <a:gd name="T15" fmla="*/ 6 h 124"/>
                    <a:gd name="T16" fmla="*/ 39 w 121"/>
                    <a:gd name="T17" fmla="*/ 3 h 124"/>
                    <a:gd name="T18" fmla="*/ 45 w 121"/>
                    <a:gd name="T19" fmla="*/ 1 h 124"/>
                    <a:gd name="T20" fmla="*/ 57 w 121"/>
                    <a:gd name="T21" fmla="*/ 0 h 124"/>
                    <a:gd name="T22" fmla="*/ 72 w 121"/>
                    <a:gd name="T23" fmla="*/ 1 h 124"/>
                    <a:gd name="T24" fmla="*/ 87 w 121"/>
                    <a:gd name="T25" fmla="*/ 6 h 124"/>
                    <a:gd name="T26" fmla="*/ 99 w 121"/>
                    <a:gd name="T27" fmla="*/ 12 h 124"/>
                    <a:gd name="T28" fmla="*/ 111 w 121"/>
                    <a:gd name="T29" fmla="*/ 15 h 124"/>
                    <a:gd name="T30" fmla="*/ 120 w 121"/>
                    <a:gd name="T31" fmla="*/ 22 h 124"/>
                    <a:gd name="T32" fmla="*/ 118 w 121"/>
                    <a:gd name="T33" fmla="*/ 34 h 124"/>
                    <a:gd name="T34" fmla="*/ 109 w 121"/>
                    <a:gd name="T35" fmla="*/ 45 h 124"/>
                    <a:gd name="T36" fmla="*/ 103 w 121"/>
                    <a:gd name="T37" fmla="*/ 49 h 124"/>
                    <a:gd name="T38" fmla="*/ 102 w 121"/>
                    <a:gd name="T39" fmla="*/ 48 h 124"/>
                    <a:gd name="T40" fmla="*/ 99 w 121"/>
                    <a:gd name="T41" fmla="*/ 48 h 124"/>
                    <a:gd name="T42" fmla="*/ 91 w 121"/>
                    <a:gd name="T43" fmla="*/ 49 h 124"/>
                    <a:gd name="T44" fmla="*/ 99 w 121"/>
                    <a:gd name="T45" fmla="*/ 45 h 124"/>
                    <a:gd name="T46" fmla="*/ 84 w 121"/>
                    <a:gd name="T47" fmla="*/ 51 h 124"/>
                    <a:gd name="T48" fmla="*/ 84 w 121"/>
                    <a:gd name="T49" fmla="*/ 69 h 124"/>
                    <a:gd name="T50" fmla="*/ 64 w 121"/>
                    <a:gd name="T51" fmla="*/ 87 h 124"/>
                    <a:gd name="T52" fmla="*/ 42 w 121"/>
                    <a:gd name="T53" fmla="*/ 91 h 124"/>
                    <a:gd name="T54" fmla="*/ 40 w 121"/>
                    <a:gd name="T55" fmla="*/ 100 h 124"/>
                    <a:gd name="T56" fmla="*/ 40 w 121"/>
                    <a:gd name="T57" fmla="*/ 109 h 124"/>
                    <a:gd name="T58" fmla="*/ 36 w 121"/>
                    <a:gd name="T59" fmla="*/ 117 h 124"/>
                    <a:gd name="T60" fmla="*/ 28 w 121"/>
                    <a:gd name="T61" fmla="*/ 120 h 124"/>
                    <a:gd name="T62" fmla="*/ 22 w 121"/>
                    <a:gd name="T63" fmla="*/ 123 h 124"/>
                    <a:gd name="T64" fmla="*/ 18 w 121"/>
                    <a:gd name="T65" fmla="*/ 123 h 124"/>
                    <a:gd name="T66" fmla="*/ 13 w 121"/>
                    <a:gd name="T67" fmla="*/ 120 h 1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124"/>
                    <a:gd name="T104" fmla="*/ 121 w 121"/>
                    <a:gd name="T105" fmla="*/ 124 h 1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124">
                      <a:moveTo>
                        <a:pt x="10" y="115"/>
                      </a:moveTo>
                      <a:lnTo>
                        <a:pt x="6" y="105"/>
                      </a:lnTo>
                      <a:lnTo>
                        <a:pt x="4" y="97"/>
                      </a:lnTo>
                      <a:lnTo>
                        <a:pt x="1" y="90"/>
                      </a:lnTo>
                      <a:lnTo>
                        <a:pt x="0" y="82"/>
                      </a:lnTo>
                      <a:lnTo>
                        <a:pt x="0" y="73"/>
                      </a:lnTo>
                      <a:lnTo>
                        <a:pt x="0" y="66"/>
                      </a:lnTo>
                      <a:lnTo>
                        <a:pt x="0" y="60"/>
                      </a:lnTo>
                      <a:lnTo>
                        <a:pt x="1" y="52"/>
                      </a:lnTo>
                      <a:lnTo>
                        <a:pt x="3" y="45"/>
                      </a:lnTo>
                      <a:lnTo>
                        <a:pt x="4" y="37"/>
                      </a:lnTo>
                      <a:lnTo>
                        <a:pt x="6" y="30"/>
                      </a:lnTo>
                      <a:lnTo>
                        <a:pt x="10" y="22"/>
                      </a:lnTo>
                      <a:lnTo>
                        <a:pt x="15" y="16"/>
                      </a:lnTo>
                      <a:lnTo>
                        <a:pt x="19" y="10"/>
                      </a:lnTo>
                      <a:lnTo>
                        <a:pt x="25" y="6"/>
                      </a:lnTo>
                      <a:lnTo>
                        <a:pt x="31" y="4"/>
                      </a:lnTo>
                      <a:lnTo>
                        <a:pt x="39" y="3"/>
                      </a:lnTo>
                      <a:lnTo>
                        <a:pt x="43" y="3"/>
                      </a:lnTo>
                      <a:lnTo>
                        <a:pt x="45" y="1"/>
                      </a:lnTo>
                      <a:lnTo>
                        <a:pt x="49" y="0"/>
                      </a:lnTo>
                      <a:lnTo>
                        <a:pt x="57" y="0"/>
                      </a:lnTo>
                      <a:lnTo>
                        <a:pt x="64" y="1"/>
                      </a:lnTo>
                      <a:lnTo>
                        <a:pt x="72" y="1"/>
                      </a:lnTo>
                      <a:lnTo>
                        <a:pt x="81" y="3"/>
                      </a:lnTo>
                      <a:lnTo>
                        <a:pt x="87" y="6"/>
                      </a:lnTo>
                      <a:lnTo>
                        <a:pt x="93" y="9"/>
                      </a:lnTo>
                      <a:lnTo>
                        <a:pt x="99" y="12"/>
                      </a:lnTo>
                      <a:lnTo>
                        <a:pt x="103" y="13"/>
                      </a:lnTo>
                      <a:lnTo>
                        <a:pt x="111" y="15"/>
                      </a:lnTo>
                      <a:lnTo>
                        <a:pt x="117" y="18"/>
                      </a:lnTo>
                      <a:lnTo>
                        <a:pt x="120" y="22"/>
                      </a:lnTo>
                      <a:lnTo>
                        <a:pt x="120" y="28"/>
                      </a:lnTo>
                      <a:lnTo>
                        <a:pt x="118" y="34"/>
                      </a:lnTo>
                      <a:lnTo>
                        <a:pt x="114" y="43"/>
                      </a:lnTo>
                      <a:lnTo>
                        <a:pt x="109" y="45"/>
                      </a:lnTo>
                      <a:lnTo>
                        <a:pt x="106" y="48"/>
                      </a:lnTo>
                      <a:lnTo>
                        <a:pt x="103" y="49"/>
                      </a:lnTo>
                      <a:lnTo>
                        <a:pt x="99" y="51"/>
                      </a:lnTo>
                      <a:lnTo>
                        <a:pt x="102" y="48"/>
                      </a:lnTo>
                      <a:lnTo>
                        <a:pt x="103" y="46"/>
                      </a:lnTo>
                      <a:lnTo>
                        <a:pt x="99" y="48"/>
                      </a:lnTo>
                      <a:lnTo>
                        <a:pt x="94" y="48"/>
                      </a:lnTo>
                      <a:lnTo>
                        <a:pt x="91" y="49"/>
                      </a:lnTo>
                      <a:lnTo>
                        <a:pt x="96" y="46"/>
                      </a:lnTo>
                      <a:lnTo>
                        <a:pt x="99" y="45"/>
                      </a:lnTo>
                      <a:lnTo>
                        <a:pt x="91" y="48"/>
                      </a:lnTo>
                      <a:lnTo>
                        <a:pt x="84" y="51"/>
                      </a:lnTo>
                      <a:lnTo>
                        <a:pt x="79" y="51"/>
                      </a:lnTo>
                      <a:lnTo>
                        <a:pt x="84" y="69"/>
                      </a:lnTo>
                      <a:lnTo>
                        <a:pt x="69" y="78"/>
                      </a:lnTo>
                      <a:lnTo>
                        <a:pt x="64" y="87"/>
                      </a:lnTo>
                      <a:lnTo>
                        <a:pt x="43" y="87"/>
                      </a:lnTo>
                      <a:lnTo>
                        <a:pt x="42" y="91"/>
                      </a:lnTo>
                      <a:lnTo>
                        <a:pt x="40" y="96"/>
                      </a:lnTo>
                      <a:lnTo>
                        <a:pt x="40" y="100"/>
                      </a:lnTo>
                      <a:lnTo>
                        <a:pt x="39" y="105"/>
                      </a:lnTo>
                      <a:lnTo>
                        <a:pt x="40" y="109"/>
                      </a:lnTo>
                      <a:lnTo>
                        <a:pt x="40" y="114"/>
                      </a:lnTo>
                      <a:lnTo>
                        <a:pt x="36" y="117"/>
                      </a:lnTo>
                      <a:lnTo>
                        <a:pt x="33" y="118"/>
                      </a:lnTo>
                      <a:lnTo>
                        <a:pt x="28" y="120"/>
                      </a:lnTo>
                      <a:lnTo>
                        <a:pt x="27" y="121"/>
                      </a:lnTo>
                      <a:lnTo>
                        <a:pt x="22" y="123"/>
                      </a:lnTo>
                      <a:lnTo>
                        <a:pt x="18" y="123"/>
                      </a:lnTo>
                      <a:lnTo>
                        <a:pt x="15" y="123"/>
                      </a:lnTo>
                      <a:lnTo>
                        <a:pt x="13" y="120"/>
                      </a:lnTo>
                      <a:lnTo>
                        <a:pt x="10" y="115"/>
                      </a:lnTo>
                    </a:path>
                  </a:pathLst>
                </a:custGeom>
                <a:solidFill>
                  <a:srgbClr val="000000"/>
                </a:solidFill>
                <a:ln w="12700" cap="rnd">
                  <a:solidFill>
                    <a:srgbClr val="000000"/>
                  </a:solidFill>
                  <a:round/>
                  <a:headEnd/>
                  <a:tailEnd/>
                </a:ln>
              </p:spPr>
              <p:txBody>
                <a:bodyPr/>
                <a:lstStyle/>
                <a:p>
                  <a:endParaRPr lang="zh-CN" altLang="en-US"/>
                </a:p>
              </p:txBody>
            </p:sp>
            <p:sp>
              <p:nvSpPr>
                <p:cNvPr id="60" name="Freeform 56">
                  <a:extLst>
                    <a:ext uri="{FF2B5EF4-FFF2-40B4-BE49-F238E27FC236}">
                      <a16:creationId xmlns:a16="http://schemas.microsoft.com/office/drawing/2014/main" id="{57068500-F775-4D28-B3FF-2BB3C5A753E5}"/>
                    </a:ext>
                  </a:extLst>
                </p:cNvPr>
                <p:cNvSpPr>
                  <a:spLocks/>
                </p:cNvSpPr>
                <p:nvPr/>
              </p:nvSpPr>
              <p:spPr bwMode="auto">
                <a:xfrm>
                  <a:off x="2926" y="3618"/>
                  <a:ext cx="112" cy="105"/>
                </a:xfrm>
                <a:custGeom>
                  <a:avLst/>
                  <a:gdLst>
                    <a:gd name="T0" fmla="*/ 0 w 112"/>
                    <a:gd name="T1" fmla="*/ 0 h 105"/>
                    <a:gd name="T2" fmla="*/ 42 w 112"/>
                    <a:gd name="T3" fmla="*/ 75 h 105"/>
                    <a:gd name="T4" fmla="*/ 49 w 112"/>
                    <a:gd name="T5" fmla="*/ 78 h 105"/>
                    <a:gd name="T6" fmla="*/ 63 w 112"/>
                    <a:gd name="T7" fmla="*/ 85 h 105"/>
                    <a:gd name="T8" fmla="*/ 82 w 112"/>
                    <a:gd name="T9" fmla="*/ 88 h 105"/>
                    <a:gd name="T10" fmla="*/ 90 w 112"/>
                    <a:gd name="T11" fmla="*/ 94 h 105"/>
                    <a:gd name="T12" fmla="*/ 111 w 112"/>
                    <a:gd name="T13" fmla="*/ 104 h 105"/>
                    <a:gd name="T14" fmla="*/ 0 60000 65536"/>
                    <a:gd name="T15" fmla="*/ 0 60000 65536"/>
                    <a:gd name="T16" fmla="*/ 0 60000 65536"/>
                    <a:gd name="T17" fmla="*/ 0 60000 65536"/>
                    <a:gd name="T18" fmla="*/ 0 60000 65536"/>
                    <a:gd name="T19" fmla="*/ 0 60000 65536"/>
                    <a:gd name="T20" fmla="*/ 0 60000 65536"/>
                    <a:gd name="T21" fmla="*/ 0 w 112"/>
                    <a:gd name="T22" fmla="*/ 0 h 105"/>
                    <a:gd name="T23" fmla="*/ 112 w 112"/>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5">
                      <a:moveTo>
                        <a:pt x="0" y="0"/>
                      </a:moveTo>
                      <a:lnTo>
                        <a:pt x="42" y="75"/>
                      </a:lnTo>
                      <a:lnTo>
                        <a:pt x="49" y="78"/>
                      </a:lnTo>
                      <a:lnTo>
                        <a:pt x="63" y="85"/>
                      </a:lnTo>
                      <a:lnTo>
                        <a:pt x="82" y="88"/>
                      </a:lnTo>
                      <a:lnTo>
                        <a:pt x="90" y="94"/>
                      </a:lnTo>
                      <a:lnTo>
                        <a:pt x="111" y="10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Freeform 57">
                  <a:extLst>
                    <a:ext uri="{FF2B5EF4-FFF2-40B4-BE49-F238E27FC236}">
                      <a16:creationId xmlns:a16="http://schemas.microsoft.com/office/drawing/2014/main" id="{2BD41A02-D8A7-497A-ADC2-69BA962250AF}"/>
                    </a:ext>
                  </a:extLst>
                </p:cNvPr>
                <p:cNvSpPr>
                  <a:spLocks/>
                </p:cNvSpPr>
                <p:nvPr/>
              </p:nvSpPr>
              <p:spPr bwMode="auto">
                <a:xfrm>
                  <a:off x="3018" y="3589"/>
                  <a:ext cx="25" cy="26"/>
                </a:xfrm>
                <a:custGeom>
                  <a:avLst/>
                  <a:gdLst>
                    <a:gd name="T0" fmla="*/ 0 w 25"/>
                    <a:gd name="T1" fmla="*/ 0 h 26"/>
                    <a:gd name="T2" fmla="*/ 0 w 25"/>
                    <a:gd name="T3" fmla="*/ 13 h 26"/>
                    <a:gd name="T4" fmla="*/ 16 w 25"/>
                    <a:gd name="T5" fmla="*/ 17 h 26"/>
                    <a:gd name="T6" fmla="*/ 24 w 25"/>
                    <a:gd name="T7" fmla="*/ 25 h 26"/>
                    <a:gd name="T8" fmla="*/ 0 60000 65536"/>
                    <a:gd name="T9" fmla="*/ 0 60000 65536"/>
                    <a:gd name="T10" fmla="*/ 0 60000 65536"/>
                    <a:gd name="T11" fmla="*/ 0 60000 65536"/>
                    <a:gd name="T12" fmla="*/ 0 w 25"/>
                    <a:gd name="T13" fmla="*/ 0 h 26"/>
                    <a:gd name="T14" fmla="*/ 25 w 25"/>
                    <a:gd name="T15" fmla="*/ 26 h 26"/>
                  </a:gdLst>
                  <a:ahLst/>
                  <a:cxnLst>
                    <a:cxn ang="T8">
                      <a:pos x="T0" y="T1"/>
                    </a:cxn>
                    <a:cxn ang="T9">
                      <a:pos x="T2" y="T3"/>
                    </a:cxn>
                    <a:cxn ang="T10">
                      <a:pos x="T4" y="T5"/>
                    </a:cxn>
                    <a:cxn ang="T11">
                      <a:pos x="T6" y="T7"/>
                    </a:cxn>
                  </a:cxnLst>
                  <a:rect l="T12" t="T13" r="T14" b="T15"/>
                  <a:pathLst>
                    <a:path w="25" h="26">
                      <a:moveTo>
                        <a:pt x="0" y="0"/>
                      </a:moveTo>
                      <a:lnTo>
                        <a:pt x="0" y="13"/>
                      </a:lnTo>
                      <a:lnTo>
                        <a:pt x="16" y="17"/>
                      </a:lnTo>
                      <a:lnTo>
                        <a:pt x="24" y="2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58">
                  <a:extLst>
                    <a:ext uri="{FF2B5EF4-FFF2-40B4-BE49-F238E27FC236}">
                      <a16:creationId xmlns:a16="http://schemas.microsoft.com/office/drawing/2014/main" id="{BB755DBD-6A22-43D7-BCDE-2AFBD84A6345}"/>
                    </a:ext>
                  </a:extLst>
                </p:cNvPr>
                <p:cNvSpPr>
                  <a:spLocks/>
                </p:cNvSpPr>
                <p:nvPr/>
              </p:nvSpPr>
              <p:spPr bwMode="auto">
                <a:xfrm>
                  <a:off x="3007" y="3563"/>
                  <a:ext cx="34" cy="72"/>
                </a:xfrm>
                <a:custGeom>
                  <a:avLst/>
                  <a:gdLst>
                    <a:gd name="T0" fmla="*/ 9 w 34"/>
                    <a:gd name="T1" fmla="*/ 0 h 72"/>
                    <a:gd name="T2" fmla="*/ 0 w 34"/>
                    <a:gd name="T3" fmla="*/ 19 h 72"/>
                    <a:gd name="T4" fmla="*/ 9 w 34"/>
                    <a:gd name="T5" fmla="*/ 42 h 72"/>
                    <a:gd name="T6" fmla="*/ 33 w 34"/>
                    <a:gd name="T7" fmla="*/ 71 h 72"/>
                    <a:gd name="T8" fmla="*/ 27 w 34"/>
                    <a:gd name="T9" fmla="*/ 24 h 72"/>
                    <a:gd name="T10" fmla="*/ 27 w 34"/>
                    <a:gd name="T11" fmla="*/ 24 h 72"/>
                    <a:gd name="T12" fmla="*/ 9 w 34"/>
                    <a:gd name="T13" fmla="*/ 0 h 72"/>
                    <a:gd name="T14" fmla="*/ 0 60000 65536"/>
                    <a:gd name="T15" fmla="*/ 0 60000 65536"/>
                    <a:gd name="T16" fmla="*/ 0 60000 65536"/>
                    <a:gd name="T17" fmla="*/ 0 60000 65536"/>
                    <a:gd name="T18" fmla="*/ 0 60000 65536"/>
                    <a:gd name="T19" fmla="*/ 0 60000 65536"/>
                    <a:gd name="T20" fmla="*/ 0 60000 65536"/>
                    <a:gd name="T21" fmla="*/ 0 w 34"/>
                    <a:gd name="T22" fmla="*/ 0 h 72"/>
                    <a:gd name="T23" fmla="*/ 34 w 34"/>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72">
                      <a:moveTo>
                        <a:pt x="9" y="0"/>
                      </a:moveTo>
                      <a:lnTo>
                        <a:pt x="0" y="19"/>
                      </a:lnTo>
                      <a:lnTo>
                        <a:pt x="9" y="42"/>
                      </a:lnTo>
                      <a:lnTo>
                        <a:pt x="33" y="71"/>
                      </a:lnTo>
                      <a:lnTo>
                        <a:pt x="27" y="24"/>
                      </a:lnTo>
                      <a:lnTo>
                        <a:pt x="9"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 name="Freeform 59">
                  <a:extLst>
                    <a:ext uri="{FF2B5EF4-FFF2-40B4-BE49-F238E27FC236}">
                      <a16:creationId xmlns:a16="http://schemas.microsoft.com/office/drawing/2014/main" id="{0D133994-1AC1-44E2-AFAE-C9EF186ADF73}"/>
                    </a:ext>
                  </a:extLst>
                </p:cNvPr>
                <p:cNvSpPr>
                  <a:spLocks/>
                </p:cNvSpPr>
                <p:nvPr/>
              </p:nvSpPr>
              <p:spPr bwMode="auto">
                <a:xfrm>
                  <a:off x="2952" y="3437"/>
                  <a:ext cx="121" cy="126"/>
                </a:xfrm>
                <a:custGeom>
                  <a:avLst/>
                  <a:gdLst>
                    <a:gd name="T0" fmla="*/ 106 w 121"/>
                    <a:gd name="T1" fmla="*/ 1 h 126"/>
                    <a:gd name="T2" fmla="*/ 102 w 121"/>
                    <a:gd name="T3" fmla="*/ 4 h 126"/>
                    <a:gd name="T4" fmla="*/ 99 w 121"/>
                    <a:gd name="T5" fmla="*/ 6 h 126"/>
                    <a:gd name="T6" fmla="*/ 94 w 121"/>
                    <a:gd name="T7" fmla="*/ 6 h 126"/>
                    <a:gd name="T8" fmla="*/ 97 w 121"/>
                    <a:gd name="T9" fmla="*/ 4 h 126"/>
                    <a:gd name="T10" fmla="*/ 99 w 121"/>
                    <a:gd name="T11" fmla="*/ 1 h 126"/>
                    <a:gd name="T12" fmla="*/ 94 w 121"/>
                    <a:gd name="T13" fmla="*/ 4 h 126"/>
                    <a:gd name="T14" fmla="*/ 91 w 121"/>
                    <a:gd name="T15" fmla="*/ 4 h 126"/>
                    <a:gd name="T16" fmla="*/ 88 w 121"/>
                    <a:gd name="T17" fmla="*/ 4 h 126"/>
                    <a:gd name="T18" fmla="*/ 91 w 121"/>
                    <a:gd name="T19" fmla="*/ 3 h 126"/>
                    <a:gd name="T20" fmla="*/ 94 w 121"/>
                    <a:gd name="T21" fmla="*/ 0 h 126"/>
                    <a:gd name="T22" fmla="*/ 88 w 121"/>
                    <a:gd name="T23" fmla="*/ 4 h 126"/>
                    <a:gd name="T24" fmla="*/ 81 w 121"/>
                    <a:gd name="T25" fmla="*/ 6 h 126"/>
                    <a:gd name="T26" fmla="*/ 75 w 121"/>
                    <a:gd name="T27" fmla="*/ 7 h 126"/>
                    <a:gd name="T28" fmla="*/ 79 w 121"/>
                    <a:gd name="T29" fmla="*/ 24 h 126"/>
                    <a:gd name="T30" fmla="*/ 64 w 121"/>
                    <a:gd name="T31" fmla="*/ 33 h 126"/>
                    <a:gd name="T32" fmla="*/ 61 w 121"/>
                    <a:gd name="T33" fmla="*/ 43 h 126"/>
                    <a:gd name="T34" fmla="*/ 40 w 121"/>
                    <a:gd name="T35" fmla="*/ 43 h 126"/>
                    <a:gd name="T36" fmla="*/ 39 w 121"/>
                    <a:gd name="T37" fmla="*/ 48 h 126"/>
                    <a:gd name="T38" fmla="*/ 37 w 121"/>
                    <a:gd name="T39" fmla="*/ 52 h 126"/>
                    <a:gd name="T40" fmla="*/ 36 w 121"/>
                    <a:gd name="T41" fmla="*/ 55 h 126"/>
                    <a:gd name="T42" fmla="*/ 36 w 121"/>
                    <a:gd name="T43" fmla="*/ 61 h 126"/>
                    <a:gd name="T44" fmla="*/ 36 w 121"/>
                    <a:gd name="T45" fmla="*/ 66 h 126"/>
                    <a:gd name="T46" fmla="*/ 36 w 121"/>
                    <a:gd name="T47" fmla="*/ 70 h 126"/>
                    <a:gd name="T48" fmla="*/ 21 w 121"/>
                    <a:gd name="T49" fmla="*/ 78 h 126"/>
                    <a:gd name="T50" fmla="*/ 7 w 121"/>
                    <a:gd name="T51" fmla="*/ 76 h 126"/>
                    <a:gd name="T52" fmla="*/ 0 w 121"/>
                    <a:gd name="T53" fmla="*/ 93 h 126"/>
                    <a:gd name="T54" fmla="*/ 61 w 121"/>
                    <a:gd name="T55" fmla="*/ 125 h 126"/>
                    <a:gd name="T56" fmla="*/ 60 w 121"/>
                    <a:gd name="T57" fmla="*/ 109 h 126"/>
                    <a:gd name="T58" fmla="*/ 78 w 121"/>
                    <a:gd name="T59" fmla="*/ 97 h 126"/>
                    <a:gd name="T60" fmla="*/ 81 w 121"/>
                    <a:gd name="T61" fmla="*/ 97 h 126"/>
                    <a:gd name="T62" fmla="*/ 87 w 121"/>
                    <a:gd name="T63" fmla="*/ 96 h 126"/>
                    <a:gd name="T64" fmla="*/ 93 w 121"/>
                    <a:gd name="T65" fmla="*/ 96 h 126"/>
                    <a:gd name="T66" fmla="*/ 97 w 121"/>
                    <a:gd name="T67" fmla="*/ 94 h 126"/>
                    <a:gd name="T68" fmla="*/ 102 w 121"/>
                    <a:gd name="T69" fmla="*/ 93 h 126"/>
                    <a:gd name="T70" fmla="*/ 105 w 121"/>
                    <a:gd name="T71" fmla="*/ 91 h 126"/>
                    <a:gd name="T72" fmla="*/ 108 w 121"/>
                    <a:gd name="T73" fmla="*/ 90 h 126"/>
                    <a:gd name="T74" fmla="*/ 111 w 121"/>
                    <a:gd name="T75" fmla="*/ 87 h 126"/>
                    <a:gd name="T76" fmla="*/ 111 w 121"/>
                    <a:gd name="T77" fmla="*/ 82 h 126"/>
                    <a:gd name="T78" fmla="*/ 111 w 121"/>
                    <a:gd name="T79" fmla="*/ 78 h 126"/>
                    <a:gd name="T80" fmla="*/ 111 w 121"/>
                    <a:gd name="T81" fmla="*/ 75 h 126"/>
                    <a:gd name="T82" fmla="*/ 114 w 121"/>
                    <a:gd name="T83" fmla="*/ 70 h 126"/>
                    <a:gd name="T84" fmla="*/ 114 w 121"/>
                    <a:gd name="T85" fmla="*/ 67 h 126"/>
                    <a:gd name="T86" fmla="*/ 111 w 121"/>
                    <a:gd name="T87" fmla="*/ 66 h 126"/>
                    <a:gd name="T88" fmla="*/ 114 w 121"/>
                    <a:gd name="T89" fmla="*/ 61 h 126"/>
                    <a:gd name="T90" fmla="*/ 112 w 121"/>
                    <a:gd name="T91" fmla="*/ 54 h 126"/>
                    <a:gd name="T92" fmla="*/ 115 w 121"/>
                    <a:gd name="T93" fmla="*/ 51 h 126"/>
                    <a:gd name="T94" fmla="*/ 118 w 121"/>
                    <a:gd name="T95" fmla="*/ 51 h 126"/>
                    <a:gd name="T96" fmla="*/ 120 w 121"/>
                    <a:gd name="T97" fmla="*/ 48 h 126"/>
                    <a:gd name="T98" fmla="*/ 120 w 121"/>
                    <a:gd name="T99" fmla="*/ 45 h 126"/>
                    <a:gd name="T100" fmla="*/ 109 w 121"/>
                    <a:gd name="T101" fmla="*/ 28 h 126"/>
                    <a:gd name="T102" fmla="*/ 111 w 121"/>
                    <a:gd name="T103" fmla="*/ 22 h 126"/>
                    <a:gd name="T104" fmla="*/ 106 w 121"/>
                    <a:gd name="T105" fmla="*/ 1 h 1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1"/>
                    <a:gd name="T160" fmla="*/ 0 h 126"/>
                    <a:gd name="T161" fmla="*/ 121 w 121"/>
                    <a:gd name="T162" fmla="*/ 126 h 1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1" h="126">
                      <a:moveTo>
                        <a:pt x="106" y="1"/>
                      </a:moveTo>
                      <a:lnTo>
                        <a:pt x="102" y="4"/>
                      </a:lnTo>
                      <a:lnTo>
                        <a:pt x="99" y="6"/>
                      </a:lnTo>
                      <a:lnTo>
                        <a:pt x="94" y="6"/>
                      </a:lnTo>
                      <a:lnTo>
                        <a:pt x="97" y="4"/>
                      </a:lnTo>
                      <a:lnTo>
                        <a:pt x="99" y="1"/>
                      </a:lnTo>
                      <a:lnTo>
                        <a:pt x="94" y="4"/>
                      </a:lnTo>
                      <a:lnTo>
                        <a:pt x="91" y="4"/>
                      </a:lnTo>
                      <a:lnTo>
                        <a:pt x="88" y="4"/>
                      </a:lnTo>
                      <a:lnTo>
                        <a:pt x="91" y="3"/>
                      </a:lnTo>
                      <a:lnTo>
                        <a:pt x="94" y="0"/>
                      </a:lnTo>
                      <a:lnTo>
                        <a:pt x="88" y="4"/>
                      </a:lnTo>
                      <a:lnTo>
                        <a:pt x="81" y="6"/>
                      </a:lnTo>
                      <a:lnTo>
                        <a:pt x="75" y="7"/>
                      </a:lnTo>
                      <a:lnTo>
                        <a:pt x="79" y="24"/>
                      </a:lnTo>
                      <a:lnTo>
                        <a:pt x="64" y="33"/>
                      </a:lnTo>
                      <a:lnTo>
                        <a:pt x="61" y="43"/>
                      </a:lnTo>
                      <a:lnTo>
                        <a:pt x="40" y="43"/>
                      </a:lnTo>
                      <a:lnTo>
                        <a:pt x="39" y="48"/>
                      </a:lnTo>
                      <a:lnTo>
                        <a:pt x="37" y="52"/>
                      </a:lnTo>
                      <a:lnTo>
                        <a:pt x="36" y="55"/>
                      </a:lnTo>
                      <a:lnTo>
                        <a:pt x="36" y="61"/>
                      </a:lnTo>
                      <a:lnTo>
                        <a:pt x="36" y="66"/>
                      </a:lnTo>
                      <a:lnTo>
                        <a:pt x="36" y="70"/>
                      </a:lnTo>
                      <a:lnTo>
                        <a:pt x="21" y="78"/>
                      </a:lnTo>
                      <a:lnTo>
                        <a:pt x="7" y="76"/>
                      </a:lnTo>
                      <a:lnTo>
                        <a:pt x="0" y="93"/>
                      </a:lnTo>
                      <a:lnTo>
                        <a:pt x="61" y="125"/>
                      </a:lnTo>
                      <a:lnTo>
                        <a:pt x="60" y="109"/>
                      </a:lnTo>
                      <a:lnTo>
                        <a:pt x="78" y="97"/>
                      </a:lnTo>
                      <a:lnTo>
                        <a:pt x="81" y="97"/>
                      </a:lnTo>
                      <a:lnTo>
                        <a:pt x="87" y="96"/>
                      </a:lnTo>
                      <a:lnTo>
                        <a:pt x="93" y="96"/>
                      </a:lnTo>
                      <a:lnTo>
                        <a:pt x="97" y="94"/>
                      </a:lnTo>
                      <a:lnTo>
                        <a:pt x="102" y="93"/>
                      </a:lnTo>
                      <a:lnTo>
                        <a:pt x="105" y="91"/>
                      </a:lnTo>
                      <a:lnTo>
                        <a:pt x="108" y="90"/>
                      </a:lnTo>
                      <a:lnTo>
                        <a:pt x="111" y="87"/>
                      </a:lnTo>
                      <a:lnTo>
                        <a:pt x="111" y="82"/>
                      </a:lnTo>
                      <a:lnTo>
                        <a:pt x="111" y="78"/>
                      </a:lnTo>
                      <a:lnTo>
                        <a:pt x="111" y="75"/>
                      </a:lnTo>
                      <a:lnTo>
                        <a:pt x="114" y="70"/>
                      </a:lnTo>
                      <a:lnTo>
                        <a:pt x="114" y="67"/>
                      </a:lnTo>
                      <a:lnTo>
                        <a:pt x="111" y="66"/>
                      </a:lnTo>
                      <a:lnTo>
                        <a:pt x="114" y="61"/>
                      </a:lnTo>
                      <a:lnTo>
                        <a:pt x="112" y="54"/>
                      </a:lnTo>
                      <a:lnTo>
                        <a:pt x="115" y="51"/>
                      </a:lnTo>
                      <a:lnTo>
                        <a:pt x="118" y="51"/>
                      </a:lnTo>
                      <a:lnTo>
                        <a:pt x="120" y="48"/>
                      </a:lnTo>
                      <a:lnTo>
                        <a:pt x="120" y="45"/>
                      </a:lnTo>
                      <a:lnTo>
                        <a:pt x="109" y="28"/>
                      </a:lnTo>
                      <a:lnTo>
                        <a:pt x="111" y="22"/>
                      </a:lnTo>
                      <a:lnTo>
                        <a:pt x="106" y="1"/>
                      </a:lnTo>
                    </a:path>
                  </a:pathLst>
                </a:custGeom>
                <a:solidFill>
                  <a:srgbClr val="FFC06A"/>
                </a:solidFill>
                <a:ln w="12700" cap="rnd">
                  <a:solidFill>
                    <a:srgbClr val="000000"/>
                  </a:solidFill>
                  <a:round/>
                  <a:headEnd/>
                  <a:tailEnd/>
                </a:ln>
              </p:spPr>
              <p:txBody>
                <a:bodyPr/>
                <a:lstStyle/>
                <a:p>
                  <a:endParaRPr lang="zh-CN" altLang="en-US"/>
                </a:p>
              </p:txBody>
            </p:sp>
            <p:sp>
              <p:nvSpPr>
                <p:cNvPr id="64" name="Freeform 60">
                  <a:extLst>
                    <a:ext uri="{FF2B5EF4-FFF2-40B4-BE49-F238E27FC236}">
                      <a16:creationId xmlns:a16="http://schemas.microsoft.com/office/drawing/2014/main" id="{E1FE6E9B-9B9A-42B8-998F-2235C2B9B238}"/>
                    </a:ext>
                  </a:extLst>
                </p:cNvPr>
                <p:cNvSpPr>
                  <a:spLocks/>
                </p:cNvSpPr>
                <p:nvPr/>
              </p:nvSpPr>
              <p:spPr bwMode="auto">
                <a:xfrm>
                  <a:off x="3032" y="3584"/>
                  <a:ext cx="50" cy="64"/>
                </a:xfrm>
                <a:custGeom>
                  <a:avLst/>
                  <a:gdLst>
                    <a:gd name="T0" fmla="*/ 49 w 50"/>
                    <a:gd name="T1" fmla="*/ 55 h 64"/>
                    <a:gd name="T2" fmla="*/ 47 w 50"/>
                    <a:gd name="T3" fmla="*/ 55 h 64"/>
                    <a:gd name="T4" fmla="*/ 46 w 50"/>
                    <a:gd name="T5" fmla="*/ 55 h 64"/>
                    <a:gd name="T6" fmla="*/ 44 w 50"/>
                    <a:gd name="T7" fmla="*/ 54 h 64"/>
                    <a:gd name="T8" fmla="*/ 43 w 50"/>
                    <a:gd name="T9" fmla="*/ 54 h 64"/>
                    <a:gd name="T10" fmla="*/ 41 w 50"/>
                    <a:gd name="T11" fmla="*/ 51 h 64"/>
                    <a:gd name="T12" fmla="*/ 40 w 50"/>
                    <a:gd name="T13" fmla="*/ 49 h 64"/>
                    <a:gd name="T14" fmla="*/ 38 w 50"/>
                    <a:gd name="T15" fmla="*/ 46 h 64"/>
                    <a:gd name="T16" fmla="*/ 37 w 50"/>
                    <a:gd name="T17" fmla="*/ 43 h 64"/>
                    <a:gd name="T18" fmla="*/ 37 w 50"/>
                    <a:gd name="T19" fmla="*/ 40 h 64"/>
                    <a:gd name="T20" fmla="*/ 35 w 50"/>
                    <a:gd name="T21" fmla="*/ 39 h 64"/>
                    <a:gd name="T22" fmla="*/ 35 w 50"/>
                    <a:gd name="T23" fmla="*/ 34 h 64"/>
                    <a:gd name="T24" fmla="*/ 37 w 50"/>
                    <a:gd name="T25" fmla="*/ 33 h 64"/>
                    <a:gd name="T26" fmla="*/ 37 w 50"/>
                    <a:gd name="T27" fmla="*/ 30 h 64"/>
                    <a:gd name="T28" fmla="*/ 37 w 50"/>
                    <a:gd name="T29" fmla="*/ 30 h 64"/>
                    <a:gd name="T30" fmla="*/ 13 w 50"/>
                    <a:gd name="T31" fmla="*/ 33 h 64"/>
                    <a:gd name="T32" fmla="*/ 0 w 50"/>
                    <a:gd name="T33" fmla="*/ 0 h 64"/>
                    <a:gd name="T34" fmla="*/ 5 w 50"/>
                    <a:gd name="T35" fmla="*/ 45 h 64"/>
                    <a:gd name="T36" fmla="*/ 32 w 50"/>
                    <a:gd name="T37" fmla="*/ 60 h 64"/>
                    <a:gd name="T38" fmla="*/ 34 w 50"/>
                    <a:gd name="T39" fmla="*/ 63 h 64"/>
                    <a:gd name="T40" fmla="*/ 49 w 50"/>
                    <a:gd name="T41" fmla="*/ 55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64"/>
                    <a:gd name="T65" fmla="*/ 50 w 5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64">
                      <a:moveTo>
                        <a:pt x="49" y="55"/>
                      </a:moveTo>
                      <a:lnTo>
                        <a:pt x="47" y="55"/>
                      </a:lnTo>
                      <a:lnTo>
                        <a:pt x="46" y="55"/>
                      </a:lnTo>
                      <a:lnTo>
                        <a:pt x="44" y="54"/>
                      </a:lnTo>
                      <a:lnTo>
                        <a:pt x="43" y="54"/>
                      </a:lnTo>
                      <a:lnTo>
                        <a:pt x="41" y="51"/>
                      </a:lnTo>
                      <a:lnTo>
                        <a:pt x="40" y="49"/>
                      </a:lnTo>
                      <a:lnTo>
                        <a:pt x="38" y="46"/>
                      </a:lnTo>
                      <a:lnTo>
                        <a:pt x="37" y="43"/>
                      </a:lnTo>
                      <a:lnTo>
                        <a:pt x="37" y="40"/>
                      </a:lnTo>
                      <a:lnTo>
                        <a:pt x="35" y="39"/>
                      </a:lnTo>
                      <a:lnTo>
                        <a:pt x="35" y="34"/>
                      </a:lnTo>
                      <a:lnTo>
                        <a:pt x="37" y="33"/>
                      </a:lnTo>
                      <a:lnTo>
                        <a:pt x="37" y="30"/>
                      </a:lnTo>
                      <a:lnTo>
                        <a:pt x="13" y="33"/>
                      </a:lnTo>
                      <a:lnTo>
                        <a:pt x="0" y="0"/>
                      </a:lnTo>
                      <a:lnTo>
                        <a:pt x="5" y="45"/>
                      </a:lnTo>
                      <a:lnTo>
                        <a:pt x="32" y="60"/>
                      </a:lnTo>
                      <a:lnTo>
                        <a:pt x="34" y="63"/>
                      </a:lnTo>
                      <a:lnTo>
                        <a:pt x="49" y="55"/>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5" name="Freeform 61">
                  <a:extLst>
                    <a:ext uri="{FF2B5EF4-FFF2-40B4-BE49-F238E27FC236}">
                      <a16:creationId xmlns:a16="http://schemas.microsoft.com/office/drawing/2014/main" id="{1E3261A5-EB8D-4932-91AD-9719BB91A986}"/>
                    </a:ext>
                  </a:extLst>
                </p:cNvPr>
                <p:cNvSpPr>
                  <a:spLocks/>
                </p:cNvSpPr>
                <p:nvPr/>
              </p:nvSpPr>
              <p:spPr bwMode="auto">
                <a:xfrm>
                  <a:off x="2885" y="3512"/>
                  <a:ext cx="283" cy="280"/>
                </a:xfrm>
                <a:custGeom>
                  <a:avLst/>
                  <a:gdLst>
                    <a:gd name="T0" fmla="*/ 76 w 283"/>
                    <a:gd name="T1" fmla="*/ 0 h 280"/>
                    <a:gd name="T2" fmla="*/ 57 w 283"/>
                    <a:gd name="T3" fmla="*/ 24 h 280"/>
                    <a:gd name="T4" fmla="*/ 34 w 283"/>
                    <a:gd name="T5" fmla="*/ 55 h 280"/>
                    <a:gd name="T6" fmla="*/ 12 w 283"/>
                    <a:gd name="T7" fmla="*/ 132 h 280"/>
                    <a:gd name="T8" fmla="*/ 9 w 283"/>
                    <a:gd name="T9" fmla="*/ 207 h 280"/>
                    <a:gd name="T10" fmla="*/ 0 w 283"/>
                    <a:gd name="T11" fmla="*/ 238 h 280"/>
                    <a:gd name="T12" fmla="*/ 16 w 283"/>
                    <a:gd name="T13" fmla="*/ 267 h 280"/>
                    <a:gd name="T14" fmla="*/ 27 w 283"/>
                    <a:gd name="T15" fmla="*/ 270 h 280"/>
                    <a:gd name="T16" fmla="*/ 54 w 283"/>
                    <a:gd name="T17" fmla="*/ 279 h 280"/>
                    <a:gd name="T18" fmla="*/ 156 w 283"/>
                    <a:gd name="T19" fmla="*/ 277 h 280"/>
                    <a:gd name="T20" fmla="*/ 159 w 283"/>
                    <a:gd name="T21" fmla="*/ 243 h 280"/>
                    <a:gd name="T22" fmla="*/ 153 w 283"/>
                    <a:gd name="T23" fmla="*/ 207 h 280"/>
                    <a:gd name="T24" fmla="*/ 171 w 283"/>
                    <a:gd name="T25" fmla="*/ 213 h 280"/>
                    <a:gd name="T26" fmla="*/ 202 w 283"/>
                    <a:gd name="T27" fmla="*/ 202 h 280"/>
                    <a:gd name="T28" fmla="*/ 244 w 283"/>
                    <a:gd name="T29" fmla="*/ 195 h 280"/>
                    <a:gd name="T30" fmla="*/ 258 w 283"/>
                    <a:gd name="T31" fmla="*/ 180 h 280"/>
                    <a:gd name="T32" fmla="*/ 279 w 283"/>
                    <a:gd name="T33" fmla="*/ 172 h 280"/>
                    <a:gd name="T34" fmla="*/ 280 w 283"/>
                    <a:gd name="T35" fmla="*/ 169 h 280"/>
                    <a:gd name="T36" fmla="*/ 280 w 283"/>
                    <a:gd name="T37" fmla="*/ 166 h 280"/>
                    <a:gd name="T38" fmla="*/ 282 w 283"/>
                    <a:gd name="T39" fmla="*/ 162 h 280"/>
                    <a:gd name="T40" fmla="*/ 282 w 283"/>
                    <a:gd name="T41" fmla="*/ 162 h 280"/>
                    <a:gd name="T42" fmla="*/ 282 w 283"/>
                    <a:gd name="T43" fmla="*/ 159 h 280"/>
                    <a:gd name="T44" fmla="*/ 282 w 283"/>
                    <a:gd name="T45" fmla="*/ 154 h 280"/>
                    <a:gd name="T46" fmla="*/ 280 w 283"/>
                    <a:gd name="T47" fmla="*/ 150 h 280"/>
                    <a:gd name="T48" fmla="*/ 279 w 283"/>
                    <a:gd name="T49" fmla="*/ 147 h 280"/>
                    <a:gd name="T50" fmla="*/ 279 w 283"/>
                    <a:gd name="T51" fmla="*/ 142 h 280"/>
                    <a:gd name="T52" fmla="*/ 277 w 283"/>
                    <a:gd name="T53" fmla="*/ 139 h 280"/>
                    <a:gd name="T54" fmla="*/ 274 w 283"/>
                    <a:gd name="T55" fmla="*/ 135 h 280"/>
                    <a:gd name="T56" fmla="*/ 271 w 283"/>
                    <a:gd name="T57" fmla="*/ 132 h 280"/>
                    <a:gd name="T58" fmla="*/ 271 w 283"/>
                    <a:gd name="T59" fmla="*/ 133 h 280"/>
                    <a:gd name="T60" fmla="*/ 247 w 283"/>
                    <a:gd name="T61" fmla="*/ 139 h 280"/>
                    <a:gd name="T62" fmla="*/ 241 w 283"/>
                    <a:gd name="T63" fmla="*/ 136 h 280"/>
                    <a:gd name="T64" fmla="*/ 207 w 283"/>
                    <a:gd name="T65" fmla="*/ 139 h 280"/>
                    <a:gd name="T66" fmla="*/ 190 w 283"/>
                    <a:gd name="T67" fmla="*/ 144 h 280"/>
                    <a:gd name="T68" fmla="*/ 183 w 283"/>
                    <a:gd name="T69" fmla="*/ 133 h 280"/>
                    <a:gd name="T70" fmla="*/ 181 w 283"/>
                    <a:gd name="T71" fmla="*/ 130 h 280"/>
                    <a:gd name="T72" fmla="*/ 153 w 283"/>
                    <a:gd name="T73" fmla="*/ 115 h 280"/>
                    <a:gd name="T74" fmla="*/ 132 w 283"/>
                    <a:gd name="T75" fmla="*/ 90 h 280"/>
                    <a:gd name="T76" fmla="*/ 124 w 283"/>
                    <a:gd name="T77" fmla="*/ 70 h 280"/>
                    <a:gd name="T78" fmla="*/ 132 w 283"/>
                    <a:gd name="T79" fmla="*/ 51 h 280"/>
                    <a:gd name="T80" fmla="*/ 132 w 283"/>
                    <a:gd name="T81" fmla="*/ 48 h 280"/>
                    <a:gd name="T82" fmla="*/ 132 w 283"/>
                    <a:gd name="T83" fmla="*/ 45 h 280"/>
                    <a:gd name="T84" fmla="*/ 130 w 283"/>
                    <a:gd name="T85" fmla="*/ 46 h 280"/>
                    <a:gd name="T86" fmla="*/ 127 w 283"/>
                    <a:gd name="T87" fmla="*/ 45 h 280"/>
                    <a:gd name="T88" fmla="*/ 121 w 283"/>
                    <a:gd name="T89" fmla="*/ 43 h 280"/>
                    <a:gd name="T90" fmla="*/ 114 w 283"/>
                    <a:gd name="T91" fmla="*/ 39 h 280"/>
                    <a:gd name="T92" fmla="*/ 103 w 283"/>
                    <a:gd name="T93" fmla="*/ 34 h 280"/>
                    <a:gd name="T94" fmla="*/ 93 w 283"/>
                    <a:gd name="T95" fmla="*/ 27 h 280"/>
                    <a:gd name="T96" fmla="*/ 85 w 283"/>
                    <a:gd name="T97" fmla="*/ 21 h 280"/>
                    <a:gd name="T98" fmla="*/ 81 w 283"/>
                    <a:gd name="T99" fmla="*/ 15 h 280"/>
                    <a:gd name="T100" fmla="*/ 78 w 283"/>
                    <a:gd name="T101" fmla="*/ 9 h 280"/>
                    <a:gd name="T102" fmla="*/ 75 w 283"/>
                    <a:gd name="T103" fmla="*/ 4 h 280"/>
                    <a:gd name="T104" fmla="*/ 75 w 283"/>
                    <a:gd name="T105" fmla="*/ 4 h 280"/>
                    <a:gd name="T106" fmla="*/ 78 w 283"/>
                    <a:gd name="T107" fmla="*/ 1 h 280"/>
                    <a:gd name="T108" fmla="*/ 76 w 283"/>
                    <a:gd name="T109" fmla="*/ 0 h 2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83"/>
                    <a:gd name="T166" fmla="*/ 0 h 280"/>
                    <a:gd name="T167" fmla="*/ 283 w 283"/>
                    <a:gd name="T168" fmla="*/ 280 h 28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83" h="280">
                      <a:moveTo>
                        <a:pt x="76" y="0"/>
                      </a:moveTo>
                      <a:lnTo>
                        <a:pt x="57" y="24"/>
                      </a:lnTo>
                      <a:lnTo>
                        <a:pt x="34" y="55"/>
                      </a:lnTo>
                      <a:lnTo>
                        <a:pt x="12" y="132"/>
                      </a:lnTo>
                      <a:lnTo>
                        <a:pt x="9" y="207"/>
                      </a:lnTo>
                      <a:lnTo>
                        <a:pt x="0" y="238"/>
                      </a:lnTo>
                      <a:lnTo>
                        <a:pt x="16" y="267"/>
                      </a:lnTo>
                      <a:lnTo>
                        <a:pt x="27" y="270"/>
                      </a:lnTo>
                      <a:lnTo>
                        <a:pt x="54" y="279"/>
                      </a:lnTo>
                      <a:lnTo>
                        <a:pt x="156" y="277"/>
                      </a:lnTo>
                      <a:lnTo>
                        <a:pt x="159" y="243"/>
                      </a:lnTo>
                      <a:lnTo>
                        <a:pt x="153" y="207"/>
                      </a:lnTo>
                      <a:lnTo>
                        <a:pt x="171" y="213"/>
                      </a:lnTo>
                      <a:lnTo>
                        <a:pt x="202" y="202"/>
                      </a:lnTo>
                      <a:lnTo>
                        <a:pt x="244" y="195"/>
                      </a:lnTo>
                      <a:lnTo>
                        <a:pt x="258" y="180"/>
                      </a:lnTo>
                      <a:lnTo>
                        <a:pt x="279" y="172"/>
                      </a:lnTo>
                      <a:lnTo>
                        <a:pt x="280" y="169"/>
                      </a:lnTo>
                      <a:lnTo>
                        <a:pt x="280" y="166"/>
                      </a:lnTo>
                      <a:lnTo>
                        <a:pt x="282" y="162"/>
                      </a:lnTo>
                      <a:lnTo>
                        <a:pt x="282" y="159"/>
                      </a:lnTo>
                      <a:lnTo>
                        <a:pt x="282" y="154"/>
                      </a:lnTo>
                      <a:lnTo>
                        <a:pt x="280" y="150"/>
                      </a:lnTo>
                      <a:lnTo>
                        <a:pt x="279" y="147"/>
                      </a:lnTo>
                      <a:lnTo>
                        <a:pt x="279" y="142"/>
                      </a:lnTo>
                      <a:lnTo>
                        <a:pt x="277" y="139"/>
                      </a:lnTo>
                      <a:lnTo>
                        <a:pt x="274" y="135"/>
                      </a:lnTo>
                      <a:lnTo>
                        <a:pt x="271" y="132"/>
                      </a:lnTo>
                      <a:lnTo>
                        <a:pt x="271" y="133"/>
                      </a:lnTo>
                      <a:lnTo>
                        <a:pt x="247" y="139"/>
                      </a:lnTo>
                      <a:lnTo>
                        <a:pt x="241" y="136"/>
                      </a:lnTo>
                      <a:lnTo>
                        <a:pt x="207" y="139"/>
                      </a:lnTo>
                      <a:lnTo>
                        <a:pt x="190" y="144"/>
                      </a:lnTo>
                      <a:lnTo>
                        <a:pt x="183" y="133"/>
                      </a:lnTo>
                      <a:lnTo>
                        <a:pt x="181" y="130"/>
                      </a:lnTo>
                      <a:lnTo>
                        <a:pt x="153" y="115"/>
                      </a:lnTo>
                      <a:lnTo>
                        <a:pt x="132" y="90"/>
                      </a:lnTo>
                      <a:lnTo>
                        <a:pt x="124" y="70"/>
                      </a:lnTo>
                      <a:lnTo>
                        <a:pt x="132" y="51"/>
                      </a:lnTo>
                      <a:lnTo>
                        <a:pt x="132" y="48"/>
                      </a:lnTo>
                      <a:lnTo>
                        <a:pt x="132" y="45"/>
                      </a:lnTo>
                      <a:lnTo>
                        <a:pt x="130" y="46"/>
                      </a:lnTo>
                      <a:lnTo>
                        <a:pt x="127" y="45"/>
                      </a:lnTo>
                      <a:lnTo>
                        <a:pt x="121" y="43"/>
                      </a:lnTo>
                      <a:lnTo>
                        <a:pt x="114" y="39"/>
                      </a:lnTo>
                      <a:lnTo>
                        <a:pt x="103" y="34"/>
                      </a:lnTo>
                      <a:lnTo>
                        <a:pt x="93" y="27"/>
                      </a:lnTo>
                      <a:lnTo>
                        <a:pt x="85" y="21"/>
                      </a:lnTo>
                      <a:lnTo>
                        <a:pt x="81" y="15"/>
                      </a:lnTo>
                      <a:lnTo>
                        <a:pt x="78" y="9"/>
                      </a:lnTo>
                      <a:lnTo>
                        <a:pt x="75" y="4"/>
                      </a:lnTo>
                      <a:lnTo>
                        <a:pt x="78" y="1"/>
                      </a:lnTo>
                      <a:lnTo>
                        <a:pt x="76" y="0"/>
                      </a:lnTo>
                    </a:path>
                  </a:pathLst>
                </a:custGeom>
                <a:solidFill>
                  <a:srgbClr val="FFFFFF"/>
                </a:solidFill>
                <a:ln w="12700" cap="rnd">
                  <a:solidFill>
                    <a:srgbClr val="000000"/>
                  </a:solidFill>
                  <a:round/>
                  <a:headEnd/>
                  <a:tailEnd/>
                </a:ln>
              </p:spPr>
              <p:txBody>
                <a:bodyPr/>
                <a:lstStyle/>
                <a:p>
                  <a:endParaRPr lang="zh-CN" altLang="en-US"/>
                </a:p>
              </p:txBody>
            </p:sp>
            <p:sp>
              <p:nvSpPr>
                <p:cNvPr id="66" name="Freeform 62">
                  <a:extLst>
                    <a:ext uri="{FF2B5EF4-FFF2-40B4-BE49-F238E27FC236}">
                      <a16:creationId xmlns:a16="http://schemas.microsoft.com/office/drawing/2014/main" id="{D8F8466F-D1E3-4027-8ED2-62035C81BF97}"/>
                    </a:ext>
                  </a:extLst>
                </p:cNvPr>
                <p:cNvSpPr>
                  <a:spLocks/>
                </p:cNvSpPr>
                <p:nvPr/>
              </p:nvSpPr>
              <p:spPr bwMode="auto">
                <a:xfrm>
                  <a:off x="3069" y="3582"/>
                  <a:ext cx="54" cy="57"/>
                </a:xfrm>
                <a:custGeom>
                  <a:avLst/>
                  <a:gdLst>
                    <a:gd name="T0" fmla="*/ 7 w 54"/>
                    <a:gd name="T1" fmla="*/ 56 h 57"/>
                    <a:gd name="T2" fmla="*/ 6 w 54"/>
                    <a:gd name="T3" fmla="*/ 54 h 57"/>
                    <a:gd name="T4" fmla="*/ 4 w 54"/>
                    <a:gd name="T5" fmla="*/ 51 h 57"/>
                    <a:gd name="T6" fmla="*/ 3 w 54"/>
                    <a:gd name="T7" fmla="*/ 49 h 57"/>
                    <a:gd name="T8" fmla="*/ 1 w 54"/>
                    <a:gd name="T9" fmla="*/ 46 h 57"/>
                    <a:gd name="T10" fmla="*/ 0 w 54"/>
                    <a:gd name="T11" fmla="*/ 43 h 57"/>
                    <a:gd name="T12" fmla="*/ 0 w 54"/>
                    <a:gd name="T13" fmla="*/ 40 h 57"/>
                    <a:gd name="T14" fmla="*/ 0 w 54"/>
                    <a:gd name="T15" fmla="*/ 37 h 57"/>
                    <a:gd name="T16" fmla="*/ 0 w 54"/>
                    <a:gd name="T17" fmla="*/ 34 h 57"/>
                    <a:gd name="T18" fmla="*/ 1 w 54"/>
                    <a:gd name="T19" fmla="*/ 31 h 57"/>
                    <a:gd name="T20" fmla="*/ 12 w 54"/>
                    <a:gd name="T21" fmla="*/ 27 h 57"/>
                    <a:gd name="T22" fmla="*/ 24 w 54"/>
                    <a:gd name="T23" fmla="*/ 6 h 57"/>
                    <a:gd name="T24" fmla="*/ 25 w 54"/>
                    <a:gd name="T25" fmla="*/ 4 h 57"/>
                    <a:gd name="T26" fmla="*/ 27 w 54"/>
                    <a:gd name="T27" fmla="*/ 3 h 57"/>
                    <a:gd name="T28" fmla="*/ 27 w 54"/>
                    <a:gd name="T29" fmla="*/ 9 h 57"/>
                    <a:gd name="T30" fmla="*/ 27 w 54"/>
                    <a:gd name="T31" fmla="*/ 9 h 57"/>
                    <a:gd name="T32" fmla="*/ 36 w 54"/>
                    <a:gd name="T33" fmla="*/ 4 h 57"/>
                    <a:gd name="T34" fmla="*/ 39 w 54"/>
                    <a:gd name="T35" fmla="*/ 3 h 57"/>
                    <a:gd name="T36" fmla="*/ 40 w 54"/>
                    <a:gd name="T37" fmla="*/ 1 h 57"/>
                    <a:gd name="T38" fmla="*/ 45 w 54"/>
                    <a:gd name="T39" fmla="*/ 1 h 57"/>
                    <a:gd name="T40" fmla="*/ 48 w 54"/>
                    <a:gd name="T41" fmla="*/ 1 h 57"/>
                    <a:gd name="T42" fmla="*/ 51 w 54"/>
                    <a:gd name="T43" fmla="*/ 0 h 57"/>
                    <a:gd name="T44" fmla="*/ 53 w 54"/>
                    <a:gd name="T45" fmla="*/ 1 h 57"/>
                    <a:gd name="T46" fmla="*/ 53 w 54"/>
                    <a:gd name="T47" fmla="*/ 3 h 57"/>
                    <a:gd name="T48" fmla="*/ 53 w 54"/>
                    <a:gd name="T49" fmla="*/ 4 h 57"/>
                    <a:gd name="T50" fmla="*/ 49 w 54"/>
                    <a:gd name="T51" fmla="*/ 6 h 57"/>
                    <a:gd name="T52" fmla="*/ 48 w 54"/>
                    <a:gd name="T53" fmla="*/ 7 h 57"/>
                    <a:gd name="T54" fmla="*/ 45 w 54"/>
                    <a:gd name="T55" fmla="*/ 9 h 57"/>
                    <a:gd name="T56" fmla="*/ 42 w 54"/>
                    <a:gd name="T57" fmla="*/ 10 h 57"/>
                    <a:gd name="T58" fmla="*/ 39 w 54"/>
                    <a:gd name="T59" fmla="*/ 12 h 57"/>
                    <a:gd name="T60" fmla="*/ 36 w 54"/>
                    <a:gd name="T61" fmla="*/ 13 h 57"/>
                    <a:gd name="T62" fmla="*/ 36 w 54"/>
                    <a:gd name="T63" fmla="*/ 16 h 57"/>
                    <a:gd name="T64" fmla="*/ 36 w 54"/>
                    <a:gd name="T65" fmla="*/ 19 h 57"/>
                    <a:gd name="T66" fmla="*/ 34 w 54"/>
                    <a:gd name="T67" fmla="*/ 22 h 57"/>
                    <a:gd name="T68" fmla="*/ 33 w 54"/>
                    <a:gd name="T69" fmla="*/ 25 h 57"/>
                    <a:gd name="T70" fmla="*/ 31 w 54"/>
                    <a:gd name="T71" fmla="*/ 28 h 57"/>
                    <a:gd name="T72" fmla="*/ 30 w 54"/>
                    <a:gd name="T73" fmla="*/ 31 h 57"/>
                    <a:gd name="T74" fmla="*/ 27 w 54"/>
                    <a:gd name="T75" fmla="*/ 34 h 57"/>
                    <a:gd name="T76" fmla="*/ 27 w 54"/>
                    <a:gd name="T77" fmla="*/ 49 h 57"/>
                    <a:gd name="T78" fmla="*/ 16 w 54"/>
                    <a:gd name="T79" fmla="*/ 52 h 57"/>
                    <a:gd name="T80" fmla="*/ 7 w 54"/>
                    <a:gd name="T81" fmla="*/ 56 h 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4"/>
                    <a:gd name="T124" fmla="*/ 0 h 57"/>
                    <a:gd name="T125" fmla="*/ 54 w 54"/>
                    <a:gd name="T126" fmla="*/ 57 h 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4" h="57">
                      <a:moveTo>
                        <a:pt x="7" y="56"/>
                      </a:moveTo>
                      <a:lnTo>
                        <a:pt x="6" y="54"/>
                      </a:lnTo>
                      <a:lnTo>
                        <a:pt x="4" y="51"/>
                      </a:lnTo>
                      <a:lnTo>
                        <a:pt x="3" y="49"/>
                      </a:lnTo>
                      <a:lnTo>
                        <a:pt x="1" y="46"/>
                      </a:lnTo>
                      <a:lnTo>
                        <a:pt x="0" y="43"/>
                      </a:lnTo>
                      <a:lnTo>
                        <a:pt x="0" y="40"/>
                      </a:lnTo>
                      <a:lnTo>
                        <a:pt x="0" y="37"/>
                      </a:lnTo>
                      <a:lnTo>
                        <a:pt x="0" y="34"/>
                      </a:lnTo>
                      <a:lnTo>
                        <a:pt x="1" y="31"/>
                      </a:lnTo>
                      <a:lnTo>
                        <a:pt x="12" y="27"/>
                      </a:lnTo>
                      <a:lnTo>
                        <a:pt x="24" y="6"/>
                      </a:lnTo>
                      <a:lnTo>
                        <a:pt x="25" y="4"/>
                      </a:lnTo>
                      <a:lnTo>
                        <a:pt x="27" y="3"/>
                      </a:lnTo>
                      <a:lnTo>
                        <a:pt x="27" y="9"/>
                      </a:lnTo>
                      <a:lnTo>
                        <a:pt x="36" y="4"/>
                      </a:lnTo>
                      <a:lnTo>
                        <a:pt x="39" y="3"/>
                      </a:lnTo>
                      <a:lnTo>
                        <a:pt x="40" y="1"/>
                      </a:lnTo>
                      <a:lnTo>
                        <a:pt x="45" y="1"/>
                      </a:lnTo>
                      <a:lnTo>
                        <a:pt x="48" y="1"/>
                      </a:lnTo>
                      <a:lnTo>
                        <a:pt x="51" y="0"/>
                      </a:lnTo>
                      <a:lnTo>
                        <a:pt x="53" y="1"/>
                      </a:lnTo>
                      <a:lnTo>
                        <a:pt x="53" y="3"/>
                      </a:lnTo>
                      <a:lnTo>
                        <a:pt x="53" y="4"/>
                      </a:lnTo>
                      <a:lnTo>
                        <a:pt x="49" y="6"/>
                      </a:lnTo>
                      <a:lnTo>
                        <a:pt x="48" y="7"/>
                      </a:lnTo>
                      <a:lnTo>
                        <a:pt x="45" y="9"/>
                      </a:lnTo>
                      <a:lnTo>
                        <a:pt x="42" y="10"/>
                      </a:lnTo>
                      <a:lnTo>
                        <a:pt x="39" y="12"/>
                      </a:lnTo>
                      <a:lnTo>
                        <a:pt x="36" y="13"/>
                      </a:lnTo>
                      <a:lnTo>
                        <a:pt x="36" y="16"/>
                      </a:lnTo>
                      <a:lnTo>
                        <a:pt x="36" y="19"/>
                      </a:lnTo>
                      <a:lnTo>
                        <a:pt x="34" y="22"/>
                      </a:lnTo>
                      <a:lnTo>
                        <a:pt x="33" y="25"/>
                      </a:lnTo>
                      <a:lnTo>
                        <a:pt x="31" y="28"/>
                      </a:lnTo>
                      <a:lnTo>
                        <a:pt x="30" y="31"/>
                      </a:lnTo>
                      <a:lnTo>
                        <a:pt x="27" y="34"/>
                      </a:lnTo>
                      <a:lnTo>
                        <a:pt x="27" y="49"/>
                      </a:lnTo>
                      <a:lnTo>
                        <a:pt x="16" y="52"/>
                      </a:lnTo>
                      <a:lnTo>
                        <a:pt x="7" y="56"/>
                      </a:lnTo>
                    </a:path>
                  </a:pathLst>
                </a:custGeom>
                <a:solidFill>
                  <a:srgbClr val="FFC06A"/>
                </a:solidFill>
                <a:ln w="12700" cap="rnd">
                  <a:solidFill>
                    <a:srgbClr val="000000"/>
                  </a:solidFill>
                  <a:round/>
                  <a:headEnd/>
                  <a:tailEnd/>
                </a:ln>
              </p:spPr>
              <p:txBody>
                <a:bodyPr/>
                <a:lstStyle/>
                <a:p>
                  <a:endParaRPr lang="zh-CN" altLang="en-US"/>
                </a:p>
              </p:txBody>
            </p:sp>
            <p:sp>
              <p:nvSpPr>
                <p:cNvPr id="67" name="Freeform 63">
                  <a:extLst>
                    <a:ext uri="{FF2B5EF4-FFF2-40B4-BE49-F238E27FC236}">
                      <a16:creationId xmlns:a16="http://schemas.microsoft.com/office/drawing/2014/main" id="{72C173F0-5B4E-488D-9414-DF9E88E06D65}"/>
                    </a:ext>
                  </a:extLst>
                </p:cNvPr>
                <p:cNvSpPr>
                  <a:spLocks/>
                </p:cNvSpPr>
                <p:nvPr/>
              </p:nvSpPr>
              <p:spPr bwMode="auto">
                <a:xfrm>
                  <a:off x="2657" y="3587"/>
                  <a:ext cx="761" cy="301"/>
                </a:xfrm>
                <a:custGeom>
                  <a:avLst/>
                  <a:gdLst>
                    <a:gd name="T0" fmla="*/ 0 w 761"/>
                    <a:gd name="T1" fmla="*/ 300 h 301"/>
                    <a:gd name="T2" fmla="*/ 0 w 761"/>
                    <a:gd name="T3" fmla="*/ 115 h 301"/>
                    <a:gd name="T4" fmla="*/ 124 w 761"/>
                    <a:gd name="T5" fmla="*/ 115 h 301"/>
                    <a:gd name="T6" fmla="*/ 124 w 761"/>
                    <a:gd name="T7" fmla="*/ 0 h 301"/>
                    <a:gd name="T8" fmla="*/ 183 w 761"/>
                    <a:gd name="T9" fmla="*/ 0 h 301"/>
                    <a:gd name="T10" fmla="*/ 183 w 761"/>
                    <a:gd name="T11" fmla="*/ 115 h 301"/>
                    <a:gd name="T12" fmla="*/ 381 w 761"/>
                    <a:gd name="T13" fmla="*/ 115 h 301"/>
                    <a:gd name="T14" fmla="*/ 440 w 761"/>
                    <a:gd name="T15" fmla="*/ 220 h 301"/>
                    <a:gd name="T16" fmla="*/ 582 w 761"/>
                    <a:gd name="T17" fmla="*/ 220 h 301"/>
                    <a:gd name="T18" fmla="*/ 482 w 761"/>
                    <a:gd name="T19" fmla="*/ 21 h 301"/>
                    <a:gd name="T20" fmla="*/ 476 w 761"/>
                    <a:gd name="T21" fmla="*/ 24 h 301"/>
                    <a:gd name="T22" fmla="*/ 471 w 761"/>
                    <a:gd name="T23" fmla="*/ 27 h 301"/>
                    <a:gd name="T24" fmla="*/ 465 w 761"/>
                    <a:gd name="T25" fmla="*/ 28 h 301"/>
                    <a:gd name="T26" fmla="*/ 461 w 761"/>
                    <a:gd name="T27" fmla="*/ 30 h 301"/>
                    <a:gd name="T28" fmla="*/ 455 w 761"/>
                    <a:gd name="T29" fmla="*/ 31 h 301"/>
                    <a:gd name="T30" fmla="*/ 450 w 761"/>
                    <a:gd name="T31" fmla="*/ 31 h 301"/>
                    <a:gd name="T32" fmla="*/ 446 w 761"/>
                    <a:gd name="T33" fmla="*/ 28 h 301"/>
                    <a:gd name="T34" fmla="*/ 444 w 761"/>
                    <a:gd name="T35" fmla="*/ 25 h 301"/>
                    <a:gd name="T36" fmla="*/ 441 w 761"/>
                    <a:gd name="T37" fmla="*/ 21 h 301"/>
                    <a:gd name="T38" fmla="*/ 441 w 761"/>
                    <a:gd name="T39" fmla="*/ 16 h 301"/>
                    <a:gd name="T40" fmla="*/ 443 w 761"/>
                    <a:gd name="T41" fmla="*/ 10 h 301"/>
                    <a:gd name="T42" fmla="*/ 447 w 761"/>
                    <a:gd name="T43" fmla="*/ 7 h 301"/>
                    <a:gd name="T44" fmla="*/ 459 w 761"/>
                    <a:gd name="T45" fmla="*/ 0 h 301"/>
                    <a:gd name="T46" fmla="*/ 515 w 761"/>
                    <a:gd name="T47" fmla="*/ 0 h 301"/>
                    <a:gd name="T48" fmla="*/ 510 w 761"/>
                    <a:gd name="T49" fmla="*/ 3 h 301"/>
                    <a:gd name="T50" fmla="*/ 611 w 761"/>
                    <a:gd name="T51" fmla="*/ 198 h 301"/>
                    <a:gd name="T52" fmla="*/ 552 w 761"/>
                    <a:gd name="T53" fmla="*/ 0 h 301"/>
                    <a:gd name="T54" fmla="*/ 585 w 761"/>
                    <a:gd name="T55" fmla="*/ 0 h 301"/>
                    <a:gd name="T56" fmla="*/ 662 w 761"/>
                    <a:gd name="T57" fmla="*/ 279 h 301"/>
                    <a:gd name="T58" fmla="*/ 663 w 761"/>
                    <a:gd name="T59" fmla="*/ 279 h 301"/>
                    <a:gd name="T60" fmla="*/ 666 w 761"/>
                    <a:gd name="T61" fmla="*/ 279 h 301"/>
                    <a:gd name="T62" fmla="*/ 668 w 761"/>
                    <a:gd name="T63" fmla="*/ 279 h 301"/>
                    <a:gd name="T64" fmla="*/ 671 w 761"/>
                    <a:gd name="T65" fmla="*/ 279 h 301"/>
                    <a:gd name="T66" fmla="*/ 656 w 761"/>
                    <a:gd name="T67" fmla="*/ 0 h 301"/>
                    <a:gd name="T68" fmla="*/ 741 w 761"/>
                    <a:gd name="T69" fmla="*/ 0 h 301"/>
                    <a:gd name="T70" fmla="*/ 760 w 761"/>
                    <a:gd name="T71" fmla="*/ 300 h 301"/>
                    <a:gd name="T72" fmla="*/ 85 w 761"/>
                    <a:gd name="T73" fmla="*/ 300 h 301"/>
                    <a:gd name="T74" fmla="*/ 85 w 761"/>
                    <a:gd name="T75" fmla="*/ 142 h 301"/>
                    <a:gd name="T76" fmla="*/ 37 w 761"/>
                    <a:gd name="T77" fmla="*/ 142 h 301"/>
                    <a:gd name="T78" fmla="*/ 37 w 761"/>
                    <a:gd name="T79" fmla="*/ 300 h 301"/>
                    <a:gd name="T80" fmla="*/ 0 w 761"/>
                    <a:gd name="T81" fmla="*/ 300 h 3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61"/>
                    <a:gd name="T124" fmla="*/ 0 h 301"/>
                    <a:gd name="T125" fmla="*/ 761 w 761"/>
                    <a:gd name="T126" fmla="*/ 301 h 3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61" h="301">
                      <a:moveTo>
                        <a:pt x="0" y="300"/>
                      </a:moveTo>
                      <a:lnTo>
                        <a:pt x="0" y="115"/>
                      </a:lnTo>
                      <a:lnTo>
                        <a:pt x="124" y="115"/>
                      </a:lnTo>
                      <a:lnTo>
                        <a:pt x="124" y="0"/>
                      </a:lnTo>
                      <a:lnTo>
                        <a:pt x="183" y="0"/>
                      </a:lnTo>
                      <a:lnTo>
                        <a:pt x="183" y="115"/>
                      </a:lnTo>
                      <a:lnTo>
                        <a:pt x="381" y="115"/>
                      </a:lnTo>
                      <a:lnTo>
                        <a:pt x="440" y="220"/>
                      </a:lnTo>
                      <a:lnTo>
                        <a:pt x="582" y="220"/>
                      </a:lnTo>
                      <a:lnTo>
                        <a:pt x="482" y="21"/>
                      </a:lnTo>
                      <a:lnTo>
                        <a:pt x="476" y="24"/>
                      </a:lnTo>
                      <a:lnTo>
                        <a:pt x="471" y="27"/>
                      </a:lnTo>
                      <a:lnTo>
                        <a:pt x="465" y="28"/>
                      </a:lnTo>
                      <a:lnTo>
                        <a:pt x="461" y="30"/>
                      </a:lnTo>
                      <a:lnTo>
                        <a:pt x="455" y="31"/>
                      </a:lnTo>
                      <a:lnTo>
                        <a:pt x="450" y="31"/>
                      </a:lnTo>
                      <a:lnTo>
                        <a:pt x="446" y="28"/>
                      </a:lnTo>
                      <a:lnTo>
                        <a:pt x="444" y="25"/>
                      </a:lnTo>
                      <a:lnTo>
                        <a:pt x="441" y="21"/>
                      </a:lnTo>
                      <a:lnTo>
                        <a:pt x="441" y="16"/>
                      </a:lnTo>
                      <a:lnTo>
                        <a:pt x="443" y="10"/>
                      </a:lnTo>
                      <a:lnTo>
                        <a:pt x="447" y="7"/>
                      </a:lnTo>
                      <a:lnTo>
                        <a:pt x="459" y="0"/>
                      </a:lnTo>
                      <a:lnTo>
                        <a:pt x="515" y="0"/>
                      </a:lnTo>
                      <a:lnTo>
                        <a:pt x="510" y="3"/>
                      </a:lnTo>
                      <a:lnTo>
                        <a:pt x="611" y="198"/>
                      </a:lnTo>
                      <a:lnTo>
                        <a:pt x="552" y="0"/>
                      </a:lnTo>
                      <a:lnTo>
                        <a:pt x="585" y="0"/>
                      </a:lnTo>
                      <a:lnTo>
                        <a:pt x="662" y="279"/>
                      </a:lnTo>
                      <a:lnTo>
                        <a:pt x="663" y="279"/>
                      </a:lnTo>
                      <a:lnTo>
                        <a:pt x="666" y="279"/>
                      </a:lnTo>
                      <a:lnTo>
                        <a:pt x="668" y="279"/>
                      </a:lnTo>
                      <a:lnTo>
                        <a:pt x="671" y="279"/>
                      </a:lnTo>
                      <a:lnTo>
                        <a:pt x="656" y="0"/>
                      </a:lnTo>
                      <a:lnTo>
                        <a:pt x="741" y="0"/>
                      </a:lnTo>
                      <a:lnTo>
                        <a:pt x="760" y="300"/>
                      </a:lnTo>
                      <a:lnTo>
                        <a:pt x="85" y="300"/>
                      </a:lnTo>
                      <a:lnTo>
                        <a:pt x="85" y="142"/>
                      </a:lnTo>
                      <a:lnTo>
                        <a:pt x="37" y="142"/>
                      </a:lnTo>
                      <a:lnTo>
                        <a:pt x="37" y="300"/>
                      </a:lnTo>
                      <a:lnTo>
                        <a:pt x="0" y="300"/>
                      </a:lnTo>
                    </a:path>
                  </a:pathLst>
                </a:custGeom>
                <a:solidFill>
                  <a:srgbClr val="FF7C1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8" name="Freeform 64">
                  <a:extLst>
                    <a:ext uri="{FF2B5EF4-FFF2-40B4-BE49-F238E27FC236}">
                      <a16:creationId xmlns:a16="http://schemas.microsoft.com/office/drawing/2014/main" id="{EAFB2CEC-CA69-4845-9D58-481F468EC084}"/>
                    </a:ext>
                  </a:extLst>
                </p:cNvPr>
                <p:cNvSpPr>
                  <a:spLocks/>
                </p:cNvSpPr>
                <p:nvPr/>
              </p:nvSpPr>
              <p:spPr bwMode="auto">
                <a:xfrm>
                  <a:off x="3157" y="3617"/>
                  <a:ext cx="75" cy="60"/>
                </a:xfrm>
                <a:custGeom>
                  <a:avLst/>
                  <a:gdLst>
                    <a:gd name="T0" fmla="*/ 10 w 75"/>
                    <a:gd name="T1" fmla="*/ 59 h 60"/>
                    <a:gd name="T2" fmla="*/ 28 w 75"/>
                    <a:gd name="T3" fmla="*/ 51 h 60"/>
                    <a:gd name="T4" fmla="*/ 33 w 75"/>
                    <a:gd name="T5" fmla="*/ 52 h 60"/>
                    <a:gd name="T6" fmla="*/ 36 w 75"/>
                    <a:gd name="T7" fmla="*/ 52 h 60"/>
                    <a:gd name="T8" fmla="*/ 54 w 75"/>
                    <a:gd name="T9" fmla="*/ 48 h 60"/>
                    <a:gd name="T10" fmla="*/ 55 w 75"/>
                    <a:gd name="T11" fmla="*/ 45 h 60"/>
                    <a:gd name="T12" fmla="*/ 57 w 75"/>
                    <a:gd name="T13" fmla="*/ 40 h 60"/>
                    <a:gd name="T14" fmla="*/ 58 w 75"/>
                    <a:gd name="T15" fmla="*/ 39 h 60"/>
                    <a:gd name="T16" fmla="*/ 60 w 75"/>
                    <a:gd name="T17" fmla="*/ 36 h 60"/>
                    <a:gd name="T18" fmla="*/ 61 w 75"/>
                    <a:gd name="T19" fmla="*/ 33 h 60"/>
                    <a:gd name="T20" fmla="*/ 60 w 75"/>
                    <a:gd name="T21" fmla="*/ 31 h 60"/>
                    <a:gd name="T22" fmla="*/ 61 w 75"/>
                    <a:gd name="T23" fmla="*/ 28 h 60"/>
                    <a:gd name="T24" fmla="*/ 63 w 75"/>
                    <a:gd name="T25" fmla="*/ 25 h 60"/>
                    <a:gd name="T26" fmla="*/ 63 w 75"/>
                    <a:gd name="T27" fmla="*/ 22 h 60"/>
                    <a:gd name="T28" fmla="*/ 61 w 75"/>
                    <a:gd name="T29" fmla="*/ 19 h 60"/>
                    <a:gd name="T30" fmla="*/ 72 w 75"/>
                    <a:gd name="T31" fmla="*/ 18 h 60"/>
                    <a:gd name="T32" fmla="*/ 74 w 75"/>
                    <a:gd name="T33" fmla="*/ 16 h 60"/>
                    <a:gd name="T34" fmla="*/ 74 w 75"/>
                    <a:gd name="T35" fmla="*/ 13 h 60"/>
                    <a:gd name="T36" fmla="*/ 72 w 75"/>
                    <a:gd name="T37" fmla="*/ 10 h 60"/>
                    <a:gd name="T38" fmla="*/ 69 w 75"/>
                    <a:gd name="T39" fmla="*/ 9 h 60"/>
                    <a:gd name="T40" fmla="*/ 64 w 75"/>
                    <a:gd name="T41" fmla="*/ 9 h 60"/>
                    <a:gd name="T42" fmla="*/ 55 w 75"/>
                    <a:gd name="T43" fmla="*/ 9 h 60"/>
                    <a:gd name="T44" fmla="*/ 60 w 75"/>
                    <a:gd name="T45" fmla="*/ 3 h 60"/>
                    <a:gd name="T46" fmla="*/ 58 w 75"/>
                    <a:gd name="T47" fmla="*/ 1 h 60"/>
                    <a:gd name="T48" fmla="*/ 57 w 75"/>
                    <a:gd name="T49" fmla="*/ 0 h 60"/>
                    <a:gd name="T50" fmla="*/ 49 w 75"/>
                    <a:gd name="T51" fmla="*/ 1 h 60"/>
                    <a:gd name="T52" fmla="*/ 46 w 75"/>
                    <a:gd name="T53" fmla="*/ 1 h 60"/>
                    <a:gd name="T54" fmla="*/ 43 w 75"/>
                    <a:gd name="T55" fmla="*/ 3 h 60"/>
                    <a:gd name="T56" fmla="*/ 40 w 75"/>
                    <a:gd name="T57" fmla="*/ 4 h 60"/>
                    <a:gd name="T58" fmla="*/ 37 w 75"/>
                    <a:gd name="T59" fmla="*/ 6 h 60"/>
                    <a:gd name="T60" fmla="*/ 31 w 75"/>
                    <a:gd name="T61" fmla="*/ 6 h 60"/>
                    <a:gd name="T62" fmla="*/ 27 w 75"/>
                    <a:gd name="T63" fmla="*/ 7 h 60"/>
                    <a:gd name="T64" fmla="*/ 25 w 75"/>
                    <a:gd name="T65" fmla="*/ 9 h 60"/>
                    <a:gd name="T66" fmla="*/ 16 w 75"/>
                    <a:gd name="T67" fmla="*/ 16 h 60"/>
                    <a:gd name="T68" fmla="*/ 15 w 75"/>
                    <a:gd name="T69" fmla="*/ 18 h 60"/>
                    <a:gd name="T70" fmla="*/ 12 w 75"/>
                    <a:gd name="T71" fmla="*/ 21 h 60"/>
                    <a:gd name="T72" fmla="*/ 10 w 75"/>
                    <a:gd name="T73" fmla="*/ 24 h 60"/>
                    <a:gd name="T74" fmla="*/ 0 w 75"/>
                    <a:gd name="T75" fmla="*/ 28 h 60"/>
                    <a:gd name="T76" fmla="*/ 3 w 75"/>
                    <a:gd name="T77" fmla="*/ 31 h 60"/>
                    <a:gd name="T78" fmla="*/ 6 w 75"/>
                    <a:gd name="T79" fmla="*/ 34 h 60"/>
                    <a:gd name="T80" fmla="*/ 7 w 75"/>
                    <a:gd name="T81" fmla="*/ 39 h 60"/>
                    <a:gd name="T82" fmla="*/ 9 w 75"/>
                    <a:gd name="T83" fmla="*/ 42 h 60"/>
                    <a:gd name="T84" fmla="*/ 9 w 75"/>
                    <a:gd name="T85" fmla="*/ 46 h 60"/>
                    <a:gd name="T86" fmla="*/ 10 w 75"/>
                    <a:gd name="T87" fmla="*/ 49 h 60"/>
                    <a:gd name="T88" fmla="*/ 10 w 75"/>
                    <a:gd name="T89" fmla="*/ 54 h 60"/>
                    <a:gd name="T90" fmla="*/ 10 w 75"/>
                    <a:gd name="T91" fmla="*/ 59 h 6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
                    <a:gd name="T139" fmla="*/ 0 h 60"/>
                    <a:gd name="T140" fmla="*/ 75 w 75"/>
                    <a:gd name="T141" fmla="*/ 60 h 6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 h="60">
                      <a:moveTo>
                        <a:pt x="10" y="59"/>
                      </a:moveTo>
                      <a:lnTo>
                        <a:pt x="28" y="51"/>
                      </a:lnTo>
                      <a:lnTo>
                        <a:pt x="33" y="52"/>
                      </a:lnTo>
                      <a:lnTo>
                        <a:pt x="36" y="52"/>
                      </a:lnTo>
                      <a:lnTo>
                        <a:pt x="54" y="48"/>
                      </a:lnTo>
                      <a:lnTo>
                        <a:pt x="55" y="45"/>
                      </a:lnTo>
                      <a:lnTo>
                        <a:pt x="57" y="40"/>
                      </a:lnTo>
                      <a:lnTo>
                        <a:pt x="58" y="39"/>
                      </a:lnTo>
                      <a:lnTo>
                        <a:pt x="60" y="36"/>
                      </a:lnTo>
                      <a:lnTo>
                        <a:pt x="61" y="33"/>
                      </a:lnTo>
                      <a:lnTo>
                        <a:pt x="60" y="31"/>
                      </a:lnTo>
                      <a:lnTo>
                        <a:pt x="61" y="28"/>
                      </a:lnTo>
                      <a:lnTo>
                        <a:pt x="63" y="25"/>
                      </a:lnTo>
                      <a:lnTo>
                        <a:pt x="63" y="22"/>
                      </a:lnTo>
                      <a:lnTo>
                        <a:pt x="61" y="19"/>
                      </a:lnTo>
                      <a:lnTo>
                        <a:pt x="72" y="18"/>
                      </a:lnTo>
                      <a:lnTo>
                        <a:pt x="74" y="16"/>
                      </a:lnTo>
                      <a:lnTo>
                        <a:pt x="74" y="13"/>
                      </a:lnTo>
                      <a:lnTo>
                        <a:pt x="72" y="10"/>
                      </a:lnTo>
                      <a:lnTo>
                        <a:pt x="69" y="9"/>
                      </a:lnTo>
                      <a:lnTo>
                        <a:pt x="64" y="9"/>
                      </a:lnTo>
                      <a:lnTo>
                        <a:pt x="55" y="9"/>
                      </a:lnTo>
                      <a:lnTo>
                        <a:pt x="60" y="3"/>
                      </a:lnTo>
                      <a:lnTo>
                        <a:pt x="58" y="1"/>
                      </a:lnTo>
                      <a:lnTo>
                        <a:pt x="57" y="0"/>
                      </a:lnTo>
                      <a:lnTo>
                        <a:pt x="49" y="1"/>
                      </a:lnTo>
                      <a:lnTo>
                        <a:pt x="46" y="1"/>
                      </a:lnTo>
                      <a:lnTo>
                        <a:pt x="43" y="3"/>
                      </a:lnTo>
                      <a:lnTo>
                        <a:pt x="40" y="4"/>
                      </a:lnTo>
                      <a:lnTo>
                        <a:pt x="37" y="6"/>
                      </a:lnTo>
                      <a:lnTo>
                        <a:pt x="31" y="6"/>
                      </a:lnTo>
                      <a:lnTo>
                        <a:pt x="27" y="7"/>
                      </a:lnTo>
                      <a:lnTo>
                        <a:pt x="25" y="9"/>
                      </a:lnTo>
                      <a:lnTo>
                        <a:pt x="16" y="16"/>
                      </a:lnTo>
                      <a:lnTo>
                        <a:pt x="15" y="18"/>
                      </a:lnTo>
                      <a:lnTo>
                        <a:pt x="12" y="21"/>
                      </a:lnTo>
                      <a:lnTo>
                        <a:pt x="10" y="24"/>
                      </a:lnTo>
                      <a:lnTo>
                        <a:pt x="0" y="28"/>
                      </a:lnTo>
                      <a:lnTo>
                        <a:pt x="3" y="31"/>
                      </a:lnTo>
                      <a:lnTo>
                        <a:pt x="6" y="34"/>
                      </a:lnTo>
                      <a:lnTo>
                        <a:pt x="7" y="39"/>
                      </a:lnTo>
                      <a:lnTo>
                        <a:pt x="9" y="42"/>
                      </a:lnTo>
                      <a:lnTo>
                        <a:pt x="9" y="46"/>
                      </a:lnTo>
                      <a:lnTo>
                        <a:pt x="10" y="49"/>
                      </a:lnTo>
                      <a:lnTo>
                        <a:pt x="10" y="54"/>
                      </a:lnTo>
                      <a:lnTo>
                        <a:pt x="10" y="59"/>
                      </a:lnTo>
                    </a:path>
                  </a:pathLst>
                </a:custGeom>
                <a:solidFill>
                  <a:srgbClr val="FFC06A"/>
                </a:solidFill>
                <a:ln w="12700" cap="rnd">
                  <a:solidFill>
                    <a:srgbClr val="000000"/>
                  </a:solidFill>
                  <a:round/>
                  <a:headEnd/>
                  <a:tailEnd/>
                </a:ln>
              </p:spPr>
              <p:txBody>
                <a:bodyPr/>
                <a:lstStyle/>
                <a:p>
                  <a:endParaRPr lang="zh-CN" altLang="en-US"/>
                </a:p>
              </p:txBody>
            </p:sp>
          </p:grpSp>
          <p:sp>
            <p:nvSpPr>
              <p:cNvPr id="12" name="AutoShape 65">
                <a:extLst>
                  <a:ext uri="{FF2B5EF4-FFF2-40B4-BE49-F238E27FC236}">
                    <a16:creationId xmlns:a16="http://schemas.microsoft.com/office/drawing/2014/main" id="{FB605E4F-BA2A-4938-A212-2622917602D3}"/>
                  </a:ext>
                </a:extLst>
              </p:cNvPr>
              <p:cNvSpPr>
                <a:spLocks noChangeArrowheads="1"/>
              </p:cNvSpPr>
              <p:nvPr/>
            </p:nvSpPr>
            <p:spPr bwMode="auto">
              <a:xfrm>
                <a:off x="1786" y="3698"/>
                <a:ext cx="753" cy="88"/>
              </a:xfrm>
              <a:prstGeom prst="rightArrow">
                <a:avLst>
                  <a:gd name="adj1" fmla="val 50000"/>
                  <a:gd name="adj2" fmla="val 208850"/>
                </a:avLst>
              </a:prstGeom>
              <a:solidFill>
                <a:srgbClr val="E80000"/>
              </a:solidFill>
              <a:ln w="9525">
                <a:noFill/>
                <a:miter lim="800000"/>
                <a:headEnd/>
                <a:tailEnd/>
              </a:ln>
              <a:effectLst>
                <a:outerShdw dist="107763" dir="2700000" algn="ctr" rotWithShape="0">
                  <a:srgbClr val="000000"/>
                </a:outerShdw>
              </a:effectLst>
            </p:spPr>
            <p:txBody>
              <a:bodyPr wrap="none" anchor="ctr"/>
              <a:lstStyle/>
              <a:p>
                <a:pPr>
                  <a:defRPr/>
                </a:pPr>
                <a:endParaRPr lang="zh-CN" altLang="en-US"/>
              </a:p>
            </p:txBody>
          </p:sp>
        </p:grpSp>
        <p:grpSp>
          <p:nvGrpSpPr>
            <p:cNvPr id="8" name="Group 66">
              <a:extLst>
                <a:ext uri="{FF2B5EF4-FFF2-40B4-BE49-F238E27FC236}">
                  <a16:creationId xmlns:a16="http://schemas.microsoft.com/office/drawing/2014/main" id="{91571305-97AF-4592-92C0-35EFEA5E3189}"/>
                </a:ext>
              </a:extLst>
            </p:cNvPr>
            <p:cNvGrpSpPr>
              <a:grpSpLocks/>
            </p:cNvGrpSpPr>
            <p:nvPr/>
          </p:nvGrpSpPr>
          <p:grpSpPr bwMode="auto">
            <a:xfrm>
              <a:off x="3629" y="2592"/>
              <a:ext cx="2131" cy="1146"/>
              <a:chOff x="3628" y="2936"/>
              <a:chExt cx="2131" cy="1146"/>
            </a:xfrm>
          </p:grpSpPr>
          <p:pic>
            <p:nvPicPr>
              <p:cNvPr id="9" name="Picture 67">
                <a:extLst>
                  <a:ext uri="{FF2B5EF4-FFF2-40B4-BE49-F238E27FC236}">
                    <a16:creationId xmlns:a16="http://schemas.microsoft.com/office/drawing/2014/main" id="{5F6D506F-404A-4152-9F2D-5ED52B7CBA9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 y="2936"/>
                <a:ext cx="1470" cy="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8">
                <a:extLst>
                  <a:ext uri="{FF2B5EF4-FFF2-40B4-BE49-F238E27FC236}">
                    <a16:creationId xmlns:a16="http://schemas.microsoft.com/office/drawing/2014/main" id="{12327815-997B-457E-AF80-263321931957}"/>
                  </a:ext>
                </a:extLst>
              </p:cNvPr>
              <p:cNvSpPr>
                <a:spLocks noChangeArrowheads="1"/>
              </p:cNvSpPr>
              <p:nvPr/>
            </p:nvSpPr>
            <p:spPr bwMode="auto">
              <a:xfrm>
                <a:off x="3628" y="3730"/>
                <a:ext cx="753" cy="87"/>
              </a:xfrm>
              <a:prstGeom prst="rightArrow">
                <a:avLst>
                  <a:gd name="adj1" fmla="val 50000"/>
                  <a:gd name="adj2" fmla="val 208850"/>
                </a:avLst>
              </a:prstGeom>
              <a:solidFill>
                <a:srgbClr val="E80000"/>
              </a:solidFill>
              <a:ln w="9525">
                <a:noFill/>
                <a:miter lim="800000"/>
                <a:headEnd/>
                <a:tailEnd/>
              </a:ln>
              <a:effectLst>
                <a:outerShdw dist="107763" dir="2700000" algn="ctr" rotWithShape="0">
                  <a:srgbClr val="000000"/>
                </a:outerShdw>
              </a:effectLst>
            </p:spPr>
            <p:txBody>
              <a:bodyPr wrap="none" anchor="ctr"/>
              <a:lstStyle/>
              <a:p>
                <a:pPr>
                  <a:defRPr/>
                </a:pPr>
                <a:endParaRPr lang="zh-CN" altLang="en-US"/>
              </a:p>
            </p:txBody>
          </p:sp>
        </p:grpSp>
      </p:grpSp>
    </p:spTree>
    <p:extLst>
      <p:ext uri="{BB962C8B-B14F-4D97-AF65-F5344CB8AC3E}">
        <p14:creationId xmlns:p14="http://schemas.microsoft.com/office/powerpoint/2010/main" val="4250876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2C43F8-D4E3-4D0B-85D2-9566F37042E6}"/>
              </a:ext>
            </a:extLst>
          </p:cNvPr>
          <p:cNvSpPr>
            <a:spLocks noGrp="1"/>
          </p:cNvSpPr>
          <p:nvPr>
            <p:ph type="title"/>
          </p:nvPr>
        </p:nvSpPr>
        <p:spPr/>
        <p:txBody>
          <a:bodyPr/>
          <a:lstStyle/>
          <a:p>
            <a:r>
              <a:rPr lang="en-US" altLang="zh-CN" dirty="0" err="1"/>
              <a:t>iFactory</a:t>
            </a:r>
            <a:r>
              <a:rPr lang="en-US" altLang="zh-CN" dirty="0"/>
              <a:t> WMS</a:t>
            </a:r>
            <a:r>
              <a:rPr lang="zh-CN" altLang="en-US" dirty="0"/>
              <a:t>出货过程相关单据</a:t>
            </a:r>
          </a:p>
        </p:txBody>
      </p:sp>
      <p:sp>
        <p:nvSpPr>
          <p:cNvPr id="3" name="Rectangle 3">
            <a:extLst>
              <a:ext uri="{FF2B5EF4-FFF2-40B4-BE49-F238E27FC236}">
                <a16:creationId xmlns:a16="http://schemas.microsoft.com/office/drawing/2014/main" id="{F4BE251A-DFDD-4595-9BC9-18723CC7EE50}"/>
              </a:ext>
            </a:extLst>
          </p:cNvPr>
          <p:cNvSpPr txBox="1">
            <a:spLocks noChangeArrowheads="1"/>
          </p:cNvSpPr>
          <p:nvPr/>
        </p:nvSpPr>
        <p:spPr>
          <a:xfrm>
            <a:off x="719976" y="1386202"/>
            <a:ext cx="351313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1800" dirty="0">
                <a:latin typeface="微软雅黑" panose="020B0503020204020204" pitchFamily="34" charset="-122"/>
                <a:ea typeface="微软雅黑" panose="020B0503020204020204" pitchFamily="34" charset="-122"/>
              </a:rPr>
              <a:t>常见的现场单据</a:t>
            </a:r>
          </a:p>
          <a:p>
            <a:pPr lvl="1">
              <a:lnSpc>
                <a:spcPct val="150000"/>
              </a:lnSpc>
            </a:pPr>
            <a:r>
              <a:rPr lang="zh-CN" altLang="en-US" sz="1600" dirty="0">
                <a:latin typeface="微软雅黑" panose="020B0503020204020204" pitchFamily="34" charset="-122"/>
                <a:ea typeface="微软雅黑" panose="020B0503020204020204" pitchFamily="34" charset="-122"/>
              </a:rPr>
              <a:t>补货（备货单）</a:t>
            </a:r>
          </a:p>
          <a:p>
            <a:pPr lvl="1">
              <a:lnSpc>
                <a:spcPct val="150000"/>
              </a:lnSpc>
            </a:pPr>
            <a:r>
              <a:rPr lang="zh-CN" altLang="en-US" sz="1600" dirty="0">
                <a:latin typeface="微软雅黑" panose="020B0503020204020204" pitchFamily="34" charset="-122"/>
                <a:ea typeface="微软雅黑" panose="020B0503020204020204" pitchFamily="34" charset="-122"/>
              </a:rPr>
              <a:t>拣货单</a:t>
            </a:r>
          </a:p>
          <a:p>
            <a:pPr lvl="1">
              <a:lnSpc>
                <a:spcPct val="150000"/>
              </a:lnSpc>
            </a:pPr>
            <a:r>
              <a:rPr lang="zh-CN" altLang="en-US" sz="1600" dirty="0">
                <a:latin typeface="微软雅黑" panose="020B0503020204020204" pitchFamily="34" charset="-122"/>
                <a:ea typeface="微软雅黑" panose="020B0503020204020204" pitchFamily="34" charset="-122"/>
              </a:rPr>
              <a:t>运单</a:t>
            </a:r>
          </a:p>
        </p:txBody>
      </p:sp>
      <p:pic>
        <p:nvPicPr>
          <p:cNvPr id="4" name="Picture 4">
            <a:extLst>
              <a:ext uri="{FF2B5EF4-FFF2-40B4-BE49-F238E27FC236}">
                <a16:creationId xmlns:a16="http://schemas.microsoft.com/office/drawing/2014/main" id="{E3DEE952-A6A5-4B36-85A0-48D0C29C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1" y="3785300"/>
            <a:ext cx="6560410" cy="2413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EC694503-18DB-45C7-AC27-3C8FC2FFF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488" y="3798816"/>
            <a:ext cx="5301706" cy="24004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390A2DF-9DD9-4BD8-AB9F-DC937AF63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8963" y="1079550"/>
            <a:ext cx="8399416" cy="269899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26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FEF04-39B2-4C5E-BEBC-0F91FF93758A}"/>
              </a:ext>
            </a:extLst>
          </p:cNvPr>
          <p:cNvSpPr>
            <a:spLocks noGrp="1"/>
          </p:cNvSpPr>
          <p:nvPr>
            <p:ph type="title"/>
          </p:nvPr>
        </p:nvSpPr>
        <p:spPr/>
        <p:txBody>
          <a:bodyPr/>
          <a:lstStyle/>
          <a:p>
            <a:r>
              <a:rPr lang="en-US" altLang="zh-CN" dirty="0" err="1"/>
              <a:t>iFactory</a:t>
            </a:r>
            <a:r>
              <a:rPr lang="en-US" altLang="zh-CN" dirty="0"/>
              <a:t> WMS</a:t>
            </a:r>
            <a:r>
              <a:rPr lang="zh-CN" altLang="en-US" dirty="0"/>
              <a:t>预装配加工流程</a:t>
            </a:r>
          </a:p>
        </p:txBody>
      </p:sp>
      <p:sp>
        <p:nvSpPr>
          <p:cNvPr id="3" name="Text Box 328">
            <a:extLst>
              <a:ext uri="{FF2B5EF4-FFF2-40B4-BE49-F238E27FC236}">
                <a16:creationId xmlns:a16="http://schemas.microsoft.com/office/drawing/2014/main" id="{9875B283-F3A1-46A1-B32B-30C7F7EE538B}"/>
              </a:ext>
            </a:extLst>
          </p:cNvPr>
          <p:cNvSpPr txBox="1">
            <a:spLocks noChangeArrowheads="1"/>
          </p:cNvSpPr>
          <p:nvPr/>
        </p:nvSpPr>
        <p:spPr bwMode="auto">
          <a:xfrm>
            <a:off x="650265" y="1501599"/>
            <a:ext cx="2923775" cy="451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algn="l" eaLnBrk="1" hangingPunct="1">
              <a:lnSpc>
                <a:spcPct val="150000"/>
              </a:lnSpc>
              <a:spcBef>
                <a:spcPct val="50000"/>
              </a:spcBef>
              <a:buClr>
                <a:schemeClr val="bg2"/>
              </a:buClr>
              <a:buSzPct val="80000"/>
              <a:buFont typeface="Wingdings" panose="05000000000000000000" pitchFamily="2" charset="2"/>
              <a:buNone/>
            </a:pPr>
            <a:r>
              <a:rPr kumimoji="0" lang="zh-CN" altLang="en-US" sz="1600" b="1" dirty="0">
                <a:solidFill>
                  <a:srgbClr val="000000"/>
                </a:solidFill>
              </a:rPr>
              <a:t>流程描述</a:t>
            </a:r>
            <a:r>
              <a:rPr kumimoji="0" lang="en-US" altLang="zh-CN" sz="1600" b="1" dirty="0">
                <a:solidFill>
                  <a:srgbClr val="000000"/>
                </a:solidFill>
              </a:rPr>
              <a:t>:</a:t>
            </a:r>
          </a:p>
          <a:p>
            <a:pPr algn="l" eaLnBrk="1" hangingPunct="1">
              <a:lnSpc>
                <a:spcPct val="150000"/>
              </a:lnSpc>
              <a:spcBef>
                <a:spcPct val="50000"/>
              </a:spcBef>
              <a:buClr>
                <a:schemeClr val="bg2"/>
              </a:buClr>
              <a:buSzPct val="80000"/>
              <a:buFont typeface="Wingdings" panose="05000000000000000000" pitchFamily="2" charset="2"/>
              <a:buNone/>
            </a:pPr>
            <a:r>
              <a:rPr kumimoji="0" lang="en-US" altLang="zh-CN" sz="1400" dirty="0">
                <a:solidFill>
                  <a:srgbClr val="000000"/>
                </a:solidFill>
              </a:rPr>
              <a:t>1 </a:t>
            </a:r>
            <a:r>
              <a:rPr kumimoji="0" lang="zh-CN" altLang="en-US" sz="1400" dirty="0">
                <a:solidFill>
                  <a:srgbClr val="000000"/>
                </a:solidFill>
              </a:rPr>
              <a:t>定义</a:t>
            </a:r>
            <a:r>
              <a:rPr kumimoji="0" lang="en-US" altLang="zh-CN" sz="1400" dirty="0">
                <a:solidFill>
                  <a:srgbClr val="000000"/>
                </a:solidFill>
              </a:rPr>
              <a:t>BOM</a:t>
            </a:r>
            <a:r>
              <a:rPr kumimoji="0" lang="zh-CN" altLang="en-US" sz="1400" dirty="0">
                <a:solidFill>
                  <a:srgbClr val="000000"/>
                </a:solidFill>
              </a:rPr>
              <a:t>表、预装配工艺</a:t>
            </a:r>
          </a:p>
          <a:p>
            <a:pPr algn="l" eaLnBrk="1" hangingPunct="1">
              <a:lnSpc>
                <a:spcPct val="150000"/>
              </a:lnSpc>
              <a:spcBef>
                <a:spcPct val="50000"/>
              </a:spcBef>
              <a:buClr>
                <a:schemeClr val="bg2"/>
              </a:buClr>
              <a:buSzPct val="80000"/>
              <a:buFont typeface="Wingdings" panose="05000000000000000000" pitchFamily="2" charset="2"/>
              <a:buNone/>
            </a:pPr>
            <a:r>
              <a:rPr kumimoji="0" lang="en-US" altLang="zh-CN" sz="1400" dirty="0">
                <a:solidFill>
                  <a:srgbClr val="000000"/>
                </a:solidFill>
              </a:rPr>
              <a:t>2 </a:t>
            </a:r>
            <a:r>
              <a:rPr kumimoji="0" lang="zh-CN" altLang="en-US" sz="1400" dirty="0">
                <a:solidFill>
                  <a:srgbClr val="000000"/>
                </a:solidFill>
              </a:rPr>
              <a:t>输入或导入生产任务单</a:t>
            </a:r>
          </a:p>
          <a:p>
            <a:pPr algn="l" eaLnBrk="1" hangingPunct="1">
              <a:lnSpc>
                <a:spcPct val="150000"/>
              </a:lnSpc>
              <a:spcBef>
                <a:spcPct val="50000"/>
              </a:spcBef>
              <a:buClr>
                <a:schemeClr val="bg2"/>
              </a:buClr>
              <a:buSzPct val="80000"/>
              <a:buFont typeface="Wingdings" panose="05000000000000000000" pitchFamily="2" charset="2"/>
              <a:buNone/>
            </a:pPr>
            <a:r>
              <a:rPr kumimoji="0" lang="en-US" altLang="zh-CN" sz="1400" dirty="0">
                <a:solidFill>
                  <a:srgbClr val="000000"/>
                </a:solidFill>
              </a:rPr>
              <a:t>3 WMS</a:t>
            </a:r>
            <a:r>
              <a:rPr kumimoji="0" lang="zh-CN" altLang="en-US" sz="1400" dirty="0">
                <a:solidFill>
                  <a:srgbClr val="000000"/>
                </a:solidFill>
              </a:rPr>
              <a:t>配出半成品领料单，半成品备货</a:t>
            </a:r>
          </a:p>
          <a:p>
            <a:pPr algn="l" eaLnBrk="1" hangingPunct="1">
              <a:lnSpc>
                <a:spcPct val="150000"/>
              </a:lnSpc>
              <a:spcBef>
                <a:spcPct val="50000"/>
              </a:spcBef>
              <a:buClr>
                <a:schemeClr val="bg2"/>
              </a:buClr>
              <a:buSzPct val="80000"/>
              <a:buFont typeface="Wingdings" panose="05000000000000000000" pitchFamily="2" charset="2"/>
              <a:buNone/>
            </a:pPr>
            <a:r>
              <a:rPr kumimoji="0" lang="en-US" altLang="zh-CN" sz="1400" dirty="0">
                <a:solidFill>
                  <a:srgbClr val="000000"/>
                </a:solidFill>
              </a:rPr>
              <a:t>4 WMS</a:t>
            </a:r>
            <a:r>
              <a:rPr kumimoji="0" lang="zh-CN" altLang="en-US" sz="1400" dirty="0">
                <a:solidFill>
                  <a:srgbClr val="000000"/>
                </a:solidFill>
              </a:rPr>
              <a:t>配出加工任务单，任务下达</a:t>
            </a:r>
            <a:endParaRPr kumimoji="0" lang="en-US" altLang="zh-CN" sz="1400" dirty="0">
              <a:solidFill>
                <a:srgbClr val="000000"/>
              </a:solidFill>
            </a:endParaRPr>
          </a:p>
          <a:p>
            <a:pPr eaLnBrk="1" hangingPunct="1">
              <a:lnSpc>
                <a:spcPct val="150000"/>
              </a:lnSpc>
              <a:spcBef>
                <a:spcPct val="50000"/>
              </a:spcBef>
              <a:buClr>
                <a:schemeClr val="bg2"/>
              </a:buClr>
              <a:buSzPct val="80000"/>
            </a:pPr>
            <a:r>
              <a:rPr kumimoji="0" lang="en-US" altLang="zh-CN" sz="1400" dirty="0">
                <a:solidFill>
                  <a:srgbClr val="000000"/>
                </a:solidFill>
              </a:rPr>
              <a:t>5</a:t>
            </a:r>
            <a:r>
              <a:rPr kumimoji="0" lang="zh-CN" altLang="en-US" sz="1400" dirty="0">
                <a:solidFill>
                  <a:srgbClr val="000000"/>
                </a:solidFill>
              </a:rPr>
              <a:t>成品件质量检查</a:t>
            </a:r>
          </a:p>
          <a:p>
            <a:pPr eaLnBrk="1" hangingPunct="1">
              <a:lnSpc>
                <a:spcPct val="150000"/>
              </a:lnSpc>
              <a:spcBef>
                <a:spcPct val="50000"/>
              </a:spcBef>
              <a:buClr>
                <a:schemeClr val="bg2"/>
              </a:buClr>
              <a:buSzPct val="80000"/>
            </a:pPr>
            <a:r>
              <a:rPr kumimoji="0" lang="en-US" altLang="zh-CN" sz="1400" dirty="0">
                <a:solidFill>
                  <a:srgbClr val="000000"/>
                </a:solidFill>
              </a:rPr>
              <a:t>6 </a:t>
            </a:r>
            <a:r>
              <a:rPr kumimoji="0" lang="zh-CN" altLang="en-US" sz="1400" dirty="0">
                <a:solidFill>
                  <a:srgbClr val="000000"/>
                </a:solidFill>
              </a:rPr>
              <a:t>合格品确认完成</a:t>
            </a:r>
          </a:p>
          <a:p>
            <a:pPr eaLnBrk="1" hangingPunct="1">
              <a:lnSpc>
                <a:spcPct val="150000"/>
              </a:lnSpc>
              <a:spcBef>
                <a:spcPct val="50000"/>
              </a:spcBef>
              <a:buClr>
                <a:schemeClr val="bg2"/>
              </a:buClr>
              <a:buSzPct val="80000"/>
            </a:pPr>
            <a:r>
              <a:rPr kumimoji="0" lang="en-US" altLang="zh-CN" sz="1400" dirty="0">
                <a:solidFill>
                  <a:srgbClr val="000000"/>
                </a:solidFill>
              </a:rPr>
              <a:t>7 </a:t>
            </a:r>
            <a:r>
              <a:rPr kumimoji="0" lang="zh-CN" altLang="en-US" sz="1400" dirty="0">
                <a:solidFill>
                  <a:srgbClr val="000000"/>
                </a:solidFill>
              </a:rPr>
              <a:t>半成品库存减少，成品待发</a:t>
            </a:r>
          </a:p>
          <a:p>
            <a:pPr algn="l" eaLnBrk="1" hangingPunct="1">
              <a:lnSpc>
                <a:spcPct val="150000"/>
              </a:lnSpc>
              <a:spcBef>
                <a:spcPct val="50000"/>
              </a:spcBef>
              <a:buClr>
                <a:schemeClr val="bg2"/>
              </a:buClr>
              <a:buSzPct val="80000"/>
              <a:buFont typeface="Wingdings" panose="05000000000000000000" pitchFamily="2" charset="2"/>
              <a:buNone/>
            </a:pPr>
            <a:endParaRPr kumimoji="0" lang="zh-CN" altLang="en-US" sz="1400" dirty="0">
              <a:solidFill>
                <a:srgbClr val="000000"/>
              </a:solidFill>
            </a:endParaRPr>
          </a:p>
        </p:txBody>
      </p:sp>
      <p:grpSp>
        <p:nvGrpSpPr>
          <p:cNvPr id="4" name="组合 3">
            <a:extLst>
              <a:ext uri="{FF2B5EF4-FFF2-40B4-BE49-F238E27FC236}">
                <a16:creationId xmlns:a16="http://schemas.microsoft.com/office/drawing/2014/main" id="{E8100CF2-29DE-4869-8573-8E5E75A45673}"/>
              </a:ext>
            </a:extLst>
          </p:cNvPr>
          <p:cNvGrpSpPr/>
          <p:nvPr/>
        </p:nvGrpSpPr>
        <p:grpSpPr>
          <a:xfrm>
            <a:off x="3422468" y="1876843"/>
            <a:ext cx="8556172" cy="4026876"/>
            <a:chOff x="2025651" y="2921000"/>
            <a:chExt cx="8391524" cy="3963989"/>
          </a:xfrm>
        </p:grpSpPr>
        <p:sp>
          <p:nvSpPr>
            <p:cNvPr id="5" name="AutoShape 4">
              <a:extLst>
                <a:ext uri="{FF2B5EF4-FFF2-40B4-BE49-F238E27FC236}">
                  <a16:creationId xmlns:a16="http://schemas.microsoft.com/office/drawing/2014/main" id="{4B2D8BD0-7816-41E0-80A1-361F5A3104C7}"/>
                </a:ext>
              </a:extLst>
            </p:cNvPr>
            <p:cNvSpPr>
              <a:spLocks noChangeArrowheads="1"/>
            </p:cNvSpPr>
            <p:nvPr/>
          </p:nvSpPr>
          <p:spPr bwMode="auto">
            <a:xfrm>
              <a:off x="6159500" y="4216400"/>
              <a:ext cx="762000" cy="1371600"/>
            </a:xfrm>
            <a:prstGeom prst="chevron">
              <a:avLst>
                <a:gd name="adj" fmla="val 25000"/>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半成品</a:t>
              </a:r>
            </a:p>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备货</a:t>
              </a:r>
            </a:p>
          </p:txBody>
        </p:sp>
        <p:pic>
          <p:nvPicPr>
            <p:cNvPr id="6" name="Picture 262">
              <a:extLst>
                <a:ext uri="{FF2B5EF4-FFF2-40B4-BE49-F238E27FC236}">
                  <a16:creationId xmlns:a16="http://schemas.microsoft.com/office/drawing/2014/main" id="{E89FC0A2-3E87-4C8D-95B8-391CD0A3E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6" y="3692526"/>
              <a:ext cx="2762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66">
              <a:extLst>
                <a:ext uri="{FF2B5EF4-FFF2-40B4-BE49-F238E27FC236}">
                  <a16:creationId xmlns:a16="http://schemas.microsoft.com/office/drawing/2014/main" id="{35950096-8225-4FAE-BCCB-BEF0527F2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0" y="2925764"/>
              <a:ext cx="381000"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67">
              <a:extLst>
                <a:ext uri="{FF2B5EF4-FFF2-40B4-BE49-F238E27FC236}">
                  <a16:creationId xmlns:a16="http://schemas.microsoft.com/office/drawing/2014/main" id="{50AEDBE4-EC9C-4F48-909B-3BF5A05DCB07}"/>
                </a:ext>
              </a:extLst>
            </p:cNvPr>
            <p:cNvSpPr txBox="1">
              <a:spLocks noChangeArrowheads="1"/>
            </p:cNvSpPr>
            <p:nvPr/>
          </p:nvSpPr>
          <p:spPr bwMode="auto">
            <a:xfrm>
              <a:off x="7226300" y="3116264"/>
              <a:ext cx="1524000" cy="3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50000"/>
                </a:spcBef>
                <a:buClr>
                  <a:schemeClr val="bg2"/>
                </a:buClr>
                <a:buSzPct val="80000"/>
                <a:buFont typeface="Wingdings" panose="05000000000000000000" pitchFamily="2" charset="2"/>
                <a:buNone/>
              </a:pPr>
              <a:r>
                <a:rPr kumimoji="0" lang="zh-CN" altLang="en-US" sz="1100" b="1">
                  <a:solidFill>
                    <a:srgbClr val="000000"/>
                  </a:solidFill>
                </a:rPr>
                <a:t>备货单（半成品）</a:t>
              </a:r>
            </a:p>
            <a:p>
              <a:pPr algn="l" eaLnBrk="1" hangingPunct="1">
                <a:lnSpc>
                  <a:spcPct val="85000"/>
                </a:lnSpc>
                <a:spcBef>
                  <a:spcPct val="50000"/>
                </a:spcBef>
                <a:buClr>
                  <a:schemeClr val="bg2"/>
                </a:buClr>
                <a:buSzPct val="80000"/>
                <a:buFont typeface="Wingdings" panose="05000000000000000000" pitchFamily="2" charset="2"/>
                <a:buNone/>
              </a:pPr>
              <a:r>
                <a:rPr kumimoji="0" lang="zh-CN" altLang="en-US" sz="1100" b="1">
                  <a:solidFill>
                    <a:srgbClr val="000000"/>
                  </a:solidFill>
                </a:rPr>
                <a:t>加工任务单</a:t>
              </a:r>
            </a:p>
          </p:txBody>
        </p:sp>
        <p:sp>
          <p:nvSpPr>
            <p:cNvPr id="9" name="Line 277">
              <a:extLst>
                <a:ext uri="{FF2B5EF4-FFF2-40B4-BE49-F238E27FC236}">
                  <a16:creationId xmlns:a16="http://schemas.microsoft.com/office/drawing/2014/main" id="{09FF641A-FEDC-4399-A413-5542DCC9E489}"/>
                </a:ext>
              </a:extLst>
            </p:cNvPr>
            <p:cNvSpPr>
              <a:spLocks noChangeShapeType="1"/>
            </p:cNvSpPr>
            <p:nvPr/>
          </p:nvSpPr>
          <p:spPr bwMode="auto">
            <a:xfrm rot="21540000">
              <a:off x="6988175" y="3332164"/>
              <a:ext cx="1574800" cy="460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p>
          </p:txBody>
        </p:sp>
        <p:sp>
          <p:nvSpPr>
            <p:cNvPr id="10" name="AutoShape 292">
              <a:extLst>
                <a:ext uri="{FF2B5EF4-FFF2-40B4-BE49-F238E27FC236}">
                  <a16:creationId xmlns:a16="http://schemas.microsoft.com/office/drawing/2014/main" id="{C01C6F37-C8CD-4E03-B4E4-36AFF0CEC3D7}"/>
                </a:ext>
              </a:extLst>
            </p:cNvPr>
            <p:cNvSpPr>
              <a:spLocks noChangeArrowheads="1"/>
            </p:cNvSpPr>
            <p:nvPr/>
          </p:nvSpPr>
          <p:spPr bwMode="auto">
            <a:xfrm>
              <a:off x="6692900" y="4216400"/>
              <a:ext cx="838200" cy="1371600"/>
            </a:xfrm>
            <a:prstGeom prst="chevron">
              <a:avLst>
                <a:gd name="adj" fmla="val 25000"/>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加工</a:t>
              </a:r>
            </a:p>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任务</a:t>
              </a:r>
            </a:p>
          </p:txBody>
        </p:sp>
        <p:sp>
          <p:nvSpPr>
            <p:cNvPr id="11" name="AutoShape 293">
              <a:extLst>
                <a:ext uri="{FF2B5EF4-FFF2-40B4-BE49-F238E27FC236}">
                  <a16:creationId xmlns:a16="http://schemas.microsoft.com/office/drawing/2014/main" id="{69EEC1BD-7C92-40A0-9D58-BF2C24E79C14}"/>
                </a:ext>
              </a:extLst>
            </p:cNvPr>
            <p:cNvSpPr>
              <a:spLocks noChangeArrowheads="1"/>
            </p:cNvSpPr>
            <p:nvPr/>
          </p:nvSpPr>
          <p:spPr bwMode="auto">
            <a:xfrm>
              <a:off x="3711575" y="4368800"/>
              <a:ext cx="838200" cy="1371600"/>
            </a:xfrm>
            <a:prstGeom prst="chevron">
              <a:avLst>
                <a:gd name="adj" fmla="val 25000"/>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生产</a:t>
              </a:r>
            </a:p>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任务</a:t>
              </a:r>
            </a:p>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单</a:t>
              </a:r>
            </a:p>
          </p:txBody>
        </p:sp>
        <p:sp>
          <p:nvSpPr>
            <p:cNvPr id="12" name="AutoShape 294">
              <a:extLst>
                <a:ext uri="{FF2B5EF4-FFF2-40B4-BE49-F238E27FC236}">
                  <a16:creationId xmlns:a16="http://schemas.microsoft.com/office/drawing/2014/main" id="{6DE1EC1E-84CE-4628-A06E-18E9252607E2}"/>
                </a:ext>
              </a:extLst>
            </p:cNvPr>
            <p:cNvSpPr>
              <a:spLocks noChangeArrowheads="1"/>
            </p:cNvSpPr>
            <p:nvPr/>
          </p:nvSpPr>
          <p:spPr bwMode="auto">
            <a:xfrm>
              <a:off x="8435975" y="4216400"/>
              <a:ext cx="914400" cy="1371600"/>
            </a:xfrm>
            <a:prstGeom prst="chevron">
              <a:avLst>
                <a:gd name="adj" fmla="val 25000"/>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成品</a:t>
              </a:r>
              <a:r>
                <a:rPr kumimoji="0" lang="en-US" altLang="zh-CN" sz="1200" b="1">
                  <a:solidFill>
                    <a:srgbClr val="000000"/>
                  </a:solidFill>
                </a:rPr>
                <a:t>\</a:t>
              </a:r>
            </a:p>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质检</a:t>
              </a:r>
            </a:p>
          </p:txBody>
        </p:sp>
        <p:sp>
          <p:nvSpPr>
            <p:cNvPr id="13" name="AutoShape 296">
              <a:extLst>
                <a:ext uri="{FF2B5EF4-FFF2-40B4-BE49-F238E27FC236}">
                  <a16:creationId xmlns:a16="http://schemas.microsoft.com/office/drawing/2014/main" id="{E36C1D68-DEBF-4A3B-A678-FEAE241A17DA}"/>
                </a:ext>
              </a:extLst>
            </p:cNvPr>
            <p:cNvSpPr>
              <a:spLocks noChangeArrowheads="1"/>
            </p:cNvSpPr>
            <p:nvPr/>
          </p:nvSpPr>
          <p:spPr bwMode="auto">
            <a:xfrm>
              <a:off x="9578975" y="4216400"/>
              <a:ext cx="838200" cy="1371600"/>
            </a:xfrm>
            <a:prstGeom prst="chevron">
              <a:avLst>
                <a:gd name="adj" fmla="val 25000"/>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成品</a:t>
              </a:r>
            </a:p>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a:solidFill>
                    <a:srgbClr val="000000"/>
                  </a:solidFill>
                </a:rPr>
                <a:t>待发</a:t>
              </a:r>
            </a:p>
          </p:txBody>
        </p:sp>
        <p:sp>
          <p:nvSpPr>
            <p:cNvPr id="14" name="AutoShape 297">
              <a:extLst>
                <a:ext uri="{FF2B5EF4-FFF2-40B4-BE49-F238E27FC236}">
                  <a16:creationId xmlns:a16="http://schemas.microsoft.com/office/drawing/2014/main" id="{231D68E8-14CA-4918-80BC-E05359900157}"/>
                </a:ext>
              </a:extLst>
            </p:cNvPr>
            <p:cNvSpPr>
              <a:spLocks noChangeArrowheads="1"/>
            </p:cNvSpPr>
            <p:nvPr/>
          </p:nvSpPr>
          <p:spPr bwMode="auto">
            <a:xfrm>
              <a:off x="8969375" y="4216400"/>
              <a:ext cx="838200" cy="1371600"/>
            </a:xfrm>
            <a:prstGeom prst="chevron">
              <a:avLst>
                <a:gd name="adj" fmla="val 25000"/>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dirty="0">
                  <a:solidFill>
                    <a:srgbClr val="000000"/>
                  </a:solidFill>
                </a:rPr>
                <a:t>合格品</a:t>
              </a:r>
            </a:p>
            <a:p>
              <a:pPr eaLnBrk="1" hangingPunct="1">
                <a:lnSpc>
                  <a:spcPct val="85000"/>
                </a:lnSpc>
                <a:spcBef>
                  <a:spcPct val="40000"/>
                </a:spcBef>
                <a:buClr>
                  <a:schemeClr val="bg2"/>
                </a:buClr>
                <a:buSzPct val="80000"/>
                <a:buFont typeface="Wingdings" panose="05000000000000000000" pitchFamily="2" charset="2"/>
                <a:buNone/>
              </a:pPr>
              <a:r>
                <a:rPr kumimoji="0" lang="zh-CN" altLang="en-US" sz="1200" b="1" dirty="0">
                  <a:solidFill>
                    <a:srgbClr val="000000"/>
                  </a:solidFill>
                </a:rPr>
                <a:t>确认</a:t>
              </a:r>
            </a:p>
          </p:txBody>
        </p:sp>
        <p:pic>
          <p:nvPicPr>
            <p:cNvPr id="15" name="Object 3">
              <a:extLst>
                <a:ext uri="{FF2B5EF4-FFF2-40B4-BE49-F238E27FC236}">
                  <a16:creationId xmlns:a16="http://schemas.microsoft.com/office/drawing/2014/main" id="{B92865AB-3E42-4F4A-B21B-BB54C74CBC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575" y="2921000"/>
              <a:ext cx="539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89">
              <a:extLst>
                <a:ext uri="{FF2B5EF4-FFF2-40B4-BE49-F238E27FC236}">
                  <a16:creationId xmlns:a16="http://schemas.microsoft.com/office/drawing/2014/main" id="{A325F573-4832-4596-8080-963BB8BEBF0C}"/>
                </a:ext>
              </a:extLst>
            </p:cNvPr>
            <p:cNvSpPr txBox="1">
              <a:spLocks noChangeArrowheads="1"/>
            </p:cNvSpPr>
            <p:nvPr/>
          </p:nvSpPr>
          <p:spPr bwMode="auto">
            <a:xfrm>
              <a:off x="3711576" y="3606800"/>
              <a:ext cx="1304925" cy="1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50000"/>
                </a:spcBef>
                <a:buClr>
                  <a:schemeClr val="bg2"/>
                </a:buClr>
                <a:buSzPct val="80000"/>
                <a:buFont typeface="Wingdings" panose="05000000000000000000" pitchFamily="2" charset="2"/>
                <a:buNone/>
              </a:pPr>
              <a:r>
                <a:rPr kumimoji="0" lang="en-US" altLang="zh-CN" sz="1400" b="1">
                  <a:solidFill>
                    <a:srgbClr val="000000"/>
                  </a:solidFill>
                </a:rPr>
                <a:t>WMS</a:t>
              </a:r>
            </a:p>
          </p:txBody>
        </p:sp>
        <p:pic>
          <p:nvPicPr>
            <p:cNvPr id="17" name="Object 4">
              <a:extLst>
                <a:ext uri="{FF2B5EF4-FFF2-40B4-BE49-F238E27FC236}">
                  <a16:creationId xmlns:a16="http://schemas.microsoft.com/office/drawing/2014/main" id="{DC008D2F-B745-45A9-8C74-264FA76E2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25" y="2997200"/>
              <a:ext cx="539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AutoShape 302">
              <a:extLst>
                <a:ext uri="{FF2B5EF4-FFF2-40B4-BE49-F238E27FC236}">
                  <a16:creationId xmlns:a16="http://schemas.microsoft.com/office/drawing/2014/main" id="{04159FB2-CABA-4760-9681-CFA32F18F5FB}"/>
                </a:ext>
              </a:extLst>
            </p:cNvPr>
            <p:cNvCxnSpPr>
              <a:cxnSpLocks noChangeShapeType="1"/>
            </p:cNvCxnSpPr>
            <p:nvPr/>
          </p:nvCxnSpPr>
          <p:spPr bwMode="auto">
            <a:xfrm>
              <a:off x="6988175" y="3530600"/>
              <a:ext cx="609600" cy="152400"/>
            </a:xfrm>
            <a:prstGeom prst="bentConnector3">
              <a:avLst>
                <a:gd name="adj1" fmla="val 50000"/>
              </a:avLst>
            </a:prstGeom>
            <a:noFill/>
            <a:ln w="952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19" name="Text Box 289">
              <a:extLst>
                <a:ext uri="{FF2B5EF4-FFF2-40B4-BE49-F238E27FC236}">
                  <a16:creationId xmlns:a16="http://schemas.microsoft.com/office/drawing/2014/main" id="{2DD341F6-932F-4B80-A0E3-4D08C1D34D8B}"/>
                </a:ext>
              </a:extLst>
            </p:cNvPr>
            <p:cNvSpPr txBox="1">
              <a:spLocks noChangeArrowheads="1"/>
            </p:cNvSpPr>
            <p:nvPr/>
          </p:nvSpPr>
          <p:spPr bwMode="auto">
            <a:xfrm>
              <a:off x="9045576" y="3302000"/>
              <a:ext cx="1304925" cy="1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50000"/>
                </a:spcBef>
                <a:buClr>
                  <a:schemeClr val="bg2"/>
                </a:buClr>
                <a:buSzPct val="80000"/>
                <a:buFont typeface="Wingdings" panose="05000000000000000000" pitchFamily="2" charset="2"/>
                <a:buNone/>
              </a:pPr>
              <a:r>
                <a:rPr kumimoji="0" lang="en-US" altLang="zh-CN" sz="1400" b="1">
                  <a:solidFill>
                    <a:srgbClr val="000000"/>
                  </a:solidFill>
                </a:rPr>
                <a:t>WMS</a:t>
              </a:r>
            </a:p>
          </p:txBody>
        </p:sp>
        <p:grpSp>
          <p:nvGrpSpPr>
            <p:cNvPr id="20" name="组合 299">
              <a:extLst>
                <a:ext uri="{FF2B5EF4-FFF2-40B4-BE49-F238E27FC236}">
                  <a16:creationId xmlns:a16="http://schemas.microsoft.com/office/drawing/2014/main" id="{1B14BE9F-A346-4357-85D1-7542C041362B}"/>
                </a:ext>
              </a:extLst>
            </p:cNvPr>
            <p:cNvGrpSpPr>
              <a:grpSpLocks/>
            </p:cNvGrpSpPr>
            <p:nvPr/>
          </p:nvGrpSpPr>
          <p:grpSpPr bwMode="auto">
            <a:xfrm>
              <a:off x="9043989" y="3606800"/>
              <a:ext cx="687387" cy="609600"/>
              <a:chOff x="5029200" y="3200400"/>
              <a:chExt cx="687388" cy="609600"/>
            </a:xfrm>
          </p:grpSpPr>
          <p:grpSp>
            <p:nvGrpSpPr>
              <p:cNvPr id="259" name="Group 109">
                <a:extLst>
                  <a:ext uri="{FF2B5EF4-FFF2-40B4-BE49-F238E27FC236}">
                    <a16:creationId xmlns:a16="http://schemas.microsoft.com/office/drawing/2014/main" id="{085FE822-8B56-41B1-88A0-58C80E81DD88}"/>
                  </a:ext>
                </a:extLst>
              </p:cNvPr>
              <p:cNvGrpSpPr>
                <a:grpSpLocks/>
              </p:cNvGrpSpPr>
              <p:nvPr/>
            </p:nvGrpSpPr>
            <p:grpSpPr bwMode="auto">
              <a:xfrm>
                <a:off x="5029200" y="3276600"/>
                <a:ext cx="381000" cy="381000"/>
                <a:chOff x="4200" y="1640"/>
                <a:chExt cx="329" cy="352"/>
              </a:xfrm>
            </p:grpSpPr>
            <p:sp>
              <p:nvSpPr>
                <p:cNvPr id="261" name="Freeform 110">
                  <a:extLst>
                    <a:ext uri="{FF2B5EF4-FFF2-40B4-BE49-F238E27FC236}">
                      <a16:creationId xmlns:a16="http://schemas.microsoft.com/office/drawing/2014/main" id="{DEAC5F08-3496-4582-AA9A-42F0B62A1A43}"/>
                    </a:ext>
                  </a:extLst>
                </p:cNvPr>
                <p:cNvSpPr>
                  <a:spLocks/>
                </p:cNvSpPr>
                <p:nvPr/>
              </p:nvSpPr>
              <p:spPr bwMode="auto">
                <a:xfrm>
                  <a:off x="4245" y="1640"/>
                  <a:ext cx="231" cy="203"/>
                </a:xfrm>
                <a:custGeom>
                  <a:avLst/>
                  <a:gdLst>
                    <a:gd name="T0" fmla="*/ 0 w 1156"/>
                    <a:gd name="T1" fmla="*/ 0 h 809"/>
                    <a:gd name="T2" fmla="*/ 0 w 1156"/>
                    <a:gd name="T3" fmla="*/ 0 h 809"/>
                    <a:gd name="T4" fmla="*/ 0 w 1156"/>
                    <a:gd name="T5" fmla="*/ 0 h 809"/>
                    <a:gd name="T6" fmla="*/ 0 w 1156"/>
                    <a:gd name="T7" fmla="*/ 0 h 809"/>
                    <a:gd name="T8" fmla="*/ 0 w 1156"/>
                    <a:gd name="T9" fmla="*/ 0 h 809"/>
                    <a:gd name="T10" fmla="*/ 0 w 1156"/>
                    <a:gd name="T11" fmla="*/ 0 h 809"/>
                    <a:gd name="T12" fmla="*/ 0 w 1156"/>
                    <a:gd name="T13" fmla="*/ 0 h 809"/>
                    <a:gd name="T14" fmla="*/ 0 w 1156"/>
                    <a:gd name="T15" fmla="*/ 0 h 809"/>
                    <a:gd name="T16" fmla="*/ 0 w 1156"/>
                    <a:gd name="T17" fmla="*/ 0 h 809"/>
                    <a:gd name="T18" fmla="*/ 0 w 1156"/>
                    <a:gd name="T19" fmla="*/ 0 h 809"/>
                    <a:gd name="T20" fmla="*/ 0 w 1156"/>
                    <a:gd name="T21" fmla="*/ 0 h 809"/>
                    <a:gd name="T22" fmla="*/ 0 w 1156"/>
                    <a:gd name="T23" fmla="*/ 0 h 809"/>
                    <a:gd name="T24" fmla="*/ 0 w 1156"/>
                    <a:gd name="T25" fmla="*/ 0 h 809"/>
                    <a:gd name="T26" fmla="*/ 0 w 1156"/>
                    <a:gd name="T27" fmla="*/ 0 h 809"/>
                    <a:gd name="T28" fmla="*/ 0 w 1156"/>
                    <a:gd name="T29" fmla="*/ 0 h 809"/>
                    <a:gd name="T30" fmla="*/ 0 w 1156"/>
                    <a:gd name="T31" fmla="*/ 0 h 809"/>
                    <a:gd name="T32" fmla="*/ 0 w 1156"/>
                    <a:gd name="T33" fmla="*/ 0 h 809"/>
                    <a:gd name="T34" fmla="*/ 0 w 1156"/>
                    <a:gd name="T35" fmla="*/ 0 h 809"/>
                    <a:gd name="T36" fmla="*/ 0 w 1156"/>
                    <a:gd name="T37" fmla="*/ 0 h 809"/>
                    <a:gd name="T38" fmla="*/ 0 w 1156"/>
                    <a:gd name="T39" fmla="*/ 0 h 809"/>
                    <a:gd name="T40" fmla="*/ 0 w 1156"/>
                    <a:gd name="T41" fmla="*/ 0 h 809"/>
                    <a:gd name="T42" fmla="*/ 0 w 1156"/>
                    <a:gd name="T43" fmla="*/ 0 h 809"/>
                    <a:gd name="T44" fmla="*/ 0 w 1156"/>
                    <a:gd name="T45" fmla="*/ 0 h 809"/>
                    <a:gd name="T46" fmla="*/ 0 w 1156"/>
                    <a:gd name="T47" fmla="*/ 0 h 809"/>
                    <a:gd name="T48" fmla="*/ 0 w 1156"/>
                    <a:gd name="T49" fmla="*/ 0 h 809"/>
                    <a:gd name="T50" fmla="*/ 0 w 1156"/>
                    <a:gd name="T51" fmla="*/ 0 h 809"/>
                    <a:gd name="T52" fmla="*/ 0 w 1156"/>
                    <a:gd name="T53" fmla="*/ 0 h 809"/>
                    <a:gd name="T54" fmla="*/ 0 w 1156"/>
                    <a:gd name="T55" fmla="*/ 0 h 809"/>
                    <a:gd name="T56" fmla="*/ 0 w 1156"/>
                    <a:gd name="T57" fmla="*/ 0 h 809"/>
                    <a:gd name="T58" fmla="*/ 0 w 1156"/>
                    <a:gd name="T59" fmla="*/ 0 h 809"/>
                    <a:gd name="T60" fmla="*/ 0 w 1156"/>
                    <a:gd name="T61" fmla="*/ 0 h 809"/>
                    <a:gd name="T62" fmla="*/ 0 w 1156"/>
                    <a:gd name="T63" fmla="*/ 0 h 809"/>
                    <a:gd name="T64" fmla="*/ 0 w 1156"/>
                    <a:gd name="T65" fmla="*/ 0 h 809"/>
                    <a:gd name="T66" fmla="*/ 0 w 1156"/>
                    <a:gd name="T67" fmla="*/ 0 h 809"/>
                    <a:gd name="T68" fmla="*/ 0 w 1156"/>
                    <a:gd name="T69" fmla="*/ 0 h 809"/>
                    <a:gd name="T70" fmla="*/ 0 w 1156"/>
                    <a:gd name="T71" fmla="*/ 0 h 809"/>
                    <a:gd name="T72" fmla="*/ 0 w 1156"/>
                    <a:gd name="T73" fmla="*/ 0 h 8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6"/>
                    <a:gd name="T112" fmla="*/ 0 h 809"/>
                    <a:gd name="T113" fmla="*/ 1156 w 1156"/>
                    <a:gd name="T114" fmla="*/ 809 h 8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6" h="809">
                      <a:moveTo>
                        <a:pt x="98" y="809"/>
                      </a:moveTo>
                      <a:lnTo>
                        <a:pt x="74" y="807"/>
                      </a:lnTo>
                      <a:lnTo>
                        <a:pt x="54" y="803"/>
                      </a:lnTo>
                      <a:lnTo>
                        <a:pt x="37" y="794"/>
                      </a:lnTo>
                      <a:lnTo>
                        <a:pt x="23" y="783"/>
                      </a:lnTo>
                      <a:lnTo>
                        <a:pt x="13" y="770"/>
                      </a:lnTo>
                      <a:lnTo>
                        <a:pt x="6" y="754"/>
                      </a:lnTo>
                      <a:lnTo>
                        <a:pt x="1" y="736"/>
                      </a:lnTo>
                      <a:lnTo>
                        <a:pt x="0" y="717"/>
                      </a:lnTo>
                      <a:lnTo>
                        <a:pt x="0" y="93"/>
                      </a:lnTo>
                      <a:lnTo>
                        <a:pt x="1" y="74"/>
                      </a:lnTo>
                      <a:lnTo>
                        <a:pt x="6" y="56"/>
                      </a:lnTo>
                      <a:lnTo>
                        <a:pt x="13" y="40"/>
                      </a:lnTo>
                      <a:lnTo>
                        <a:pt x="23" y="26"/>
                      </a:lnTo>
                      <a:lnTo>
                        <a:pt x="37" y="16"/>
                      </a:lnTo>
                      <a:lnTo>
                        <a:pt x="54" y="7"/>
                      </a:lnTo>
                      <a:lnTo>
                        <a:pt x="74" y="2"/>
                      </a:lnTo>
                      <a:lnTo>
                        <a:pt x="98" y="0"/>
                      </a:lnTo>
                      <a:lnTo>
                        <a:pt x="1058" y="0"/>
                      </a:lnTo>
                      <a:lnTo>
                        <a:pt x="1082" y="2"/>
                      </a:lnTo>
                      <a:lnTo>
                        <a:pt x="1102" y="7"/>
                      </a:lnTo>
                      <a:lnTo>
                        <a:pt x="1119" y="16"/>
                      </a:lnTo>
                      <a:lnTo>
                        <a:pt x="1133" y="26"/>
                      </a:lnTo>
                      <a:lnTo>
                        <a:pt x="1143" y="40"/>
                      </a:lnTo>
                      <a:lnTo>
                        <a:pt x="1150" y="56"/>
                      </a:lnTo>
                      <a:lnTo>
                        <a:pt x="1154" y="74"/>
                      </a:lnTo>
                      <a:lnTo>
                        <a:pt x="1156" y="93"/>
                      </a:lnTo>
                      <a:lnTo>
                        <a:pt x="1156" y="717"/>
                      </a:lnTo>
                      <a:lnTo>
                        <a:pt x="1154" y="736"/>
                      </a:lnTo>
                      <a:lnTo>
                        <a:pt x="1150" y="754"/>
                      </a:lnTo>
                      <a:lnTo>
                        <a:pt x="1143" y="770"/>
                      </a:lnTo>
                      <a:lnTo>
                        <a:pt x="1133" y="783"/>
                      </a:lnTo>
                      <a:lnTo>
                        <a:pt x="1119" y="794"/>
                      </a:lnTo>
                      <a:lnTo>
                        <a:pt x="1102" y="803"/>
                      </a:lnTo>
                      <a:lnTo>
                        <a:pt x="1082" y="807"/>
                      </a:lnTo>
                      <a:lnTo>
                        <a:pt x="1058" y="809"/>
                      </a:lnTo>
                      <a:lnTo>
                        <a:pt x="98" y="8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62" name="Freeform 111">
                  <a:extLst>
                    <a:ext uri="{FF2B5EF4-FFF2-40B4-BE49-F238E27FC236}">
                      <a16:creationId xmlns:a16="http://schemas.microsoft.com/office/drawing/2014/main" id="{748BC39C-C080-43B0-B4B1-678998929829}"/>
                    </a:ext>
                  </a:extLst>
                </p:cNvPr>
                <p:cNvSpPr>
                  <a:spLocks/>
                </p:cNvSpPr>
                <p:nvPr/>
              </p:nvSpPr>
              <p:spPr bwMode="auto">
                <a:xfrm>
                  <a:off x="4200" y="1843"/>
                  <a:ext cx="329" cy="149"/>
                </a:xfrm>
                <a:custGeom>
                  <a:avLst/>
                  <a:gdLst>
                    <a:gd name="T0" fmla="*/ 0 w 1645"/>
                    <a:gd name="T1" fmla="*/ 0 h 599"/>
                    <a:gd name="T2" fmla="*/ 0 w 1645"/>
                    <a:gd name="T3" fmla="*/ 0 h 599"/>
                    <a:gd name="T4" fmla="*/ 0 w 1645"/>
                    <a:gd name="T5" fmla="*/ 0 h 599"/>
                    <a:gd name="T6" fmla="*/ 0 w 1645"/>
                    <a:gd name="T7" fmla="*/ 0 h 599"/>
                    <a:gd name="T8" fmla="*/ 0 w 1645"/>
                    <a:gd name="T9" fmla="*/ 0 h 599"/>
                    <a:gd name="T10" fmla="*/ 0 w 1645"/>
                    <a:gd name="T11" fmla="*/ 0 h 599"/>
                    <a:gd name="T12" fmla="*/ 0 w 1645"/>
                    <a:gd name="T13" fmla="*/ 0 h 599"/>
                    <a:gd name="T14" fmla="*/ 0 w 1645"/>
                    <a:gd name="T15" fmla="*/ 0 h 599"/>
                    <a:gd name="T16" fmla="*/ 0 w 1645"/>
                    <a:gd name="T17" fmla="*/ 0 h 599"/>
                    <a:gd name="T18" fmla="*/ 0 w 1645"/>
                    <a:gd name="T19" fmla="*/ 0 h 599"/>
                    <a:gd name="T20" fmla="*/ 0 w 1645"/>
                    <a:gd name="T21" fmla="*/ 0 h 599"/>
                    <a:gd name="T22" fmla="*/ 0 w 1645"/>
                    <a:gd name="T23" fmla="*/ 0 h 599"/>
                    <a:gd name="T24" fmla="*/ 0 w 1645"/>
                    <a:gd name="T25" fmla="*/ 0 h 599"/>
                    <a:gd name="T26" fmla="*/ 0 w 1645"/>
                    <a:gd name="T27" fmla="*/ 0 h 599"/>
                    <a:gd name="T28" fmla="*/ 0 w 1645"/>
                    <a:gd name="T29" fmla="*/ 0 h 599"/>
                    <a:gd name="T30" fmla="*/ 0 w 1645"/>
                    <a:gd name="T31" fmla="*/ 0 h 599"/>
                    <a:gd name="T32" fmla="*/ 0 w 1645"/>
                    <a:gd name="T33" fmla="*/ 0 h 599"/>
                    <a:gd name="T34" fmla="*/ 0 w 1645"/>
                    <a:gd name="T35" fmla="*/ 0 h 599"/>
                    <a:gd name="T36" fmla="*/ 0 w 1645"/>
                    <a:gd name="T37" fmla="*/ 0 h 5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45"/>
                    <a:gd name="T58" fmla="*/ 0 h 599"/>
                    <a:gd name="T59" fmla="*/ 1645 w 1645"/>
                    <a:gd name="T60" fmla="*/ 599 h 5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45" h="599">
                      <a:moveTo>
                        <a:pt x="1645" y="495"/>
                      </a:moveTo>
                      <a:lnTo>
                        <a:pt x="1566" y="170"/>
                      </a:lnTo>
                      <a:lnTo>
                        <a:pt x="1365" y="170"/>
                      </a:lnTo>
                      <a:lnTo>
                        <a:pt x="1365" y="88"/>
                      </a:lnTo>
                      <a:lnTo>
                        <a:pt x="1057" y="88"/>
                      </a:lnTo>
                      <a:lnTo>
                        <a:pt x="1057" y="23"/>
                      </a:lnTo>
                      <a:lnTo>
                        <a:pt x="983" y="23"/>
                      </a:lnTo>
                      <a:lnTo>
                        <a:pt x="983" y="0"/>
                      </a:lnTo>
                      <a:lnTo>
                        <a:pt x="621" y="0"/>
                      </a:lnTo>
                      <a:lnTo>
                        <a:pt x="621" y="23"/>
                      </a:lnTo>
                      <a:lnTo>
                        <a:pt x="547" y="23"/>
                      </a:lnTo>
                      <a:lnTo>
                        <a:pt x="547" y="88"/>
                      </a:lnTo>
                      <a:lnTo>
                        <a:pt x="241" y="88"/>
                      </a:lnTo>
                      <a:lnTo>
                        <a:pt x="241" y="170"/>
                      </a:lnTo>
                      <a:lnTo>
                        <a:pt x="79" y="170"/>
                      </a:lnTo>
                      <a:lnTo>
                        <a:pt x="0" y="495"/>
                      </a:lnTo>
                      <a:lnTo>
                        <a:pt x="47" y="599"/>
                      </a:lnTo>
                      <a:lnTo>
                        <a:pt x="1599" y="599"/>
                      </a:lnTo>
                      <a:lnTo>
                        <a:pt x="1645" y="4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63" name="Freeform 112">
                  <a:extLst>
                    <a:ext uri="{FF2B5EF4-FFF2-40B4-BE49-F238E27FC236}">
                      <a16:creationId xmlns:a16="http://schemas.microsoft.com/office/drawing/2014/main" id="{5E3EF2BF-8373-46F0-8300-C480A9CE448D}"/>
                    </a:ext>
                  </a:extLst>
                </p:cNvPr>
                <p:cNvSpPr>
                  <a:spLocks/>
                </p:cNvSpPr>
                <p:nvPr/>
              </p:nvSpPr>
              <p:spPr bwMode="auto">
                <a:xfrm>
                  <a:off x="4250" y="1646"/>
                  <a:ext cx="221" cy="191"/>
                </a:xfrm>
                <a:custGeom>
                  <a:avLst/>
                  <a:gdLst>
                    <a:gd name="T0" fmla="*/ 0 w 1107"/>
                    <a:gd name="T1" fmla="*/ 0 h 763"/>
                    <a:gd name="T2" fmla="*/ 0 w 1107"/>
                    <a:gd name="T3" fmla="*/ 0 h 763"/>
                    <a:gd name="T4" fmla="*/ 0 w 1107"/>
                    <a:gd name="T5" fmla="*/ 0 h 763"/>
                    <a:gd name="T6" fmla="*/ 0 w 1107"/>
                    <a:gd name="T7" fmla="*/ 0 h 763"/>
                    <a:gd name="T8" fmla="*/ 0 w 1107"/>
                    <a:gd name="T9" fmla="*/ 0 h 763"/>
                    <a:gd name="T10" fmla="*/ 0 w 1107"/>
                    <a:gd name="T11" fmla="*/ 0 h 763"/>
                    <a:gd name="T12" fmla="*/ 0 w 1107"/>
                    <a:gd name="T13" fmla="*/ 0 h 763"/>
                    <a:gd name="T14" fmla="*/ 0 w 1107"/>
                    <a:gd name="T15" fmla="*/ 0 h 763"/>
                    <a:gd name="T16" fmla="*/ 0 w 1107"/>
                    <a:gd name="T17" fmla="*/ 0 h 763"/>
                    <a:gd name="T18" fmla="*/ 0 w 1107"/>
                    <a:gd name="T19" fmla="*/ 0 h 763"/>
                    <a:gd name="T20" fmla="*/ 0 w 1107"/>
                    <a:gd name="T21" fmla="*/ 0 h 763"/>
                    <a:gd name="T22" fmla="*/ 0 w 1107"/>
                    <a:gd name="T23" fmla="*/ 0 h 763"/>
                    <a:gd name="T24" fmla="*/ 0 w 1107"/>
                    <a:gd name="T25" fmla="*/ 0 h 763"/>
                    <a:gd name="T26" fmla="*/ 0 w 1107"/>
                    <a:gd name="T27" fmla="*/ 0 h 763"/>
                    <a:gd name="T28" fmla="*/ 0 w 1107"/>
                    <a:gd name="T29" fmla="*/ 0 h 763"/>
                    <a:gd name="T30" fmla="*/ 0 w 1107"/>
                    <a:gd name="T31" fmla="*/ 0 h 763"/>
                    <a:gd name="T32" fmla="*/ 0 w 1107"/>
                    <a:gd name="T33" fmla="*/ 0 h 763"/>
                    <a:gd name="T34" fmla="*/ 0 w 1107"/>
                    <a:gd name="T35" fmla="*/ 0 h 763"/>
                    <a:gd name="T36" fmla="*/ 0 w 1107"/>
                    <a:gd name="T37" fmla="*/ 0 h 763"/>
                    <a:gd name="T38" fmla="*/ 0 w 1107"/>
                    <a:gd name="T39" fmla="*/ 0 h 763"/>
                    <a:gd name="T40" fmla="*/ 0 w 1107"/>
                    <a:gd name="T41" fmla="*/ 0 h 763"/>
                    <a:gd name="T42" fmla="*/ 0 w 1107"/>
                    <a:gd name="T43" fmla="*/ 0 h 763"/>
                    <a:gd name="T44" fmla="*/ 0 w 1107"/>
                    <a:gd name="T45" fmla="*/ 0 h 763"/>
                    <a:gd name="T46" fmla="*/ 0 w 1107"/>
                    <a:gd name="T47" fmla="*/ 0 h 763"/>
                    <a:gd name="T48" fmla="*/ 0 w 1107"/>
                    <a:gd name="T49" fmla="*/ 0 h 763"/>
                    <a:gd name="T50" fmla="*/ 0 w 1107"/>
                    <a:gd name="T51" fmla="*/ 0 h 763"/>
                    <a:gd name="T52" fmla="*/ 0 w 1107"/>
                    <a:gd name="T53" fmla="*/ 0 h 763"/>
                    <a:gd name="T54" fmla="*/ 0 w 1107"/>
                    <a:gd name="T55" fmla="*/ 0 h 763"/>
                    <a:gd name="T56" fmla="*/ 0 w 1107"/>
                    <a:gd name="T57" fmla="*/ 0 h 763"/>
                    <a:gd name="T58" fmla="*/ 0 w 1107"/>
                    <a:gd name="T59" fmla="*/ 0 h 763"/>
                    <a:gd name="T60" fmla="*/ 0 w 1107"/>
                    <a:gd name="T61" fmla="*/ 0 h 763"/>
                    <a:gd name="T62" fmla="*/ 0 w 1107"/>
                    <a:gd name="T63" fmla="*/ 0 h 763"/>
                    <a:gd name="T64" fmla="*/ 0 w 1107"/>
                    <a:gd name="T65" fmla="*/ 0 h 763"/>
                    <a:gd name="T66" fmla="*/ 0 w 1107"/>
                    <a:gd name="T67" fmla="*/ 0 h 763"/>
                    <a:gd name="T68" fmla="*/ 0 w 1107"/>
                    <a:gd name="T69" fmla="*/ 0 h 763"/>
                    <a:gd name="T70" fmla="*/ 0 w 1107"/>
                    <a:gd name="T71" fmla="*/ 0 h 763"/>
                    <a:gd name="T72" fmla="*/ 0 w 1107"/>
                    <a:gd name="T73" fmla="*/ 0 h 7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7"/>
                    <a:gd name="T112" fmla="*/ 0 h 763"/>
                    <a:gd name="T113" fmla="*/ 1107 w 1107"/>
                    <a:gd name="T114" fmla="*/ 763 h 7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7" h="763">
                      <a:moveTo>
                        <a:pt x="0" y="688"/>
                      </a:moveTo>
                      <a:lnTo>
                        <a:pt x="1" y="704"/>
                      </a:lnTo>
                      <a:lnTo>
                        <a:pt x="5" y="718"/>
                      </a:lnTo>
                      <a:lnTo>
                        <a:pt x="10" y="731"/>
                      </a:lnTo>
                      <a:lnTo>
                        <a:pt x="18" y="742"/>
                      </a:lnTo>
                      <a:lnTo>
                        <a:pt x="29" y="750"/>
                      </a:lnTo>
                      <a:lnTo>
                        <a:pt x="42" y="757"/>
                      </a:lnTo>
                      <a:lnTo>
                        <a:pt x="59" y="762"/>
                      </a:lnTo>
                      <a:lnTo>
                        <a:pt x="79" y="763"/>
                      </a:lnTo>
                      <a:lnTo>
                        <a:pt x="1027" y="763"/>
                      </a:lnTo>
                      <a:lnTo>
                        <a:pt x="1047" y="762"/>
                      </a:lnTo>
                      <a:lnTo>
                        <a:pt x="1064" y="757"/>
                      </a:lnTo>
                      <a:lnTo>
                        <a:pt x="1077" y="750"/>
                      </a:lnTo>
                      <a:lnTo>
                        <a:pt x="1089" y="742"/>
                      </a:lnTo>
                      <a:lnTo>
                        <a:pt x="1096" y="731"/>
                      </a:lnTo>
                      <a:lnTo>
                        <a:pt x="1102" y="718"/>
                      </a:lnTo>
                      <a:lnTo>
                        <a:pt x="1106" y="704"/>
                      </a:lnTo>
                      <a:lnTo>
                        <a:pt x="1107" y="688"/>
                      </a:lnTo>
                      <a:lnTo>
                        <a:pt x="1107" y="76"/>
                      </a:lnTo>
                      <a:lnTo>
                        <a:pt x="1106" y="60"/>
                      </a:lnTo>
                      <a:lnTo>
                        <a:pt x="1102" y="45"/>
                      </a:lnTo>
                      <a:lnTo>
                        <a:pt x="1096" y="33"/>
                      </a:lnTo>
                      <a:lnTo>
                        <a:pt x="1089" y="21"/>
                      </a:lnTo>
                      <a:lnTo>
                        <a:pt x="1077" y="12"/>
                      </a:lnTo>
                      <a:lnTo>
                        <a:pt x="1064" y="5"/>
                      </a:lnTo>
                      <a:lnTo>
                        <a:pt x="1047" y="1"/>
                      </a:lnTo>
                      <a:lnTo>
                        <a:pt x="1027" y="0"/>
                      </a:lnTo>
                      <a:lnTo>
                        <a:pt x="79" y="0"/>
                      </a:lnTo>
                      <a:lnTo>
                        <a:pt x="59" y="1"/>
                      </a:lnTo>
                      <a:lnTo>
                        <a:pt x="42" y="5"/>
                      </a:lnTo>
                      <a:lnTo>
                        <a:pt x="29" y="12"/>
                      </a:lnTo>
                      <a:lnTo>
                        <a:pt x="18" y="21"/>
                      </a:lnTo>
                      <a:lnTo>
                        <a:pt x="10" y="33"/>
                      </a:lnTo>
                      <a:lnTo>
                        <a:pt x="5" y="45"/>
                      </a:lnTo>
                      <a:lnTo>
                        <a:pt x="1" y="60"/>
                      </a:lnTo>
                      <a:lnTo>
                        <a:pt x="0" y="76"/>
                      </a:lnTo>
                      <a:lnTo>
                        <a:pt x="0" y="688"/>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64" name="Freeform 113">
                  <a:extLst>
                    <a:ext uri="{FF2B5EF4-FFF2-40B4-BE49-F238E27FC236}">
                      <a16:creationId xmlns:a16="http://schemas.microsoft.com/office/drawing/2014/main" id="{7DDFC430-0A19-4CDF-A0EA-49E88220A0A8}"/>
                    </a:ext>
                  </a:extLst>
                </p:cNvPr>
                <p:cNvSpPr>
                  <a:spLocks/>
                </p:cNvSpPr>
                <p:nvPr/>
              </p:nvSpPr>
              <p:spPr bwMode="auto">
                <a:xfrm>
                  <a:off x="4313" y="1843"/>
                  <a:ext cx="94" cy="21"/>
                </a:xfrm>
                <a:custGeom>
                  <a:avLst/>
                  <a:gdLst>
                    <a:gd name="T0" fmla="*/ 0 w 471"/>
                    <a:gd name="T1" fmla="*/ 0 h 88"/>
                    <a:gd name="T2" fmla="*/ 0 w 471"/>
                    <a:gd name="T3" fmla="*/ 0 h 88"/>
                    <a:gd name="T4" fmla="*/ 0 w 471"/>
                    <a:gd name="T5" fmla="*/ 0 h 88"/>
                    <a:gd name="T6" fmla="*/ 0 w 471"/>
                    <a:gd name="T7" fmla="*/ 0 h 88"/>
                    <a:gd name="T8" fmla="*/ 0 w 471"/>
                    <a:gd name="T9" fmla="*/ 0 h 88"/>
                    <a:gd name="T10" fmla="*/ 0 w 471"/>
                    <a:gd name="T11" fmla="*/ 0 h 88"/>
                    <a:gd name="T12" fmla="*/ 0 w 471"/>
                    <a:gd name="T13" fmla="*/ 0 h 88"/>
                    <a:gd name="T14" fmla="*/ 0 w 471"/>
                    <a:gd name="T15" fmla="*/ 0 h 88"/>
                    <a:gd name="T16" fmla="*/ 0 w 471"/>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1"/>
                    <a:gd name="T28" fmla="*/ 0 h 88"/>
                    <a:gd name="T29" fmla="*/ 471 w 471"/>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1" h="88">
                      <a:moveTo>
                        <a:pt x="471" y="88"/>
                      </a:moveTo>
                      <a:lnTo>
                        <a:pt x="471" y="39"/>
                      </a:lnTo>
                      <a:lnTo>
                        <a:pt x="396" y="39"/>
                      </a:lnTo>
                      <a:lnTo>
                        <a:pt x="396" y="0"/>
                      </a:lnTo>
                      <a:lnTo>
                        <a:pt x="75" y="0"/>
                      </a:lnTo>
                      <a:lnTo>
                        <a:pt x="75" y="39"/>
                      </a:lnTo>
                      <a:lnTo>
                        <a:pt x="0" y="39"/>
                      </a:lnTo>
                      <a:lnTo>
                        <a:pt x="0" y="88"/>
                      </a:lnTo>
                      <a:lnTo>
                        <a:pt x="471" y="88"/>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65" name="Freeform 114">
                  <a:extLst>
                    <a:ext uri="{FF2B5EF4-FFF2-40B4-BE49-F238E27FC236}">
                      <a16:creationId xmlns:a16="http://schemas.microsoft.com/office/drawing/2014/main" id="{B32302E1-C99D-4DF9-BF04-7A95BDB9049A}"/>
                    </a:ext>
                  </a:extLst>
                </p:cNvPr>
                <p:cNvSpPr>
                  <a:spLocks/>
                </p:cNvSpPr>
                <p:nvPr/>
              </p:nvSpPr>
              <p:spPr bwMode="auto">
                <a:xfrm>
                  <a:off x="4252" y="1869"/>
                  <a:ext cx="216" cy="16"/>
                </a:xfrm>
                <a:custGeom>
                  <a:avLst/>
                  <a:gdLst>
                    <a:gd name="T0" fmla="*/ 0 w 1083"/>
                    <a:gd name="T1" fmla="*/ 0 h 65"/>
                    <a:gd name="T2" fmla="*/ 0 w 1083"/>
                    <a:gd name="T3" fmla="*/ 0 h 65"/>
                    <a:gd name="T4" fmla="*/ 0 w 1083"/>
                    <a:gd name="T5" fmla="*/ 0 h 65"/>
                    <a:gd name="T6" fmla="*/ 0 w 1083"/>
                    <a:gd name="T7" fmla="*/ 0 h 65"/>
                    <a:gd name="T8" fmla="*/ 0 w 1083"/>
                    <a:gd name="T9" fmla="*/ 0 h 65"/>
                    <a:gd name="T10" fmla="*/ 0 w 1083"/>
                    <a:gd name="T11" fmla="*/ 0 h 65"/>
                    <a:gd name="T12" fmla="*/ 0 w 1083"/>
                    <a:gd name="T13" fmla="*/ 0 h 65"/>
                    <a:gd name="T14" fmla="*/ 0 w 1083"/>
                    <a:gd name="T15" fmla="*/ 0 h 65"/>
                    <a:gd name="T16" fmla="*/ 0 w 1083"/>
                    <a:gd name="T17" fmla="*/ 0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3"/>
                    <a:gd name="T28" fmla="*/ 0 h 65"/>
                    <a:gd name="T29" fmla="*/ 1083 w 1083"/>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3" h="65">
                      <a:moveTo>
                        <a:pt x="1029" y="65"/>
                      </a:moveTo>
                      <a:lnTo>
                        <a:pt x="1083" y="65"/>
                      </a:lnTo>
                      <a:lnTo>
                        <a:pt x="1083" y="0"/>
                      </a:lnTo>
                      <a:lnTo>
                        <a:pt x="0" y="0"/>
                      </a:lnTo>
                      <a:lnTo>
                        <a:pt x="0" y="65"/>
                      </a:lnTo>
                      <a:lnTo>
                        <a:pt x="606" y="65"/>
                      </a:lnTo>
                      <a:lnTo>
                        <a:pt x="606" y="17"/>
                      </a:lnTo>
                      <a:lnTo>
                        <a:pt x="1029" y="17"/>
                      </a:lnTo>
                      <a:lnTo>
                        <a:pt x="1029" y="65"/>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66" name="Freeform 115">
                  <a:extLst>
                    <a:ext uri="{FF2B5EF4-FFF2-40B4-BE49-F238E27FC236}">
                      <a16:creationId xmlns:a16="http://schemas.microsoft.com/office/drawing/2014/main" id="{E54EDDD7-5CE3-4BE6-BDAE-68E5206419E9}"/>
                    </a:ext>
                  </a:extLst>
                </p:cNvPr>
                <p:cNvSpPr>
                  <a:spLocks/>
                </p:cNvSpPr>
                <p:nvPr/>
              </p:nvSpPr>
              <p:spPr bwMode="auto">
                <a:xfrm>
                  <a:off x="4206" y="1890"/>
                  <a:ext cx="317" cy="86"/>
                </a:xfrm>
                <a:custGeom>
                  <a:avLst/>
                  <a:gdLst>
                    <a:gd name="T0" fmla="*/ 0 w 1584"/>
                    <a:gd name="T1" fmla="*/ 0 h 344"/>
                    <a:gd name="T2" fmla="*/ 0 w 1584"/>
                    <a:gd name="T3" fmla="*/ 0 h 344"/>
                    <a:gd name="T4" fmla="*/ 0 w 1584"/>
                    <a:gd name="T5" fmla="*/ 0 h 344"/>
                    <a:gd name="T6" fmla="*/ 0 w 1584"/>
                    <a:gd name="T7" fmla="*/ 0 h 344"/>
                    <a:gd name="T8" fmla="*/ 0 w 1584"/>
                    <a:gd name="T9" fmla="*/ 0 h 344"/>
                    <a:gd name="T10" fmla="*/ 0 w 1584"/>
                    <a:gd name="T11" fmla="*/ 0 h 344"/>
                    <a:gd name="T12" fmla="*/ 0 w 1584"/>
                    <a:gd name="T13" fmla="*/ 0 h 344"/>
                    <a:gd name="T14" fmla="*/ 0 60000 65536"/>
                    <a:gd name="T15" fmla="*/ 0 60000 65536"/>
                    <a:gd name="T16" fmla="*/ 0 60000 65536"/>
                    <a:gd name="T17" fmla="*/ 0 60000 65536"/>
                    <a:gd name="T18" fmla="*/ 0 60000 65536"/>
                    <a:gd name="T19" fmla="*/ 0 60000 65536"/>
                    <a:gd name="T20" fmla="*/ 0 60000 65536"/>
                    <a:gd name="T21" fmla="*/ 0 w 1584"/>
                    <a:gd name="T22" fmla="*/ 0 h 344"/>
                    <a:gd name="T23" fmla="*/ 1584 w 1584"/>
                    <a:gd name="T24" fmla="*/ 344 h 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4" h="344">
                      <a:moveTo>
                        <a:pt x="1584" y="304"/>
                      </a:moveTo>
                      <a:lnTo>
                        <a:pt x="1511" y="0"/>
                      </a:lnTo>
                      <a:lnTo>
                        <a:pt x="74" y="0"/>
                      </a:lnTo>
                      <a:lnTo>
                        <a:pt x="0" y="304"/>
                      </a:lnTo>
                      <a:lnTo>
                        <a:pt x="19" y="344"/>
                      </a:lnTo>
                      <a:lnTo>
                        <a:pt x="1565" y="344"/>
                      </a:lnTo>
                      <a:lnTo>
                        <a:pt x="1584" y="304"/>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67" name="Freeform 116">
                  <a:extLst>
                    <a:ext uri="{FF2B5EF4-FFF2-40B4-BE49-F238E27FC236}">
                      <a16:creationId xmlns:a16="http://schemas.microsoft.com/office/drawing/2014/main" id="{50C7782C-B9F7-4D29-A9A0-A74E9A1CCA28}"/>
                    </a:ext>
                  </a:extLst>
                </p:cNvPr>
                <p:cNvSpPr>
                  <a:spLocks/>
                </p:cNvSpPr>
                <p:nvPr/>
              </p:nvSpPr>
              <p:spPr bwMode="auto">
                <a:xfrm>
                  <a:off x="4267" y="1666"/>
                  <a:ext cx="187" cy="151"/>
                </a:xfrm>
                <a:custGeom>
                  <a:avLst/>
                  <a:gdLst>
                    <a:gd name="T0" fmla="*/ 0 w 936"/>
                    <a:gd name="T1" fmla="*/ 0 h 601"/>
                    <a:gd name="T2" fmla="*/ 0 w 936"/>
                    <a:gd name="T3" fmla="*/ 0 h 601"/>
                    <a:gd name="T4" fmla="*/ 0 w 936"/>
                    <a:gd name="T5" fmla="*/ 0 h 601"/>
                    <a:gd name="T6" fmla="*/ 0 w 936"/>
                    <a:gd name="T7" fmla="*/ 0 h 601"/>
                    <a:gd name="T8" fmla="*/ 0 w 936"/>
                    <a:gd name="T9" fmla="*/ 0 h 601"/>
                    <a:gd name="T10" fmla="*/ 0 w 936"/>
                    <a:gd name="T11" fmla="*/ 0 h 601"/>
                    <a:gd name="T12" fmla="*/ 0 w 936"/>
                    <a:gd name="T13" fmla="*/ 0 h 601"/>
                    <a:gd name="T14" fmla="*/ 0 w 936"/>
                    <a:gd name="T15" fmla="*/ 0 h 601"/>
                    <a:gd name="T16" fmla="*/ 0 w 936"/>
                    <a:gd name="T17" fmla="*/ 0 h 601"/>
                    <a:gd name="T18" fmla="*/ 0 w 936"/>
                    <a:gd name="T19" fmla="*/ 0 h 601"/>
                    <a:gd name="T20" fmla="*/ 0 w 936"/>
                    <a:gd name="T21" fmla="*/ 0 h 601"/>
                    <a:gd name="T22" fmla="*/ 0 w 936"/>
                    <a:gd name="T23" fmla="*/ 0 h 601"/>
                    <a:gd name="T24" fmla="*/ 0 w 936"/>
                    <a:gd name="T25" fmla="*/ 0 h 601"/>
                    <a:gd name="T26" fmla="*/ 0 w 936"/>
                    <a:gd name="T27" fmla="*/ 0 h 601"/>
                    <a:gd name="T28" fmla="*/ 0 w 936"/>
                    <a:gd name="T29" fmla="*/ 0 h 601"/>
                    <a:gd name="T30" fmla="*/ 0 w 936"/>
                    <a:gd name="T31" fmla="*/ 0 h 601"/>
                    <a:gd name="T32" fmla="*/ 0 w 936"/>
                    <a:gd name="T33" fmla="*/ 0 h 601"/>
                    <a:gd name="T34" fmla="*/ 0 w 936"/>
                    <a:gd name="T35" fmla="*/ 0 h 601"/>
                    <a:gd name="T36" fmla="*/ 0 w 936"/>
                    <a:gd name="T37" fmla="*/ 0 h 601"/>
                    <a:gd name="T38" fmla="*/ 0 w 936"/>
                    <a:gd name="T39" fmla="*/ 0 h 601"/>
                    <a:gd name="T40" fmla="*/ 0 w 936"/>
                    <a:gd name="T41" fmla="*/ 0 h 601"/>
                    <a:gd name="T42" fmla="*/ 0 w 936"/>
                    <a:gd name="T43" fmla="*/ 0 h 601"/>
                    <a:gd name="T44" fmla="*/ 0 w 936"/>
                    <a:gd name="T45" fmla="*/ 0 h 601"/>
                    <a:gd name="T46" fmla="*/ 0 w 936"/>
                    <a:gd name="T47" fmla="*/ 0 h 601"/>
                    <a:gd name="T48" fmla="*/ 0 w 936"/>
                    <a:gd name="T49" fmla="*/ 0 h 601"/>
                    <a:gd name="T50" fmla="*/ 0 w 936"/>
                    <a:gd name="T51" fmla="*/ 0 h 601"/>
                    <a:gd name="T52" fmla="*/ 0 w 936"/>
                    <a:gd name="T53" fmla="*/ 0 h 601"/>
                    <a:gd name="T54" fmla="*/ 0 w 936"/>
                    <a:gd name="T55" fmla="*/ 0 h 601"/>
                    <a:gd name="T56" fmla="*/ 0 w 936"/>
                    <a:gd name="T57" fmla="*/ 0 h 601"/>
                    <a:gd name="T58" fmla="*/ 0 w 936"/>
                    <a:gd name="T59" fmla="*/ 0 h 601"/>
                    <a:gd name="T60" fmla="*/ 0 w 936"/>
                    <a:gd name="T61" fmla="*/ 0 h 601"/>
                    <a:gd name="T62" fmla="*/ 0 w 936"/>
                    <a:gd name="T63" fmla="*/ 0 h 601"/>
                    <a:gd name="T64" fmla="*/ 0 w 936"/>
                    <a:gd name="T65" fmla="*/ 0 h 601"/>
                    <a:gd name="T66" fmla="*/ 0 w 936"/>
                    <a:gd name="T67" fmla="*/ 0 h 601"/>
                    <a:gd name="T68" fmla="*/ 0 w 936"/>
                    <a:gd name="T69" fmla="*/ 0 h 601"/>
                    <a:gd name="T70" fmla="*/ 0 w 936"/>
                    <a:gd name="T71" fmla="*/ 0 h 601"/>
                    <a:gd name="T72" fmla="*/ 0 w 936"/>
                    <a:gd name="T73" fmla="*/ 0 h 6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36"/>
                    <a:gd name="T112" fmla="*/ 0 h 601"/>
                    <a:gd name="T113" fmla="*/ 936 w 936"/>
                    <a:gd name="T114" fmla="*/ 601 h 6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36" h="601">
                      <a:moveTo>
                        <a:pt x="875" y="601"/>
                      </a:moveTo>
                      <a:lnTo>
                        <a:pt x="62" y="601"/>
                      </a:lnTo>
                      <a:lnTo>
                        <a:pt x="47" y="600"/>
                      </a:lnTo>
                      <a:lnTo>
                        <a:pt x="33" y="597"/>
                      </a:lnTo>
                      <a:lnTo>
                        <a:pt x="23" y="592"/>
                      </a:lnTo>
                      <a:lnTo>
                        <a:pt x="14" y="585"/>
                      </a:lnTo>
                      <a:lnTo>
                        <a:pt x="7" y="576"/>
                      </a:lnTo>
                      <a:lnTo>
                        <a:pt x="4" y="567"/>
                      </a:lnTo>
                      <a:lnTo>
                        <a:pt x="1" y="556"/>
                      </a:lnTo>
                      <a:lnTo>
                        <a:pt x="0" y="544"/>
                      </a:lnTo>
                      <a:lnTo>
                        <a:pt x="0" y="58"/>
                      </a:lnTo>
                      <a:lnTo>
                        <a:pt x="1" y="46"/>
                      </a:lnTo>
                      <a:lnTo>
                        <a:pt x="4" y="34"/>
                      </a:lnTo>
                      <a:lnTo>
                        <a:pt x="7" y="25"/>
                      </a:lnTo>
                      <a:lnTo>
                        <a:pt x="14" y="16"/>
                      </a:lnTo>
                      <a:lnTo>
                        <a:pt x="23" y="9"/>
                      </a:lnTo>
                      <a:lnTo>
                        <a:pt x="33" y="5"/>
                      </a:lnTo>
                      <a:lnTo>
                        <a:pt x="47" y="1"/>
                      </a:lnTo>
                      <a:lnTo>
                        <a:pt x="62" y="0"/>
                      </a:lnTo>
                      <a:lnTo>
                        <a:pt x="875" y="0"/>
                      </a:lnTo>
                      <a:lnTo>
                        <a:pt x="891" y="1"/>
                      </a:lnTo>
                      <a:lnTo>
                        <a:pt x="904" y="5"/>
                      </a:lnTo>
                      <a:lnTo>
                        <a:pt x="913" y="9"/>
                      </a:lnTo>
                      <a:lnTo>
                        <a:pt x="922" y="16"/>
                      </a:lnTo>
                      <a:lnTo>
                        <a:pt x="929" y="25"/>
                      </a:lnTo>
                      <a:lnTo>
                        <a:pt x="932" y="34"/>
                      </a:lnTo>
                      <a:lnTo>
                        <a:pt x="935" y="46"/>
                      </a:lnTo>
                      <a:lnTo>
                        <a:pt x="936" y="58"/>
                      </a:lnTo>
                      <a:lnTo>
                        <a:pt x="936" y="544"/>
                      </a:lnTo>
                      <a:lnTo>
                        <a:pt x="935" y="556"/>
                      </a:lnTo>
                      <a:lnTo>
                        <a:pt x="932" y="567"/>
                      </a:lnTo>
                      <a:lnTo>
                        <a:pt x="929" y="576"/>
                      </a:lnTo>
                      <a:lnTo>
                        <a:pt x="922" y="585"/>
                      </a:lnTo>
                      <a:lnTo>
                        <a:pt x="913" y="592"/>
                      </a:lnTo>
                      <a:lnTo>
                        <a:pt x="904" y="597"/>
                      </a:lnTo>
                      <a:lnTo>
                        <a:pt x="891" y="600"/>
                      </a:lnTo>
                      <a:lnTo>
                        <a:pt x="875" y="60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68" name="Rectangle 117">
                  <a:extLst>
                    <a:ext uri="{FF2B5EF4-FFF2-40B4-BE49-F238E27FC236}">
                      <a16:creationId xmlns:a16="http://schemas.microsoft.com/office/drawing/2014/main" id="{D7EA0E51-A362-4533-812C-F0F284129961}"/>
                    </a:ext>
                  </a:extLst>
                </p:cNvPr>
                <p:cNvSpPr>
                  <a:spLocks noChangeArrowheads="1"/>
                </p:cNvSpPr>
                <p:nvPr/>
              </p:nvSpPr>
              <p:spPr bwMode="auto">
                <a:xfrm>
                  <a:off x="4434" y="1826"/>
                  <a:ext cx="20" cy="7"/>
                </a:xfrm>
                <a:prstGeom prst="rect">
                  <a:avLst/>
                </a:prstGeom>
                <a:solidFill>
                  <a:srgbClr val="D8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69" name="Rectangle 118">
                  <a:extLst>
                    <a:ext uri="{FF2B5EF4-FFF2-40B4-BE49-F238E27FC236}">
                      <a16:creationId xmlns:a16="http://schemas.microsoft.com/office/drawing/2014/main" id="{07CCEEB0-2E2A-4FDD-B37D-1A7CBCB8F614}"/>
                    </a:ext>
                  </a:extLst>
                </p:cNvPr>
                <p:cNvSpPr>
                  <a:spLocks noChangeArrowheads="1"/>
                </p:cNvSpPr>
                <p:nvPr/>
              </p:nvSpPr>
              <p:spPr bwMode="auto">
                <a:xfrm>
                  <a:off x="4259"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70" name="Rectangle 119">
                  <a:extLst>
                    <a:ext uri="{FF2B5EF4-FFF2-40B4-BE49-F238E27FC236}">
                      <a16:creationId xmlns:a16="http://schemas.microsoft.com/office/drawing/2014/main" id="{FF65E15C-5A58-4254-B52D-C86927C0F38C}"/>
                    </a:ext>
                  </a:extLst>
                </p:cNvPr>
                <p:cNvSpPr>
                  <a:spLocks noChangeArrowheads="1"/>
                </p:cNvSpPr>
                <p:nvPr/>
              </p:nvSpPr>
              <p:spPr bwMode="auto">
                <a:xfrm>
                  <a:off x="4270"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71" name="Rectangle 120">
                  <a:extLst>
                    <a:ext uri="{FF2B5EF4-FFF2-40B4-BE49-F238E27FC236}">
                      <a16:creationId xmlns:a16="http://schemas.microsoft.com/office/drawing/2014/main" id="{6643A54A-4335-4484-9B3D-05C91F20BE5B}"/>
                    </a:ext>
                  </a:extLst>
                </p:cNvPr>
                <p:cNvSpPr>
                  <a:spLocks noChangeArrowheads="1"/>
                </p:cNvSpPr>
                <p:nvPr/>
              </p:nvSpPr>
              <p:spPr bwMode="auto">
                <a:xfrm>
                  <a:off x="4281"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72" name="Rectangle 121">
                  <a:extLst>
                    <a:ext uri="{FF2B5EF4-FFF2-40B4-BE49-F238E27FC236}">
                      <a16:creationId xmlns:a16="http://schemas.microsoft.com/office/drawing/2014/main" id="{AC80B8DE-58A5-4207-8B2D-64D99101B07D}"/>
                    </a:ext>
                  </a:extLst>
                </p:cNvPr>
                <p:cNvSpPr>
                  <a:spLocks noChangeArrowheads="1"/>
                </p:cNvSpPr>
                <p:nvPr/>
              </p:nvSpPr>
              <p:spPr bwMode="auto">
                <a:xfrm>
                  <a:off x="4291"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73" name="Rectangle 122">
                  <a:extLst>
                    <a:ext uri="{FF2B5EF4-FFF2-40B4-BE49-F238E27FC236}">
                      <a16:creationId xmlns:a16="http://schemas.microsoft.com/office/drawing/2014/main" id="{D4E389EE-20FA-4550-A648-EF1E75290283}"/>
                    </a:ext>
                  </a:extLst>
                </p:cNvPr>
                <p:cNvSpPr>
                  <a:spLocks noChangeArrowheads="1"/>
                </p:cNvSpPr>
                <p:nvPr/>
              </p:nvSpPr>
              <p:spPr bwMode="auto">
                <a:xfrm>
                  <a:off x="4302"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74" name="Rectangle 123">
                  <a:extLst>
                    <a:ext uri="{FF2B5EF4-FFF2-40B4-BE49-F238E27FC236}">
                      <a16:creationId xmlns:a16="http://schemas.microsoft.com/office/drawing/2014/main" id="{E790A907-ABA3-4F20-BEA3-080382E87308}"/>
                    </a:ext>
                  </a:extLst>
                </p:cNvPr>
                <p:cNvSpPr>
                  <a:spLocks noChangeArrowheads="1"/>
                </p:cNvSpPr>
                <p:nvPr/>
              </p:nvSpPr>
              <p:spPr bwMode="auto">
                <a:xfrm>
                  <a:off x="4312"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75" name="Freeform 124">
                  <a:extLst>
                    <a:ext uri="{FF2B5EF4-FFF2-40B4-BE49-F238E27FC236}">
                      <a16:creationId xmlns:a16="http://schemas.microsoft.com/office/drawing/2014/main" id="{E901D486-3326-4B06-B03E-7E1A7743CDC4}"/>
                    </a:ext>
                  </a:extLst>
                </p:cNvPr>
                <p:cNvSpPr>
                  <a:spLocks/>
                </p:cNvSpPr>
                <p:nvPr/>
              </p:nvSpPr>
              <p:spPr bwMode="auto">
                <a:xfrm>
                  <a:off x="4460" y="1917"/>
                  <a:ext cx="13" cy="48"/>
                </a:xfrm>
                <a:custGeom>
                  <a:avLst/>
                  <a:gdLst>
                    <a:gd name="T0" fmla="*/ 0 w 66"/>
                    <a:gd name="T1" fmla="*/ 0 h 191"/>
                    <a:gd name="T2" fmla="*/ 0 w 66"/>
                    <a:gd name="T3" fmla="*/ 0 h 191"/>
                    <a:gd name="T4" fmla="*/ 0 w 66"/>
                    <a:gd name="T5" fmla="*/ 0 h 191"/>
                    <a:gd name="T6" fmla="*/ 0 w 66"/>
                    <a:gd name="T7" fmla="*/ 0 h 191"/>
                    <a:gd name="T8" fmla="*/ 0 w 66"/>
                    <a:gd name="T9" fmla="*/ 0 h 191"/>
                    <a:gd name="T10" fmla="*/ 0 60000 65536"/>
                    <a:gd name="T11" fmla="*/ 0 60000 65536"/>
                    <a:gd name="T12" fmla="*/ 0 60000 65536"/>
                    <a:gd name="T13" fmla="*/ 0 60000 65536"/>
                    <a:gd name="T14" fmla="*/ 0 60000 65536"/>
                    <a:gd name="T15" fmla="*/ 0 w 66"/>
                    <a:gd name="T16" fmla="*/ 0 h 191"/>
                    <a:gd name="T17" fmla="*/ 66 w 66"/>
                    <a:gd name="T18" fmla="*/ 191 h 191"/>
                  </a:gdLst>
                  <a:ahLst/>
                  <a:cxnLst>
                    <a:cxn ang="T10">
                      <a:pos x="T0" y="T1"/>
                    </a:cxn>
                    <a:cxn ang="T11">
                      <a:pos x="T2" y="T3"/>
                    </a:cxn>
                    <a:cxn ang="T12">
                      <a:pos x="T4" y="T5"/>
                    </a:cxn>
                    <a:cxn ang="T13">
                      <a:pos x="T6" y="T7"/>
                    </a:cxn>
                    <a:cxn ang="T14">
                      <a:pos x="T8" y="T9"/>
                    </a:cxn>
                  </a:cxnLst>
                  <a:rect l="T15" t="T16" r="T17" b="T18"/>
                  <a:pathLst>
                    <a:path w="66" h="191">
                      <a:moveTo>
                        <a:pt x="66" y="191"/>
                      </a:moveTo>
                      <a:lnTo>
                        <a:pt x="19" y="0"/>
                      </a:lnTo>
                      <a:lnTo>
                        <a:pt x="0" y="16"/>
                      </a:lnTo>
                      <a:lnTo>
                        <a:pt x="43" y="191"/>
                      </a:lnTo>
                      <a:lnTo>
                        <a:pt x="66"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76" name="Freeform 125">
                  <a:extLst>
                    <a:ext uri="{FF2B5EF4-FFF2-40B4-BE49-F238E27FC236}">
                      <a16:creationId xmlns:a16="http://schemas.microsoft.com/office/drawing/2014/main" id="{74C66CD1-9A8A-46FC-B5BB-A883B6FF6DF9}"/>
                    </a:ext>
                  </a:extLst>
                </p:cNvPr>
                <p:cNvSpPr>
                  <a:spLocks/>
                </p:cNvSpPr>
                <p:nvPr/>
              </p:nvSpPr>
              <p:spPr bwMode="auto">
                <a:xfrm>
                  <a:off x="4475" y="1917"/>
                  <a:ext cx="13" cy="48"/>
                </a:xfrm>
                <a:custGeom>
                  <a:avLst/>
                  <a:gdLst>
                    <a:gd name="T0" fmla="*/ 0 w 66"/>
                    <a:gd name="T1" fmla="*/ 0 h 191"/>
                    <a:gd name="T2" fmla="*/ 0 w 66"/>
                    <a:gd name="T3" fmla="*/ 0 h 191"/>
                    <a:gd name="T4" fmla="*/ 0 w 66"/>
                    <a:gd name="T5" fmla="*/ 0 h 191"/>
                    <a:gd name="T6" fmla="*/ 0 w 66"/>
                    <a:gd name="T7" fmla="*/ 0 h 191"/>
                    <a:gd name="T8" fmla="*/ 0 w 66"/>
                    <a:gd name="T9" fmla="*/ 0 h 191"/>
                    <a:gd name="T10" fmla="*/ 0 60000 65536"/>
                    <a:gd name="T11" fmla="*/ 0 60000 65536"/>
                    <a:gd name="T12" fmla="*/ 0 60000 65536"/>
                    <a:gd name="T13" fmla="*/ 0 60000 65536"/>
                    <a:gd name="T14" fmla="*/ 0 60000 65536"/>
                    <a:gd name="T15" fmla="*/ 0 w 66"/>
                    <a:gd name="T16" fmla="*/ 0 h 191"/>
                    <a:gd name="T17" fmla="*/ 66 w 66"/>
                    <a:gd name="T18" fmla="*/ 191 h 191"/>
                  </a:gdLst>
                  <a:ahLst/>
                  <a:cxnLst>
                    <a:cxn ang="T10">
                      <a:pos x="T0" y="T1"/>
                    </a:cxn>
                    <a:cxn ang="T11">
                      <a:pos x="T2" y="T3"/>
                    </a:cxn>
                    <a:cxn ang="T12">
                      <a:pos x="T4" y="T5"/>
                    </a:cxn>
                    <a:cxn ang="T13">
                      <a:pos x="T6" y="T7"/>
                    </a:cxn>
                    <a:cxn ang="T14">
                      <a:pos x="T8" y="T9"/>
                    </a:cxn>
                  </a:cxnLst>
                  <a:rect l="T15" t="T16" r="T17" b="T18"/>
                  <a:pathLst>
                    <a:path w="66" h="191">
                      <a:moveTo>
                        <a:pt x="66" y="191"/>
                      </a:moveTo>
                      <a:lnTo>
                        <a:pt x="19" y="0"/>
                      </a:lnTo>
                      <a:lnTo>
                        <a:pt x="0" y="16"/>
                      </a:lnTo>
                      <a:lnTo>
                        <a:pt x="42" y="191"/>
                      </a:lnTo>
                      <a:lnTo>
                        <a:pt x="66"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77" name="Freeform 126">
                  <a:extLst>
                    <a:ext uri="{FF2B5EF4-FFF2-40B4-BE49-F238E27FC236}">
                      <a16:creationId xmlns:a16="http://schemas.microsoft.com/office/drawing/2014/main" id="{781519A3-A946-4F2D-9BC5-EFF59AA3EC5B}"/>
                    </a:ext>
                  </a:extLst>
                </p:cNvPr>
                <p:cNvSpPr>
                  <a:spLocks/>
                </p:cNvSpPr>
                <p:nvPr/>
              </p:nvSpPr>
              <p:spPr bwMode="auto">
                <a:xfrm>
                  <a:off x="4489" y="1917"/>
                  <a:ext cx="13" cy="48"/>
                </a:xfrm>
                <a:custGeom>
                  <a:avLst/>
                  <a:gdLst>
                    <a:gd name="T0" fmla="*/ 0 w 65"/>
                    <a:gd name="T1" fmla="*/ 0 h 191"/>
                    <a:gd name="T2" fmla="*/ 0 w 65"/>
                    <a:gd name="T3" fmla="*/ 0 h 191"/>
                    <a:gd name="T4" fmla="*/ 0 w 65"/>
                    <a:gd name="T5" fmla="*/ 0 h 191"/>
                    <a:gd name="T6" fmla="*/ 0 w 65"/>
                    <a:gd name="T7" fmla="*/ 0 h 191"/>
                    <a:gd name="T8" fmla="*/ 0 w 65"/>
                    <a:gd name="T9" fmla="*/ 0 h 191"/>
                    <a:gd name="T10" fmla="*/ 0 60000 65536"/>
                    <a:gd name="T11" fmla="*/ 0 60000 65536"/>
                    <a:gd name="T12" fmla="*/ 0 60000 65536"/>
                    <a:gd name="T13" fmla="*/ 0 60000 65536"/>
                    <a:gd name="T14" fmla="*/ 0 60000 65536"/>
                    <a:gd name="T15" fmla="*/ 0 w 65"/>
                    <a:gd name="T16" fmla="*/ 0 h 191"/>
                    <a:gd name="T17" fmla="*/ 65 w 65"/>
                    <a:gd name="T18" fmla="*/ 191 h 191"/>
                  </a:gdLst>
                  <a:ahLst/>
                  <a:cxnLst>
                    <a:cxn ang="T10">
                      <a:pos x="T0" y="T1"/>
                    </a:cxn>
                    <a:cxn ang="T11">
                      <a:pos x="T2" y="T3"/>
                    </a:cxn>
                    <a:cxn ang="T12">
                      <a:pos x="T4" y="T5"/>
                    </a:cxn>
                    <a:cxn ang="T13">
                      <a:pos x="T6" y="T7"/>
                    </a:cxn>
                    <a:cxn ang="T14">
                      <a:pos x="T8" y="T9"/>
                    </a:cxn>
                  </a:cxnLst>
                  <a:rect l="T15" t="T16" r="T17" b="T18"/>
                  <a:pathLst>
                    <a:path w="65" h="191">
                      <a:moveTo>
                        <a:pt x="65" y="191"/>
                      </a:moveTo>
                      <a:lnTo>
                        <a:pt x="19" y="0"/>
                      </a:lnTo>
                      <a:lnTo>
                        <a:pt x="0" y="16"/>
                      </a:lnTo>
                      <a:lnTo>
                        <a:pt x="43" y="191"/>
                      </a:lnTo>
                      <a:lnTo>
                        <a:pt x="65"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78" name="Freeform 127">
                  <a:extLst>
                    <a:ext uri="{FF2B5EF4-FFF2-40B4-BE49-F238E27FC236}">
                      <a16:creationId xmlns:a16="http://schemas.microsoft.com/office/drawing/2014/main" id="{AEA8FF14-3FF3-4EEB-8570-AE6B0054ECC7}"/>
                    </a:ext>
                  </a:extLst>
                </p:cNvPr>
                <p:cNvSpPr>
                  <a:spLocks/>
                </p:cNvSpPr>
                <p:nvPr/>
              </p:nvSpPr>
              <p:spPr bwMode="auto">
                <a:xfrm>
                  <a:off x="4232" y="1926"/>
                  <a:ext cx="218" cy="4"/>
                </a:xfrm>
                <a:custGeom>
                  <a:avLst/>
                  <a:gdLst>
                    <a:gd name="T0" fmla="*/ 0 w 1090"/>
                    <a:gd name="T1" fmla="*/ 0 h 19"/>
                    <a:gd name="T2" fmla="*/ 0 w 1090"/>
                    <a:gd name="T3" fmla="*/ 0 h 19"/>
                    <a:gd name="T4" fmla="*/ 0 w 1090"/>
                    <a:gd name="T5" fmla="*/ 0 h 19"/>
                    <a:gd name="T6" fmla="*/ 0 w 1090"/>
                    <a:gd name="T7" fmla="*/ 0 h 19"/>
                    <a:gd name="T8" fmla="*/ 0 w 1090"/>
                    <a:gd name="T9" fmla="*/ 0 h 19"/>
                    <a:gd name="T10" fmla="*/ 0 60000 65536"/>
                    <a:gd name="T11" fmla="*/ 0 60000 65536"/>
                    <a:gd name="T12" fmla="*/ 0 60000 65536"/>
                    <a:gd name="T13" fmla="*/ 0 60000 65536"/>
                    <a:gd name="T14" fmla="*/ 0 60000 65536"/>
                    <a:gd name="T15" fmla="*/ 0 w 1090"/>
                    <a:gd name="T16" fmla="*/ 0 h 19"/>
                    <a:gd name="T17" fmla="*/ 1090 w 1090"/>
                    <a:gd name="T18" fmla="*/ 19 h 19"/>
                  </a:gdLst>
                  <a:ahLst/>
                  <a:cxnLst>
                    <a:cxn ang="T10">
                      <a:pos x="T0" y="T1"/>
                    </a:cxn>
                    <a:cxn ang="T11">
                      <a:pos x="T2" y="T3"/>
                    </a:cxn>
                    <a:cxn ang="T12">
                      <a:pos x="T4" y="T5"/>
                    </a:cxn>
                    <a:cxn ang="T13">
                      <a:pos x="T6" y="T7"/>
                    </a:cxn>
                    <a:cxn ang="T14">
                      <a:pos x="T8" y="T9"/>
                    </a:cxn>
                  </a:cxnLst>
                  <a:rect l="T15" t="T16" r="T17" b="T18"/>
                  <a:pathLst>
                    <a:path w="1090" h="19">
                      <a:moveTo>
                        <a:pt x="1085" y="0"/>
                      </a:moveTo>
                      <a:lnTo>
                        <a:pt x="4" y="0"/>
                      </a:lnTo>
                      <a:lnTo>
                        <a:pt x="0" y="19"/>
                      </a:lnTo>
                      <a:lnTo>
                        <a:pt x="1090" y="19"/>
                      </a:lnTo>
                      <a:lnTo>
                        <a:pt x="108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79" name="Freeform 128">
                  <a:extLst>
                    <a:ext uri="{FF2B5EF4-FFF2-40B4-BE49-F238E27FC236}">
                      <a16:creationId xmlns:a16="http://schemas.microsoft.com/office/drawing/2014/main" id="{75301452-1241-4D25-9B73-5395EBC88B08}"/>
                    </a:ext>
                  </a:extLst>
                </p:cNvPr>
                <p:cNvSpPr>
                  <a:spLocks/>
                </p:cNvSpPr>
                <p:nvPr/>
              </p:nvSpPr>
              <p:spPr bwMode="auto">
                <a:xfrm>
                  <a:off x="4461" y="1926"/>
                  <a:ext cx="44" cy="4"/>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217" y="0"/>
                      </a:moveTo>
                      <a:lnTo>
                        <a:pt x="0" y="0"/>
                      </a:lnTo>
                      <a:lnTo>
                        <a:pt x="5" y="19"/>
                      </a:lnTo>
                      <a:lnTo>
                        <a:pt x="221" y="19"/>
                      </a:lnTo>
                      <a:lnTo>
                        <a:pt x="21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0" name="Freeform 129">
                  <a:extLst>
                    <a:ext uri="{FF2B5EF4-FFF2-40B4-BE49-F238E27FC236}">
                      <a16:creationId xmlns:a16="http://schemas.microsoft.com/office/drawing/2014/main" id="{7F4F0F85-E347-4F0B-8BB8-B61B3F0A59E4}"/>
                    </a:ext>
                  </a:extLst>
                </p:cNvPr>
                <p:cNvSpPr>
                  <a:spLocks/>
                </p:cNvSpPr>
                <p:nvPr/>
              </p:nvSpPr>
              <p:spPr bwMode="auto">
                <a:xfrm>
                  <a:off x="4464" y="1941"/>
                  <a:ext cx="44" cy="4"/>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221" y="19"/>
                      </a:moveTo>
                      <a:lnTo>
                        <a:pt x="5" y="19"/>
                      </a:lnTo>
                      <a:lnTo>
                        <a:pt x="0" y="0"/>
                      </a:lnTo>
                      <a:lnTo>
                        <a:pt x="216" y="0"/>
                      </a:lnTo>
                      <a:lnTo>
                        <a:pt x="221"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1" name="Freeform 130">
                  <a:extLst>
                    <a:ext uri="{FF2B5EF4-FFF2-40B4-BE49-F238E27FC236}">
                      <a16:creationId xmlns:a16="http://schemas.microsoft.com/office/drawing/2014/main" id="{FB070D06-CBC8-4C6E-B5C5-6E0B1CB00C53}"/>
                    </a:ext>
                  </a:extLst>
                </p:cNvPr>
                <p:cNvSpPr>
                  <a:spLocks/>
                </p:cNvSpPr>
                <p:nvPr/>
              </p:nvSpPr>
              <p:spPr bwMode="auto">
                <a:xfrm>
                  <a:off x="4229" y="1941"/>
                  <a:ext cx="224" cy="4"/>
                </a:xfrm>
                <a:custGeom>
                  <a:avLst/>
                  <a:gdLst>
                    <a:gd name="T0" fmla="*/ 0 w 1120"/>
                    <a:gd name="T1" fmla="*/ 0 h 19"/>
                    <a:gd name="T2" fmla="*/ 0 w 1120"/>
                    <a:gd name="T3" fmla="*/ 0 h 19"/>
                    <a:gd name="T4" fmla="*/ 0 w 1120"/>
                    <a:gd name="T5" fmla="*/ 0 h 19"/>
                    <a:gd name="T6" fmla="*/ 0 w 1120"/>
                    <a:gd name="T7" fmla="*/ 0 h 19"/>
                    <a:gd name="T8" fmla="*/ 0 w 1120"/>
                    <a:gd name="T9" fmla="*/ 0 h 19"/>
                    <a:gd name="T10" fmla="*/ 0 60000 65536"/>
                    <a:gd name="T11" fmla="*/ 0 60000 65536"/>
                    <a:gd name="T12" fmla="*/ 0 60000 65536"/>
                    <a:gd name="T13" fmla="*/ 0 60000 65536"/>
                    <a:gd name="T14" fmla="*/ 0 60000 65536"/>
                    <a:gd name="T15" fmla="*/ 0 w 1120"/>
                    <a:gd name="T16" fmla="*/ 0 h 19"/>
                    <a:gd name="T17" fmla="*/ 1120 w 1120"/>
                    <a:gd name="T18" fmla="*/ 19 h 19"/>
                  </a:gdLst>
                  <a:ahLst/>
                  <a:cxnLst>
                    <a:cxn ang="T10">
                      <a:pos x="T0" y="T1"/>
                    </a:cxn>
                    <a:cxn ang="T11">
                      <a:pos x="T2" y="T3"/>
                    </a:cxn>
                    <a:cxn ang="T12">
                      <a:pos x="T4" y="T5"/>
                    </a:cxn>
                    <a:cxn ang="T13">
                      <a:pos x="T6" y="T7"/>
                    </a:cxn>
                    <a:cxn ang="T14">
                      <a:pos x="T8" y="T9"/>
                    </a:cxn>
                  </a:cxnLst>
                  <a:rect l="T15" t="T16" r="T17" b="T18"/>
                  <a:pathLst>
                    <a:path w="1120" h="19">
                      <a:moveTo>
                        <a:pt x="1116" y="0"/>
                      </a:moveTo>
                      <a:lnTo>
                        <a:pt x="6" y="0"/>
                      </a:lnTo>
                      <a:lnTo>
                        <a:pt x="0" y="19"/>
                      </a:lnTo>
                      <a:lnTo>
                        <a:pt x="1120" y="19"/>
                      </a:lnTo>
                      <a:lnTo>
                        <a:pt x="111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2" name="Freeform 131">
                  <a:extLst>
                    <a:ext uri="{FF2B5EF4-FFF2-40B4-BE49-F238E27FC236}">
                      <a16:creationId xmlns:a16="http://schemas.microsoft.com/office/drawing/2014/main" id="{C31676FB-D20C-4601-9A41-406AD2F7589E}"/>
                    </a:ext>
                  </a:extLst>
                </p:cNvPr>
                <p:cNvSpPr>
                  <a:spLocks/>
                </p:cNvSpPr>
                <p:nvPr/>
              </p:nvSpPr>
              <p:spPr bwMode="auto">
                <a:xfrm>
                  <a:off x="4225" y="1960"/>
                  <a:ext cx="231" cy="5"/>
                </a:xfrm>
                <a:custGeom>
                  <a:avLst/>
                  <a:gdLst>
                    <a:gd name="T0" fmla="*/ 0 w 1157"/>
                    <a:gd name="T1" fmla="*/ 0 h 19"/>
                    <a:gd name="T2" fmla="*/ 0 w 1157"/>
                    <a:gd name="T3" fmla="*/ 0 h 19"/>
                    <a:gd name="T4" fmla="*/ 0 w 1157"/>
                    <a:gd name="T5" fmla="*/ 0 h 19"/>
                    <a:gd name="T6" fmla="*/ 0 w 1157"/>
                    <a:gd name="T7" fmla="*/ 0 h 19"/>
                    <a:gd name="T8" fmla="*/ 0 w 1157"/>
                    <a:gd name="T9" fmla="*/ 0 h 19"/>
                    <a:gd name="T10" fmla="*/ 0 60000 65536"/>
                    <a:gd name="T11" fmla="*/ 0 60000 65536"/>
                    <a:gd name="T12" fmla="*/ 0 60000 65536"/>
                    <a:gd name="T13" fmla="*/ 0 60000 65536"/>
                    <a:gd name="T14" fmla="*/ 0 60000 65536"/>
                    <a:gd name="T15" fmla="*/ 0 w 1157"/>
                    <a:gd name="T16" fmla="*/ 0 h 19"/>
                    <a:gd name="T17" fmla="*/ 1157 w 1157"/>
                    <a:gd name="T18" fmla="*/ 19 h 19"/>
                  </a:gdLst>
                  <a:ahLst/>
                  <a:cxnLst>
                    <a:cxn ang="T10">
                      <a:pos x="T0" y="T1"/>
                    </a:cxn>
                    <a:cxn ang="T11">
                      <a:pos x="T2" y="T3"/>
                    </a:cxn>
                    <a:cxn ang="T12">
                      <a:pos x="T4" y="T5"/>
                    </a:cxn>
                    <a:cxn ang="T13">
                      <a:pos x="T6" y="T7"/>
                    </a:cxn>
                    <a:cxn ang="T14">
                      <a:pos x="T8" y="T9"/>
                    </a:cxn>
                  </a:cxnLst>
                  <a:rect l="T15" t="T16" r="T17" b="T18"/>
                  <a:pathLst>
                    <a:path w="1157" h="19">
                      <a:moveTo>
                        <a:pt x="1157" y="19"/>
                      </a:moveTo>
                      <a:lnTo>
                        <a:pt x="0" y="19"/>
                      </a:lnTo>
                      <a:lnTo>
                        <a:pt x="5" y="0"/>
                      </a:lnTo>
                      <a:lnTo>
                        <a:pt x="1152" y="0"/>
                      </a:lnTo>
                      <a:lnTo>
                        <a:pt x="1157"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3" name="Freeform 132">
                  <a:extLst>
                    <a:ext uri="{FF2B5EF4-FFF2-40B4-BE49-F238E27FC236}">
                      <a16:creationId xmlns:a16="http://schemas.microsoft.com/office/drawing/2014/main" id="{266437A9-2871-4A58-BCE7-48B98E06979B}"/>
                    </a:ext>
                  </a:extLst>
                </p:cNvPr>
                <p:cNvSpPr>
                  <a:spLocks/>
                </p:cNvSpPr>
                <p:nvPr/>
              </p:nvSpPr>
              <p:spPr bwMode="auto">
                <a:xfrm>
                  <a:off x="4468" y="1960"/>
                  <a:ext cx="44" cy="5"/>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5" y="19"/>
                      </a:moveTo>
                      <a:lnTo>
                        <a:pt x="221" y="19"/>
                      </a:lnTo>
                      <a:lnTo>
                        <a:pt x="216" y="0"/>
                      </a:lnTo>
                      <a:lnTo>
                        <a:pt x="0" y="0"/>
                      </a:lnTo>
                      <a:lnTo>
                        <a:pt x="5"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4" name="Freeform 133">
                  <a:extLst>
                    <a:ext uri="{FF2B5EF4-FFF2-40B4-BE49-F238E27FC236}">
                      <a16:creationId xmlns:a16="http://schemas.microsoft.com/office/drawing/2014/main" id="{D34355AD-413B-4427-AA7E-10ACFFB79BD8}"/>
                    </a:ext>
                  </a:extLst>
                </p:cNvPr>
                <p:cNvSpPr>
                  <a:spLocks/>
                </p:cNvSpPr>
                <p:nvPr/>
              </p:nvSpPr>
              <p:spPr bwMode="auto">
                <a:xfrm>
                  <a:off x="4235" y="1910"/>
                  <a:ext cx="212" cy="5"/>
                </a:xfrm>
                <a:custGeom>
                  <a:avLst/>
                  <a:gdLst>
                    <a:gd name="T0" fmla="*/ 0 w 1061"/>
                    <a:gd name="T1" fmla="*/ 0 h 19"/>
                    <a:gd name="T2" fmla="*/ 0 w 1061"/>
                    <a:gd name="T3" fmla="*/ 0 h 19"/>
                    <a:gd name="T4" fmla="*/ 0 w 1061"/>
                    <a:gd name="T5" fmla="*/ 0 h 19"/>
                    <a:gd name="T6" fmla="*/ 0 w 1061"/>
                    <a:gd name="T7" fmla="*/ 0 h 19"/>
                    <a:gd name="T8" fmla="*/ 0 w 1061"/>
                    <a:gd name="T9" fmla="*/ 0 h 19"/>
                    <a:gd name="T10" fmla="*/ 0 60000 65536"/>
                    <a:gd name="T11" fmla="*/ 0 60000 65536"/>
                    <a:gd name="T12" fmla="*/ 0 60000 65536"/>
                    <a:gd name="T13" fmla="*/ 0 60000 65536"/>
                    <a:gd name="T14" fmla="*/ 0 60000 65536"/>
                    <a:gd name="T15" fmla="*/ 0 w 1061"/>
                    <a:gd name="T16" fmla="*/ 0 h 19"/>
                    <a:gd name="T17" fmla="*/ 1061 w 1061"/>
                    <a:gd name="T18" fmla="*/ 19 h 19"/>
                  </a:gdLst>
                  <a:ahLst/>
                  <a:cxnLst>
                    <a:cxn ang="T10">
                      <a:pos x="T0" y="T1"/>
                    </a:cxn>
                    <a:cxn ang="T11">
                      <a:pos x="T2" y="T3"/>
                    </a:cxn>
                    <a:cxn ang="T12">
                      <a:pos x="T4" y="T5"/>
                    </a:cxn>
                    <a:cxn ang="T13">
                      <a:pos x="T6" y="T7"/>
                    </a:cxn>
                    <a:cxn ang="T14">
                      <a:pos x="T8" y="T9"/>
                    </a:cxn>
                  </a:cxnLst>
                  <a:rect l="T15" t="T16" r="T17" b="T18"/>
                  <a:pathLst>
                    <a:path w="1061" h="19">
                      <a:moveTo>
                        <a:pt x="1056" y="0"/>
                      </a:moveTo>
                      <a:lnTo>
                        <a:pt x="5" y="0"/>
                      </a:lnTo>
                      <a:lnTo>
                        <a:pt x="0" y="19"/>
                      </a:lnTo>
                      <a:lnTo>
                        <a:pt x="1061" y="19"/>
                      </a:lnTo>
                      <a:lnTo>
                        <a:pt x="105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5" name="Freeform 134">
                  <a:extLst>
                    <a:ext uri="{FF2B5EF4-FFF2-40B4-BE49-F238E27FC236}">
                      <a16:creationId xmlns:a16="http://schemas.microsoft.com/office/drawing/2014/main" id="{F5C26643-50EE-4E75-B756-20C8911FD4F2}"/>
                    </a:ext>
                  </a:extLst>
                </p:cNvPr>
                <p:cNvSpPr>
                  <a:spLocks/>
                </p:cNvSpPr>
                <p:nvPr/>
              </p:nvSpPr>
              <p:spPr bwMode="auto">
                <a:xfrm>
                  <a:off x="4439" y="1900"/>
                  <a:ext cx="17" cy="65"/>
                </a:xfrm>
                <a:custGeom>
                  <a:avLst/>
                  <a:gdLst>
                    <a:gd name="T0" fmla="*/ 0 w 86"/>
                    <a:gd name="T1" fmla="*/ 0 h 260"/>
                    <a:gd name="T2" fmla="*/ 0 w 86"/>
                    <a:gd name="T3" fmla="*/ 0 h 260"/>
                    <a:gd name="T4" fmla="*/ 0 w 86"/>
                    <a:gd name="T5" fmla="*/ 0 h 260"/>
                    <a:gd name="T6" fmla="*/ 0 w 86"/>
                    <a:gd name="T7" fmla="*/ 0 h 260"/>
                    <a:gd name="T8" fmla="*/ 0 w 86"/>
                    <a:gd name="T9" fmla="*/ 0 h 260"/>
                    <a:gd name="T10" fmla="*/ 0 60000 65536"/>
                    <a:gd name="T11" fmla="*/ 0 60000 65536"/>
                    <a:gd name="T12" fmla="*/ 0 60000 65536"/>
                    <a:gd name="T13" fmla="*/ 0 60000 65536"/>
                    <a:gd name="T14" fmla="*/ 0 60000 65536"/>
                    <a:gd name="T15" fmla="*/ 0 w 86"/>
                    <a:gd name="T16" fmla="*/ 0 h 260"/>
                    <a:gd name="T17" fmla="*/ 86 w 86"/>
                    <a:gd name="T18" fmla="*/ 260 h 260"/>
                  </a:gdLst>
                  <a:ahLst/>
                  <a:cxnLst>
                    <a:cxn ang="T10">
                      <a:pos x="T0" y="T1"/>
                    </a:cxn>
                    <a:cxn ang="T11">
                      <a:pos x="T2" y="T3"/>
                    </a:cxn>
                    <a:cxn ang="T12">
                      <a:pos x="T4" y="T5"/>
                    </a:cxn>
                    <a:cxn ang="T13">
                      <a:pos x="T6" y="T7"/>
                    </a:cxn>
                    <a:cxn ang="T14">
                      <a:pos x="T8" y="T9"/>
                    </a:cxn>
                  </a:cxnLst>
                  <a:rect l="T15" t="T16" r="T17" b="T18"/>
                  <a:pathLst>
                    <a:path w="86" h="260">
                      <a:moveTo>
                        <a:pt x="24" y="0"/>
                      </a:moveTo>
                      <a:lnTo>
                        <a:pt x="86" y="260"/>
                      </a:lnTo>
                      <a:lnTo>
                        <a:pt x="63" y="260"/>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6" name="Freeform 135">
                  <a:extLst>
                    <a:ext uri="{FF2B5EF4-FFF2-40B4-BE49-F238E27FC236}">
                      <a16:creationId xmlns:a16="http://schemas.microsoft.com/office/drawing/2014/main" id="{938FB7E5-DC0D-4B90-A583-94DD2490A083}"/>
                    </a:ext>
                  </a:extLst>
                </p:cNvPr>
                <p:cNvSpPr>
                  <a:spLocks/>
                </p:cNvSpPr>
                <p:nvPr/>
              </p:nvSpPr>
              <p:spPr bwMode="auto">
                <a:xfrm>
                  <a:off x="4426" y="1900"/>
                  <a:ext cx="6" cy="10"/>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3" y="0"/>
                      </a:moveTo>
                      <a:lnTo>
                        <a:pt x="31" y="42"/>
                      </a:lnTo>
                      <a:lnTo>
                        <a:pt x="9"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7" name="Freeform 136">
                  <a:extLst>
                    <a:ext uri="{FF2B5EF4-FFF2-40B4-BE49-F238E27FC236}">
                      <a16:creationId xmlns:a16="http://schemas.microsoft.com/office/drawing/2014/main" id="{0287978E-A0BB-4CA6-8558-8FBD55D1F9B4}"/>
                    </a:ext>
                  </a:extLst>
                </p:cNvPr>
                <p:cNvSpPr>
                  <a:spLocks/>
                </p:cNvSpPr>
                <p:nvPr/>
              </p:nvSpPr>
              <p:spPr bwMode="auto">
                <a:xfrm>
                  <a:off x="4412"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8"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8" name="Freeform 137">
                  <a:extLst>
                    <a:ext uri="{FF2B5EF4-FFF2-40B4-BE49-F238E27FC236}">
                      <a16:creationId xmlns:a16="http://schemas.microsoft.com/office/drawing/2014/main" id="{3FD0CF82-3F79-4569-AA59-106DEFB13DCA}"/>
                    </a:ext>
                  </a:extLst>
                </p:cNvPr>
                <p:cNvSpPr>
                  <a:spLocks/>
                </p:cNvSpPr>
                <p:nvPr/>
              </p:nvSpPr>
              <p:spPr bwMode="auto">
                <a:xfrm>
                  <a:off x="4399"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7"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89" name="Freeform 138">
                  <a:extLst>
                    <a:ext uri="{FF2B5EF4-FFF2-40B4-BE49-F238E27FC236}">
                      <a16:creationId xmlns:a16="http://schemas.microsoft.com/office/drawing/2014/main" id="{ACBED57D-B904-4AA1-91CB-E131A6188C18}"/>
                    </a:ext>
                  </a:extLst>
                </p:cNvPr>
                <p:cNvSpPr>
                  <a:spLocks/>
                </p:cNvSpPr>
                <p:nvPr/>
              </p:nvSpPr>
              <p:spPr bwMode="auto">
                <a:xfrm>
                  <a:off x="4385" y="1900"/>
                  <a:ext cx="6" cy="10"/>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2" y="0"/>
                      </a:moveTo>
                      <a:lnTo>
                        <a:pt x="28" y="42"/>
                      </a:lnTo>
                      <a:lnTo>
                        <a:pt x="5"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90" name="Freeform 139">
                  <a:extLst>
                    <a:ext uri="{FF2B5EF4-FFF2-40B4-BE49-F238E27FC236}">
                      <a16:creationId xmlns:a16="http://schemas.microsoft.com/office/drawing/2014/main" id="{C9106179-24E4-4CEB-9F46-3EEEB944726E}"/>
                    </a:ext>
                  </a:extLst>
                </p:cNvPr>
                <p:cNvSpPr>
                  <a:spLocks/>
                </p:cNvSpPr>
                <p:nvPr/>
              </p:nvSpPr>
              <p:spPr bwMode="auto">
                <a:xfrm>
                  <a:off x="4372" y="1900"/>
                  <a:ext cx="5" cy="10"/>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1" y="0"/>
                      </a:moveTo>
                      <a:lnTo>
                        <a:pt x="25" y="42"/>
                      </a:lnTo>
                      <a:lnTo>
                        <a:pt x="2"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91" name="Freeform 140">
                  <a:extLst>
                    <a:ext uri="{FF2B5EF4-FFF2-40B4-BE49-F238E27FC236}">
                      <a16:creationId xmlns:a16="http://schemas.microsoft.com/office/drawing/2014/main" id="{F9844A2A-065B-4446-8022-94CF735AB510}"/>
                    </a:ext>
                  </a:extLst>
                </p:cNvPr>
                <p:cNvSpPr>
                  <a:spLocks/>
                </p:cNvSpPr>
                <p:nvPr/>
              </p:nvSpPr>
              <p:spPr bwMode="auto">
                <a:xfrm>
                  <a:off x="4359" y="1900"/>
                  <a:ext cx="5" cy="10"/>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2" y="0"/>
                      </a:moveTo>
                      <a:lnTo>
                        <a:pt x="24"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92" name="Freeform 141">
                  <a:extLst>
                    <a:ext uri="{FF2B5EF4-FFF2-40B4-BE49-F238E27FC236}">
                      <a16:creationId xmlns:a16="http://schemas.microsoft.com/office/drawing/2014/main" id="{0188457E-4504-488E-8A78-9D5FC1CD9F39}"/>
                    </a:ext>
                  </a:extLst>
                </p:cNvPr>
                <p:cNvSpPr>
                  <a:spLocks/>
                </p:cNvSpPr>
                <p:nvPr/>
              </p:nvSpPr>
              <p:spPr bwMode="auto">
                <a:xfrm>
                  <a:off x="4345" y="1900"/>
                  <a:ext cx="5" cy="10"/>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1" y="42"/>
                      </a:lnTo>
                      <a:lnTo>
                        <a:pt x="0"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93" name="Rectangle 142">
                  <a:extLst>
                    <a:ext uri="{FF2B5EF4-FFF2-40B4-BE49-F238E27FC236}">
                      <a16:creationId xmlns:a16="http://schemas.microsoft.com/office/drawing/2014/main" id="{12144D2F-E1B6-4332-BE97-EB9DB113688B}"/>
                    </a:ext>
                  </a:extLst>
                </p:cNvPr>
                <p:cNvSpPr>
                  <a:spLocks noChangeArrowheads="1"/>
                </p:cNvSpPr>
                <p:nvPr/>
              </p:nvSpPr>
              <p:spPr bwMode="auto">
                <a:xfrm>
                  <a:off x="4332" y="1900"/>
                  <a:ext cx="4" cy="10"/>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94" name="Freeform 143">
                  <a:extLst>
                    <a:ext uri="{FF2B5EF4-FFF2-40B4-BE49-F238E27FC236}">
                      <a16:creationId xmlns:a16="http://schemas.microsoft.com/office/drawing/2014/main" id="{1D6C7E82-C2B5-4BDD-823C-9EF87DC39B5B}"/>
                    </a:ext>
                  </a:extLst>
                </p:cNvPr>
                <p:cNvSpPr>
                  <a:spLocks/>
                </p:cNvSpPr>
                <p:nvPr/>
              </p:nvSpPr>
              <p:spPr bwMode="auto">
                <a:xfrm>
                  <a:off x="4318" y="1900"/>
                  <a:ext cx="5" cy="10"/>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1" y="42"/>
                      </a:lnTo>
                      <a:lnTo>
                        <a:pt x="0" y="42"/>
                      </a:lnTo>
                      <a:lnTo>
                        <a:pt x="2"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95" name="Freeform 144">
                  <a:extLst>
                    <a:ext uri="{FF2B5EF4-FFF2-40B4-BE49-F238E27FC236}">
                      <a16:creationId xmlns:a16="http://schemas.microsoft.com/office/drawing/2014/main" id="{8201F6A2-E432-42C1-8345-ECABC4A1904A}"/>
                    </a:ext>
                  </a:extLst>
                </p:cNvPr>
                <p:cNvSpPr>
                  <a:spLocks/>
                </p:cNvSpPr>
                <p:nvPr/>
              </p:nvSpPr>
              <p:spPr bwMode="auto">
                <a:xfrm>
                  <a:off x="4304" y="1900"/>
                  <a:ext cx="5" cy="10"/>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1" y="42"/>
                      </a:lnTo>
                      <a:lnTo>
                        <a:pt x="0" y="42"/>
                      </a:lnTo>
                      <a:lnTo>
                        <a:pt x="3"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96" name="Freeform 145">
                  <a:extLst>
                    <a:ext uri="{FF2B5EF4-FFF2-40B4-BE49-F238E27FC236}">
                      <a16:creationId xmlns:a16="http://schemas.microsoft.com/office/drawing/2014/main" id="{4204F49E-92FA-4A71-B15C-5384043ADF8F}"/>
                    </a:ext>
                  </a:extLst>
                </p:cNvPr>
                <p:cNvSpPr>
                  <a:spLocks/>
                </p:cNvSpPr>
                <p:nvPr/>
              </p:nvSpPr>
              <p:spPr bwMode="auto">
                <a:xfrm>
                  <a:off x="4290" y="1900"/>
                  <a:ext cx="6" cy="10"/>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7" y="0"/>
                      </a:moveTo>
                      <a:lnTo>
                        <a:pt x="22" y="42"/>
                      </a:lnTo>
                      <a:lnTo>
                        <a:pt x="0" y="42"/>
                      </a:lnTo>
                      <a:lnTo>
                        <a:pt x="5" y="0"/>
                      </a:lnTo>
                      <a:lnTo>
                        <a:pt x="2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97" name="Freeform 146">
                  <a:extLst>
                    <a:ext uri="{FF2B5EF4-FFF2-40B4-BE49-F238E27FC236}">
                      <a16:creationId xmlns:a16="http://schemas.microsoft.com/office/drawing/2014/main" id="{D791C7A6-4D2D-4437-B21B-7BEFFAC85083}"/>
                    </a:ext>
                  </a:extLst>
                </p:cNvPr>
                <p:cNvSpPr>
                  <a:spLocks/>
                </p:cNvSpPr>
                <p:nvPr/>
              </p:nvSpPr>
              <p:spPr bwMode="auto">
                <a:xfrm>
                  <a:off x="4277" y="1900"/>
                  <a:ext cx="5" cy="10"/>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2" y="42"/>
                      </a:lnTo>
                      <a:lnTo>
                        <a:pt x="0" y="42"/>
                      </a:lnTo>
                      <a:lnTo>
                        <a:pt x="7"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98" name="Freeform 147">
                  <a:extLst>
                    <a:ext uri="{FF2B5EF4-FFF2-40B4-BE49-F238E27FC236}">
                      <a16:creationId xmlns:a16="http://schemas.microsoft.com/office/drawing/2014/main" id="{DFA1D730-2950-4762-8AD5-FEC493A18E03}"/>
                    </a:ext>
                  </a:extLst>
                </p:cNvPr>
                <p:cNvSpPr>
                  <a:spLocks/>
                </p:cNvSpPr>
                <p:nvPr/>
              </p:nvSpPr>
              <p:spPr bwMode="auto">
                <a:xfrm>
                  <a:off x="4263" y="1900"/>
                  <a:ext cx="6" cy="10"/>
                </a:xfrm>
                <a:custGeom>
                  <a:avLst/>
                  <a:gdLst>
                    <a:gd name="T0" fmla="*/ 0 w 29"/>
                    <a:gd name="T1" fmla="*/ 0 h 42"/>
                    <a:gd name="T2" fmla="*/ 0 w 29"/>
                    <a:gd name="T3" fmla="*/ 0 h 42"/>
                    <a:gd name="T4" fmla="*/ 0 w 29"/>
                    <a:gd name="T5" fmla="*/ 0 h 42"/>
                    <a:gd name="T6" fmla="*/ 0 w 29"/>
                    <a:gd name="T7" fmla="*/ 0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29" y="0"/>
                      </a:moveTo>
                      <a:lnTo>
                        <a:pt x="20" y="42"/>
                      </a:lnTo>
                      <a:lnTo>
                        <a:pt x="0" y="42"/>
                      </a:lnTo>
                      <a:lnTo>
                        <a:pt x="7"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99" name="Freeform 148">
                  <a:extLst>
                    <a:ext uri="{FF2B5EF4-FFF2-40B4-BE49-F238E27FC236}">
                      <a16:creationId xmlns:a16="http://schemas.microsoft.com/office/drawing/2014/main" id="{4BBCD73C-49CE-4738-8F74-8D88780B5F64}"/>
                    </a:ext>
                  </a:extLst>
                </p:cNvPr>
                <p:cNvSpPr>
                  <a:spLocks/>
                </p:cNvSpPr>
                <p:nvPr/>
              </p:nvSpPr>
              <p:spPr bwMode="auto">
                <a:xfrm>
                  <a:off x="4249"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30" y="0"/>
                      </a:moveTo>
                      <a:lnTo>
                        <a:pt x="20" y="42"/>
                      </a:lnTo>
                      <a:lnTo>
                        <a:pt x="0" y="42"/>
                      </a:lnTo>
                      <a:lnTo>
                        <a:pt x="9" y="0"/>
                      </a:lnTo>
                      <a:lnTo>
                        <a:pt x="30"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0" name="Freeform 149">
                  <a:extLst>
                    <a:ext uri="{FF2B5EF4-FFF2-40B4-BE49-F238E27FC236}">
                      <a16:creationId xmlns:a16="http://schemas.microsoft.com/office/drawing/2014/main" id="{2606355A-996F-4065-B73E-C74E580A3E34}"/>
                    </a:ext>
                  </a:extLst>
                </p:cNvPr>
                <p:cNvSpPr>
                  <a:spLocks/>
                </p:cNvSpPr>
                <p:nvPr/>
              </p:nvSpPr>
              <p:spPr bwMode="auto">
                <a:xfrm>
                  <a:off x="4225" y="1900"/>
                  <a:ext cx="17" cy="65"/>
                </a:xfrm>
                <a:custGeom>
                  <a:avLst/>
                  <a:gdLst>
                    <a:gd name="T0" fmla="*/ 0 w 84"/>
                    <a:gd name="T1" fmla="*/ 0 h 260"/>
                    <a:gd name="T2" fmla="*/ 0 w 84"/>
                    <a:gd name="T3" fmla="*/ 0 h 260"/>
                    <a:gd name="T4" fmla="*/ 0 w 84"/>
                    <a:gd name="T5" fmla="*/ 0 h 260"/>
                    <a:gd name="T6" fmla="*/ 0 w 84"/>
                    <a:gd name="T7" fmla="*/ 0 h 260"/>
                    <a:gd name="T8" fmla="*/ 0 w 84"/>
                    <a:gd name="T9" fmla="*/ 0 h 260"/>
                    <a:gd name="T10" fmla="*/ 0 60000 65536"/>
                    <a:gd name="T11" fmla="*/ 0 60000 65536"/>
                    <a:gd name="T12" fmla="*/ 0 60000 65536"/>
                    <a:gd name="T13" fmla="*/ 0 60000 65536"/>
                    <a:gd name="T14" fmla="*/ 0 60000 65536"/>
                    <a:gd name="T15" fmla="*/ 0 w 84"/>
                    <a:gd name="T16" fmla="*/ 0 h 260"/>
                    <a:gd name="T17" fmla="*/ 84 w 84"/>
                    <a:gd name="T18" fmla="*/ 260 h 260"/>
                  </a:gdLst>
                  <a:ahLst/>
                  <a:cxnLst>
                    <a:cxn ang="T10">
                      <a:pos x="T0" y="T1"/>
                    </a:cxn>
                    <a:cxn ang="T11">
                      <a:pos x="T2" y="T3"/>
                    </a:cxn>
                    <a:cxn ang="T12">
                      <a:pos x="T4" y="T5"/>
                    </a:cxn>
                    <a:cxn ang="T13">
                      <a:pos x="T6" y="T7"/>
                    </a:cxn>
                    <a:cxn ang="T14">
                      <a:pos x="T8" y="T9"/>
                    </a:cxn>
                  </a:cxnLst>
                  <a:rect l="T15" t="T16" r="T17" b="T18"/>
                  <a:pathLst>
                    <a:path w="84" h="260">
                      <a:moveTo>
                        <a:pt x="0" y="260"/>
                      </a:moveTo>
                      <a:lnTo>
                        <a:pt x="62" y="0"/>
                      </a:lnTo>
                      <a:lnTo>
                        <a:pt x="84" y="0"/>
                      </a:lnTo>
                      <a:lnTo>
                        <a:pt x="21" y="260"/>
                      </a:lnTo>
                      <a:lnTo>
                        <a:pt x="0" y="26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1" name="Freeform 150">
                  <a:extLst>
                    <a:ext uri="{FF2B5EF4-FFF2-40B4-BE49-F238E27FC236}">
                      <a16:creationId xmlns:a16="http://schemas.microsoft.com/office/drawing/2014/main" id="{FD196B50-501A-44CE-8D60-7CD1877995E9}"/>
                    </a:ext>
                  </a:extLst>
                </p:cNvPr>
                <p:cNvSpPr>
                  <a:spLocks/>
                </p:cNvSpPr>
                <p:nvPr/>
              </p:nvSpPr>
              <p:spPr bwMode="auto">
                <a:xfrm>
                  <a:off x="4430" y="1915"/>
                  <a:ext cx="7"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4" y="0"/>
                      </a:moveTo>
                      <a:lnTo>
                        <a:pt x="31" y="42"/>
                      </a:lnTo>
                      <a:lnTo>
                        <a:pt x="8" y="42"/>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2" name="Freeform 151">
                  <a:extLst>
                    <a:ext uri="{FF2B5EF4-FFF2-40B4-BE49-F238E27FC236}">
                      <a16:creationId xmlns:a16="http://schemas.microsoft.com/office/drawing/2014/main" id="{9D83A376-F87E-41CC-BC82-2732468D3177}"/>
                    </a:ext>
                  </a:extLst>
                </p:cNvPr>
                <p:cNvSpPr>
                  <a:spLocks/>
                </p:cNvSpPr>
                <p:nvPr/>
              </p:nvSpPr>
              <p:spPr bwMode="auto">
                <a:xfrm>
                  <a:off x="4417" y="1915"/>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3" y="0"/>
                      </a:moveTo>
                      <a:lnTo>
                        <a:pt x="31" y="42"/>
                      </a:lnTo>
                      <a:lnTo>
                        <a:pt x="8"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3" name="Freeform 152">
                  <a:extLst>
                    <a:ext uri="{FF2B5EF4-FFF2-40B4-BE49-F238E27FC236}">
                      <a16:creationId xmlns:a16="http://schemas.microsoft.com/office/drawing/2014/main" id="{FD4CCC86-A517-4DD5-9DAE-617DA431AE97}"/>
                    </a:ext>
                  </a:extLst>
                </p:cNvPr>
                <p:cNvSpPr>
                  <a:spLocks/>
                </p:cNvSpPr>
                <p:nvPr/>
              </p:nvSpPr>
              <p:spPr bwMode="auto">
                <a:xfrm>
                  <a:off x="4403" y="1915"/>
                  <a:ext cx="6" cy="11"/>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7"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4" name="Freeform 153">
                  <a:extLst>
                    <a:ext uri="{FF2B5EF4-FFF2-40B4-BE49-F238E27FC236}">
                      <a16:creationId xmlns:a16="http://schemas.microsoft.com/office/drawing/2014/main" id="{1806DF18-F897-4428-972D-B306020CC6F2}"/>
                    </a:ext>
                  </a:extLst>
                </p:cNvPr>
                <p:cNvSpPr>
                  <a:spLocks/>
                </p:cNvSpPr>
                <p:nvPr/>
              </p:nvSpPr>
              <p:spPr bwMode="auto">
                <a:xfrm>
                  <a:off x="4390" y="1915"/>
                  <a:ext cx="6"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3" y="0"/>
                      </a:moveTo>
                      <a:lnTo>
                        <a:pt x="28" y="42"/>
                      </a:lnTo>
                      <a:lnTo>
                        <a:pt x="5"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5" name="Freeform 154">
                  <a:extLst>
                    <a:ext uri="{FF2B5EF4-FFF2-40B4-BE49-F238E27FC236}">
                      <a16:creationId xmlns:a16="http://schemas.microsoft.com/office/drawing/2014/main" id="{4D7482B2-49DC-4D15-8B1E-4C05A2A29C42}"/>
                    </a:ext>
                  </a:extLst>
                </p:cNvPr>
                <p:cNvSpPr>
                  <a:spLocks/>
                </p:cNvSpPr>
                <p:nvPr/>
              </p:nvSpPr>
              <p:spPr bwMode="auto">
                <a:xfrm>
                  <a:off x="4376" y="1915"/>
                  <a:ext cx="6"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3" y="0"/>
                      </a:moveTo>
                      <a:lnTo>
                        <a:pt x="26" y="42"/>
                      </a:lnTo>
                      <a:lnTo>
                        <a:pt x="5"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6" name="Freeform 155">
                  <a:extLst>
                    <a:ext uri="{FF2B5EF4-FFF2-40B4-BE49-F238E27FC236}">
                      <a16:creationId xmlns:a16="http://schemas.microsoft.com/office/drawing/2014/main" id="{056D4E4A-E6EF-4FFE-9034-25AE1A1D802E}"/>
                    </a:ext>
                  </a:extLst>
                </p:cNvPr>
                <p:cNvSpPr>
                  <a:spLocks/>
                </p:cNvSpPr>
                <p:nvPr/>
              </p:nvSpPr>
              <p:spPr bwMode="auto">
                <a:xfrm>
                  <a:off x="4364"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1" y="0"/>
                      </a:moveTo>
                      <a:lnTo>
                        <a:pt x="22" y="42"/>
                      </a:lnTo>
                      <a:lnTo>
                        <a:pt x="1"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7" name="Freeform 156">
                  <a:extLst>
                    <a:ext uri="{FF2B5EF4-FFF2-40B4-BE49-F238E27FC236}">
                      <a16:creationId xmlns:a16="http://schemas.microsoft.com/office/drawing/2014/main" id="{2B4454D4-D575-478F-A65F-5993CDB69608}"/>
                    </a:ext>
                  </a:extLst>
                </p:cNvPr>
                <p:cNvSpPr>
                  <a:spLocks/>
                </p:cNvSpPr>
                <p:nvPr/>
              </p:nvSpPr>
              <p:spPr bwMode="auto">
                <a:xfrm>
                  <a:off x="4350"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2" y="0"/>
                      </a:moveTo>
                      <a:lnTo>
                        <a:pt x="21" y="42"/>
                      </a:lnTo>
                      <a:lnTo>
                        <a:pt x="0" y="42"/>
                      </a:lnTo>
                      <a:lnTo>
                        <a:pt x="1"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8" name="Freeform 157">
                  <a:extLst>
                    <a:ext uri="{FF2B5EF4-FFF2-40B4-BE49-F238E27FC236}">
                      <a16:creationId xmlns:a16="http://schemas.microsoft.com/office/drawing/2014/main" id="{6E929AED-D24E-40CA-B72B-C62A69F68BA6}"/>
                    </a:ext>
                  </a:extLst>
                </p:cNvPr>
                <p:cNvSpPr>
                  <a:spLocks/>
                </p:cNvSpPr>
                <p:nvPr/>
              </p:nvSpPr>
              <p:spPr bwMode="auto">
                <a:xfrm>
                  <a:off x="4337"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1" y="0"/>
                      </a:moveTo>
                      <a:lnTo>
                        <a:pt x="22" y="42"/>
                      </a:lnTo>
                      <a:lnTo>
                        <a:pt x="1"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09" name="Freeform 158">
                  <a:extLst>
                    <a:ext uri="{FF2B5EF4-FFF2-40B4-BE49-F238E27FC236}">
                      <a16:creationId xmlns:a16="http://schemas.microsoft.com/office/drawing/2014/main" id="{6806B9C4-9509-4EAC-94C4-D65BC9AA7C75}"/>
                    </a:ext>
                  </a:extLst>
                </p:cNvPr>
                <p:cNvSpPr>
                  <a:spLocks/>
                </p:cNvSpPr>
                <p:nvPr/>
              </p:nvSpPr>
              <p:spPr bwMode="auto">
                <a:xfrm>
                  <a:off x="4323" y="1915"/>
                  <a:ext cx="4" cy="11"/>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4" y="0"/>
                      </a:moveTo>
                      <a:lnTo>
                        <a:pt x="22" y="42"/>
                      </a:lnTo>
                      <a:lnTo>
                        <a:pt x="0" y="42"/>
                      </a:lnTo>
                      <a:lnTo>
                        <a:pt x="3"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0" name="Freeform 159">
                  <a:extLst>
                    <a:ext uri="{FF2B5EF4-FFF2-40B4-BE49-F238E27FC236}">
                      <a16:creationId xmlns:a16="http://schemas.microsoft.com/office/drawing/2014/main" id="{4FCD59F2-4E0A-4D25-8CD8-C3F926D9C98B}"/>
                    </a:ext>
                  </a:extLst>
                </p:cNvPr>
                <p:cNvSpPr>
                  <a:spLocks/>
                </p:cNvSpPr>
                <p:nvPr/>
              </p:nvSpPr>
              <p:spPr bwMode="auto">
                <a:xfrm>
                  <a:off x="4309" y="1915"/>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2" y="42"/>
                      </a:lnTo>
                      <a:lnTo>
                        <a:pt x="0" y="42"/>
                      </a:lnTo>
                      <a:lnTo>
                        <a:pt x="4"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1" name="Freeform 160">
                  <a:extLst>
                    <a:ext uri="{FF2B5EF4-FFF2-40B4-BE49-F238E27FC236}">
                      <a16:creationId xmlns:a16="http://schemas.microsoft.com/office/drawing/2014/main" id="{CF42BE99-6E1E-44CF-A658-CA20689603BF}"/>
                    </a:ext>
                  </a:extLst>
                </p:cNvPr>
                <p:cNvSpPr>
                  <a:spLocks/>
                </p:cNvSpPr>
                <p:nvPr/>
              </p:nvSpPr>
              <p:spPr bwMode="auto">
                <a:xfrm>
                  <a:off x="4295" y="1915"/>
                  <a:ext cx="5"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6" y="0"/>
                      </a:moveTo>
                      <a:lnTo>
                        <a:pt x="22" y="42"/>
                      </a:lnTo>
                      <a:lnTo>
                        <a:pt x="0" y="42"/>
                      </a:lnTo>
                      <a:lnTo>
                        <a:pt x="6" y="0"/>
                      </a:lnTo>
                      <a:lnTo>
                        <a:pt x="2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2" name="Freeform 161">
                  <a:extLst>
                    <a:ext uri="{FF2B5EF4-FFF2-40B4-BE49-F238E27FC236}">
                      <a16:creationId xmlns:a16="http://schemas.microsoft.com/office/drawing/2014/main" id="{D6C321FC-C377-43A5-8409-971B66CC30A7}"/>
                    </a:ext>
                  </a:extLst>
                </p:cNvPr>
                <p:cNvSpPr>
                  <a:spLocks/>
                </p:cNvSpPr>
                <p:nvPr/>
              </p:nvSpPr>
              <p:spPr bwMode="auto">
                <a:xfrm>
                  <a:off x="4281" y="1915"/>
                  <a:ext cx="6" cy="11"/>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7" y="0"/>
                      </a:moveTo>
                      <a:lnTo>
                        <a:pt x="20" y="42"/>
                      </a:lnTo>
                      <a:lnTo>
                        <a:pt x="0" y="42"/>
                      </a:lnTo>
                      <a:lnTo>
                        <a:pt x="6" y="0"/>
                      </a:lnTo>
                      <a:lnTo>
                        <a:pt x="2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3" name="Freeform 162">
                  <a:extLst>
                    <a:ext uri="{FF2B5EF4-FFF2-40B4-BE49-F238E27FC236}">
                      <a16:creationId xmlns:a16="http://schemas.microsoft.com/office/drawing/2014/main" id="{0AB9A492-8E62-4804-B540-B16EA2B43791}"/>
                    </a:ext>
                  </a:extLst>
                </p:cNvPr>
                <p:cNvSpPr>
                  <a:spLocks/>
                </p:cNvSpPr>
                <p:nvPr/>
              </p:nvSpPr>
              <p:spPr bwMode="auto">
                <a:xfrm>
                  <a:off x="4268" y="1915"/>
                  <a:ext cx="5"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0" y="42"/>
                      </a:lnTo>
                      <a:lnTo>
                        <a:pt x="0" y="42"/>
                      </a:lnTo>
                      <a:lnTo>
                        <a:pt x="8"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4" name="Freeform 163">
                  <a:extLst>
                    <a:ext uri="{FF2B5EF4-FFF2-40B4-BE49-F238E27FC236}">
                      <a16:creationId xmlns:a16="http://schemas.microsoft.com/office/drawing/2014/main" id="{73087397-D560-4ECF-9644-43B95013D852}"/>
                    </a:ext>
                  </a:extLst>
                </p:cNvPr>
                <p:cNvSpPr>
                  <a:spLocks/>
                </p:cNvSpPr>
                <p:nvPr/>
              </p:nvSpPr>
              <p:spPr bwMode="auto">
                <a:xfrm>
                  <a:off x="4254" y="1915"/>
                  <a:ext cx="6" cy="11"/>
                </a:xfrm>
                <a:custGeom>
                  <a:avLst/>
                  <a:gdLst>
                    <a:gd name="T0" fmla="*/ 0 w 32"/>
                    <a:gd name="T1" fmla="*/ 0 h 42"/>
                    <a:gd name="T2" fmla="*/ 0 w 32"/>
                    <a:gd name="T3" fmla="*/ 0 h 42"/>
                    <a:gd name="T4" fmla="*/ 0 w 32"/>
                    <a:gd name="T5" fmla="*/ 0 h 42"/>
                    <a:gd name="T6" fmla="*/ 0 w 32"/>
                    <a:gd name="T7" fmla="*/ 0 h 42"/>
                    <a:gd name="T8" fmla="*/ 0 w 32"/>
                    <a:gd name="T9" fmla="*/ 0 h 42"/>
                    <a:gd name="T10" fmla="*/ 0 60000 65536"/>
                    <a:gd name="T11" fmla="*/ 0 60000 65536"/>
                    <a:gd name="T12" fmla="*/ 0 60000 65536"/>
                    <a:gd name="T13" fmla="*/ 0 60000 65536"/>
                    <a:gd name="T14" fmla="*/ 0 60000 65536"/>
                    <a:gd name="T15" fmla="*/ 0 w 32"/>
                    <a:gd name="T16" fmla="*/ 0 h 42"/>
                    <a:gd name="T17" fmla="*/ 32 w 32"/>
                    <a:gd name="T18" fmla="*/ 42 h 42"/>
                  </a:gdLst>
                  <a:ahLst/>
                  <a:cxnLst>
                    <a:cxn ang="T10">
                      <a:pos x="T0" y="T1"/>
                    </a:cxn>
                    <a:cxn ang="T11">
                      <a:pos x="T2" y="T3"/>
                    </a:cxn>
                    <a:cxn ang="T12">
                      <a:pos x="T4" y="T5"/>
                    </a:cxn>
                    <a:cxn ang="T13">
                      <a:pos x="T6" y="T7"/>
                    </a:cxn>
                    <a:cxn ang="T14">
                      <a:pos x="T8" y="T9"/>
                    </a:cxn>
                  </a:cxnLst>
                  <a:rect l="T15" t="T16" r="T17" b="T18"/>
                  <a:pathLst>
                    <a:path w="32" h="42">
                      <a:moveTo>
                        <a:pt x="32" y="0"/>
                      </a:moveTo>
                      <a:lnTo>
                        <a:pt x="22" y="42"/>
                      </a:lnTo>
                      <a:lnTo>
                        <a:pt x="0" y="42"/>
                      </a:lnTo>
                      <a:lnTo>
                        <a:pt x="10" y="0"/>
                      </a:lnTo>
                      <a:lnTo>
                        <a:pt x="3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5" name="Freeform 164">
                  <a:extLst>
                    <a:ext uri="{FF2B5EF4-FFF2-40B4-BE49-F238E27FC236}">
                      <a16:creationId xmlns:a16="http://schemas.microsoft.com/office/drawing/2014/main" id="{57A15B5C-ABFE-430E-8BBF-A49A6161F77D}"/>
                    </a:ext>
                  </a:extLst>
                </p:cNvPr>
                <p:cNvSpPr>
                  <a:spLocks/>
                </p:cNvSpPr>
                <p:nvPr/>
              </p:nvSpPr>
              <p:spPr bwMode="auto">
                <a:xfrm>
                  <a:off x="4432" y="1946"/>
                  <a:ext cx="7" cy="14"/>
                </a:xfrm>
                <a:custGeom>
                  <a:avLst/>
                  <a:gdLst>
                    <a:gd name="T0" fmla="*/ 0 w 36"/>
                    <a:gd name="T1" fmla="*/ 0 h 58"/>
                    <a:gd name="T2" fmla="*/ 0 w 36"/>
                    <a:gd name="T3" fmla="*/ 0 h 58"/>
                    <a:gd name="T4" fmla="*/ 0 w 36"/>
                    <a:gd name="T5" fmla="*/ 0 h 58"/>
                    <a:gd name="T6" fmla="*/ 0 w 36"/>
                    <a:gd name="T7" fmla="*/ 0 h 58"/>
                    <a:gd name="T8" fmla="*/ 0 w 36"/>
                    <a:gd name="T9" fmla="*/ 0 h 58"/>
                    <a:gd name="T10" fmla="*/ 0 60000 65536"/>
                    <a:gd name="T11" fmla="*/ 0 60000 65536"/>
                    <a:gd name="T12" fmla="*/ 0 60000 65536"/>
                    <a:gd name="T13" fmla="*/ 0 60000 65536"/>
                    <a:gd name="T14" fmla="*/ 0 60000 65536"/>
                    <a:gd name="T15" fmla="*/ 0 w 36"/>
                    <a:gd name="T16" fmla="*/ 0 h 58"/>
                    <a:gd name="T17" fmla="*/ 36 w 36"/>
                    <a:gd name="T18" fmla="*/ 58 h 58"/>
                  </a:gdLst>
                  <a:ahLst/>
                  <a:cxnLst>
                    <a:cxn ang="T10">
                      <a:pos x="T0" y="T1"/>
                    </a:cxn>
                    <a:cxn ang="T11">
                      <a:pos x="T2" y="T3"/>
                    </a:cxn>
                    <a:cxn ang="T12">
                      <a:pos x="T4" y="T5"/>
                    </a:cxn>
                    <a:cxn ang="T13">
                      <a:pos x="T6" y="T7"/>
                    </a:cxn>
                    <a:cxn ang="T14">
                      <a:pos x="T8" y="T9"/>
                    </a:cxn>
                  </a:cxnLst>
                  <a:rect l="T15" t="T16" r="T17" b="T18"/>
                  <a:pathLst>
                    <a:path w="36" h="58">
                      <a:moveTo>
                        <a:pt x="24" y="0"/>
                      </a:moveTo>
                      <a:lnTo>
                        <a:pt x="36" y="58"/>
                      </a:lnTo>
                      <a:lnTo>
                        <a:pt x="13" y="58"/>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6" name="Freeform 165">
                  <a:extLst>
                    <a:ext uri="{FF2B5EF4-FFF2-40B4-BE49-F238E27FC236}">
                      <a16:creationId xmlns:a16="http://schemas.microsoft.com/office/drawing/2014/main" id="{DDE6B51C-DAC3-4360-8332-7C883D00403B}"/>
                    </a:ext>
                  </a:extLst>
                </p:cNvPr>
                <p:cNvSpPr>
                  <a:spLocks/>
                </p:cNvSpPr>
                <p:nvPr/>
              </p:nvSpPr>
              <p:spPr bwMode="auto">
                <a:xfrm>
                  <a:off x="4405" y="1946"/>
                  <a:ext cx="9" cy="14"/>
                </a:xfrm>
                <a:custGeom>
                  <a:avLst/>
                  <a:gdLst>
                    <a:gd name="T0" fmla="*/ 0 w 43"/>
                    <a:gd name="T1" fmla="*/ 0 h 58"/>
                    <a:gd name="T2" fmla="*/ 0 w 43"/>
                    <a:gd name="T3" fmla="*/ 0 h 58"/>
                    <a:gd name="T4" fmla="*/ 0 w 43"/>
                    <a:gd name="T5" fmla="*/ 0 h 58"/>
                    <a:gd name="T6" fmla="*/ 0 w 43"/>
                    <a:gd name="T7" fmla="*/ 0 h 58"/>
                    <a:gd name="T8" fmla="*/ 0 w 43"/>
                    <a:gd name="T9" fmla="*/ 0 h 58"/>
                    <a:gd name="T10" fmla="*/ 0 60000 65536"/>
                    <a:gd name="T11" fmla="*/ 0 60000 65536"/>
                    <a:gd name="T12" fmla="*/ 0 60000 65536"/>
                    <a:gd name="T13" fmla="*/ 0 60000 65536"/>
                    <a:gd name="T14" fmla="*/ 0 60000 65536"/>
                    <a:gd name="T15" fmla="*/ 0 w 43"/>
                    <a:gd name="T16" fmla="*/ 0 h 58"/>
                    <a:gd name="T17" fmla="*/ 43 w 43"/>
                    <a:gd name="T18" fmla="*/ 58 h 58"/>
                  </a:gdLst>
                  <a:ahLst/>
                  <a:cxnLst>
                    <a:cxn ang="T10">
                      <a:pos x="T0" y="T1"/>
                    </a:cxn>
                    <a:cxn ang="T11">
                      <a:pos x="T2" y="T3"/>
                    </a:cxn>
                    <a:cxn ang="T12">
                      <a:pos x="T4" y="T5"/>
                    </a:cxn>
                    <a:cxn ang="T13">
                      <a:pos x="T6" y="T7"/>
                    </a:cxn>
                    <a:cxn ang="T14">
                      <a:pos x="T8" y="T9"/>
                    </a:cxn>
                  </a:cxnLst>
                  <a:rect l="T15" t="T16" r="T17" b="T18"/>
                  <a:pathLst>
                    <a:path w="43" h="58">
                      <a:moveTo>
                        <a:pt x="33" y="0"/>
                      </a:moveTo>
                      <a:lnTo>
                        <a:pt x="43" y="58"/>
                      </a:lnTo>
                      <a:lnTo>
                        <a:pt x="11" y="58"/>
                      </a:lnTo>
                      <a:lnTo>
                        <a:pt x="0" y="0"/>
                      </a:lnTo>
                      <a:lnTo>
                        <a:pt x="3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7" name="Freeform 166">
                  <a:extLst>
                    <a:ext uri="{FF2B5EF4-FFF2-40B4-BE49-F238E27FC236}">
                      <a16:creationId xmlns:a16="http://schemas.microsoft.com/office/drawing/2014/main" id="{A5A7B038-AEC9-4482-8F1E-57785A33117A}"/>
                    </a:ext>
                  </a:extLst>
                </p:cNvPr>
                <p:cNvSpPr>
                  <a:spLocks/>
                </p:cNvSpPr>
                <p:nvPr/>
              </p:nvSpPr>
              <p:spPr bwMode="auto">
                <a:xfrm>
                  <a:off x="4383" y="1946"/>
                  <a:ext cx="6" cy="14"/>
                </a:xfrm>
                <a:custGeom>
                  <a:avLst/>
                  <a:gdLst>
                    <a:gd name="T0" fmla="*/ 0 w 31"/>
                    <a:gd name="T1" fmla="*/ 0 h 58"/>
                    <a:gd name="T2" fmla="*/ 0 w 31"/>
                    <a:gd name="T3" fmla="*/ 0 h 58"/>
                    <a:gd name="T4" fmla="*/ 0 w 31"/>
                    <a:gd name="T5" fmla="*/ 0 h 58"/>
                    <a:gd name="T6" fmla="*/ 0 w 31"/>
                    <a:gd name="T7" fmla="*/ 0 h 58"/>
                    <a:gd name="T8" fmla="*/ 0 w 31"/>
                    <a:gd name="T9" fmla="*/ 0 h 58"/>
                    <a:gd name="T10" fmla="*/ 0 60000 65536"/>
                    <a:gd name="T11" fmla="*/ 0 60000 65536"/>
                    <a:gd name="T12" fmla="*/ 0 60000 65536"/>
                    <a:gd name="T13" fmla="*/ 0 60000 65536"/>
                    <a:gd name="T14" fmla="*/ 0 60000 65536"/>
                    <a:gd name="T15" fmla="*/ 0 w 31"/>
                    <a:gd name="T16" fmla="*/ 0 h 58"/>
                    <a:gd name="T17" fmla="*/ 31 w 31"/>
                    <a:gd name="T18" fmla="*/ 58 h 58"/>
                  </a:gdLst>
                  <a:ahLst/>
                  <a:cxnLst>
                    <a:cxn ang="T10">
                      <a:pos x="T0" y="T1"/>
                    </a:cxn>
                    <a:cxn ang="T11">
                      <a:pos x="T2" y="T3"/>
                    </a:cxn>
                    <a:cxn ang="T12">
                      <a:pos x="T4" y="T5"/>
                    </a:cxn>
                    <a:cxn ang="T13">
                      <a:pos x="T6" y="T7"/>
                    </a:cxn>
                    <a:cxn ang="T14">
                      <a:pos x="T8" y="T9"/>
                    </a:cxn>
                  </a:cxnLst>
                  <a:rect l="T15" t="T16" r="T17" b="T18"/>
                  <a:pathLst>
                    <a:path w="31" h="58">
                      <a:moveTo>
                        <a:pt x="23" y="0"/>
                      </a:moveTo>
                      <a:lnTo>
                        <a:pt x="31" y="58"/>
                      </a:lnTo>
                      <a:lnTo>
                        <a:pt x="8" y="58"/>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8" name="Freeform 167">
                  <a:extLst>
                    <a:ext uri="{FF2B5EF4-FFF2-40B4-BE49-F238E27FC236}">
                      <a16:creationId xmlns:a16="http://schemas.microsoft.com/office/drawing/2014/main" id="{C4A029B1-9535-4581-A9C9-B7488C235FDC}"/>
                    </a:ext>
                  </a:extLst>
                </p:cNvPr>
                <p:cNvSpPr>
                  <a:spLocks/>
                </p:cNvSpPr>
                <p:nvPr/>
              </p:nvSpPr>
              <p:spPr bwMode="auto">
                <a:xfrm>
                  <a:off x="4275" y="1946"/>
                  <a:ext cx="6" cy="14"/>
                </a:xfrm>
                <a:custGeom>
                  <a:avLst/>
                  <a:gdLst>
                    <a:gd name="T0" fmla="*/ 0 w 29"/>
                    <a:gd name="T1" fmla="*/ 0 h 58"/>
                    <a:gd name="T2" fmla="*/ 0 w 29"/>
                    <a:gd name="T3" fmla="*/ 0 h 58"/>
                    <a:gd name="T4" fmla="*/ 0 w 29"/>
                    <a:gd name="T5" fmla="*/ 0 h 58"/>
                    <a:gd name="T6" fmla="*/ 0 w 29"/>
                    <a:gd name="T7" fmla="*/ 0 h 58"/>
                    <a:gd name="T8" fmla="*/ 0 w 29"/>
                    <a:gd name="T9" fmla="*/ 0 h 58"/>
                    <a:gd name="T10" fmla="*/ 0 60000 65536"/>
                    <a:gd name="T11" fmla="*/ 0 60000 65536"/>
                    <a:gd name="T12" fmla="*/ 0 60000 65536"/>
                    <a:gd name="T13" fmla="*/ 0 60000 65536"/>
                    <a:gd name="T14" fmla="*/ 0 60000 65536"/>
                    <a:gd name="T15" fmla="*/ 0 w 29"/>
                    <a:gd name="T16" fmla="*/ 0 h 58"/>
                    <a:gd name="T17" fmla="*/ 29 w 29"/>
                    <a:gd name="T18" fmla="*/ 58 h 58"/>
                  </a:gdLst>
                  <a:ahLst/>
                  <a:cxnLst>
                    <a:cxn ang="T10">
                      <a:pos x="T0" y="T1"/>
                    </a:cxn>
                    <a:cxn ang="T11">
                      <a:pos x="T2" y="T3"/>
                    </a:cxn>
                    <a:cxn ang="T12">
                      <a:pos x="T4" y="T5"/>
                    </a:cxn>
                    <a:cxn ang="T13">
                      <a:pos x="T6" y="T7"/>
                    </a:cxn>
                    <a:cxn ang="T14">
                      <a:pos x="T8" y="T9"/>
                    </a:cxn>
                  </a:cxnLst>
                  <a:rect l="T15" t="T16" r="T17" b="T18"/>
                  <a:pathLst>
                    <a:path w="29" h="58">
                      <a:moveTo>
                        <a:pt x="29" y="0"/>
                      </a:moveTo>
                      <a:lnTo>
                        <a:pt x="20" y="58"/>
                      </a:lnTo>
                      <a:lnTo>
                        <a:pt x="0" y="58"/>
                      </a:lnTo>
                      <a:lnTo>
                        <a:pt x="8"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19" name="Freeform 168">
                  <a:extLst>
                    <a:ext uri="{FF2B5EF4-FFF2-40B4-BE49-F238E27FC236}">
                      <a16:creationId xmlns:a16="http://schemas.microsoft.com/office/drawing/2014/main" id="{89ACA9F4-A8F8-4740-9EE4-F42BD0E27188}"/>
                    </a:ext>
                  </a:extLst>
                </p:cNvPr>
                <p:cNvSpPr>
                  <a:spLocks/>
                </p:cNvSpPr>
                <p:nvPr/>
              </p:nvSpPr>
              <p:spPr bwMode="auto">
                <a:xfrm>
                  <a:off x="4247" y="1946"/>
                  <a:ext cx="7" cy="14"/>
                </a:xfrm>
                <a:custGeom>
                  <a:avLst/>
                  <a:gdLst>
                    <a:gd name="T0" fmla="*/ 0 w 35"/>
                    <a:gd name="T1" fmla="*/ 0 h 58"/>
                    <a:gd name="T2" fmla="*/ 0 w 35"/>
                    <a:gd name="T3" fmla="*/ 0 h 58"/>
                    <a:gd name="T4" fmla="*/ 0 w 35"/>
                    <a:gd name="T5" fmla="*/ 0 h 58"/>
                    <a:gd name="T6" fmla="*/ 0 w 35"/>
                    <a:gd name="T7" fmla="*/ 0 h 58"/>
                    <a:gd name="T8" fmla="*/ 0 w 35"/>
                    <a:gd name="T9" fmla="*/ 0 h 58"/>
                    <a:gd name="T10" fmla="*/ 0 60000 65536"/>
                    <a:gd name="T11" fmla="*/ 0 60000 65536"/>
                    <a:gd name="T12" fmla="*/ 0 60000 65536"/>
                    <a:gd name="T13" fmla="*/ 0 60000 65536"/>
                    <a:gd name="T14" fmla="*/ 0 60000 65536"/>
                    <a:gd name="T15" fmla="*/ 0 w 35"/>
                    <a:gd name="T16" fmla="*/ 0 h 58"/>
                    <a:gd name="T17" fmla="*/ 35 w 35"/>
                    <a:gd name="T18" fmla="*/ 58 h 58"/>
                  </a:gdLst>
                  <a:ahLst/>
                  <a:cxnLst>
                    <a:cxn ang="T10">
                      <a:pos x="T0" y="T1"/>
                    </a:cxn>
                    <a:cxn ang="T11">
                      <a:pos x="T2" y="T3"/>
                    </a:cxn>
                    <a:cxn ang="T12">
                      <a:pos x="T4" y="T5"/>
                    </a:cxn>
                    <a:cxn ang="T13">
                      <a:pos x="T6" y="T7"/>
                    </a:cxn>
                    <a:cxn ang="T14">
                      <a:pos x="T8" y="T9"/>
                    </a:cxn>
                  </a:cxnLst>
                  <a:rect l="T15" t="T16" r="T17" b="T18"/>
                  <a:pathLst>
                    <a:path w="35" h="58">
                      <a:moveTo>
                        <a:pt x="35" y="0"/>
                      </a:moveTo>
                      <a:lnTo>
                        <a:pt x="20" y="58"/>
                      </a:lnTo>
                      <a:lnTo>
                        <a:pt x="0" y="58"/>
                      </a:lnTo>
                      <a:lnTo>
                        <a:pt x="14" y="0"/>
                      </a:lnTo>
                      <a:lnTo>
                        <a:pt x="3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0" name="Freeform 169">
                  <a:extLst>
                    <a:ext uri="{FF2B5EF4-FFF2-40B4-BE49-F238E27FC236}">
                      <a16:creationId xmlns:a16="http://schemas.microsoft.com/office/drawing/2014/main" id="{2C030546-7283-48FF-A3E4-3502A6DC1049}"/>
                    </a:ext>
                  </a:extLst>
                </p:cNvPr>
                <p:cNvSpPr>
                  <a:spLocks/>
                </p:cNvSpPr>
                <p:nvPr/>
              </p:nvSpPr>
              <p:spPr bwMode="auto">
                <a:xfrm>
                  <a:off x="4433" y="1930"/>
                  <a:ext cx="7" cy="11"/>
                </a:xfrm>
                <a:custGeom>
                  <a:avLst/>
                  <a:gdLst>
                    <a:gd name="T0" fmla="*/ 0 w 33"/>
                    <a:gd name="T1" fmla="*/ 0 h 42"/>
                    <a:gd name="T2" fmla="*/ 0 w 33"/>
                    <a:gd name="T3" fmla="*/ 0 h 42"/>
                    <a:gd name="T4" fmla="*/ 0 w 33"/>
                    <a:gd name="T5" fmla="*/ 0 h 42"/>
                    <a:gd name="T6" fmla="*/ 0 w 33"/>
                    <a:gd name="T7" fmla="*/ 0 h 42"/>
                    <a:gd name="T8" fmla="*/ 0 w 33"/>
                    <a:gd name="T9" fmla="*/ 0 h 42"/>
                    <a:gd name="T10" fmla="*/ 0 60000 65536"/>
                    <a:gd name="T11" fmla="*/ 0 60000 65536"/>
                    <a:gd name="T12" fmla="*/ 0 60000 65536"/>
                    <a:gd name="T13" fmla="*/ 0 60000 65536"/>
                    <a:gd name="T14" fmla="*/ 0 60000 65536"/>
                    <a:gd name="T15" fmla="*/ 0 w 33"/>
                    <a:gd name="T16" fmla="*/ 0 h 42"/>
                    <a:gd name="T17" fmla="*/ 33 w 33"/>
                    <a:gd name="T18" fmla="*/ 42 h 42"/>
                  </a:gdLst>
                  <a:ahLst/>
                  <a:cxnLst>
                    <a:cxn ang="T10">
                      <a:pos x="T0" y="T1"/>
                    </a:cxn>
                    <a:cxn ang="T11">
                      <a:pos x="T2" y="T3"/>
                    </a:cxn>
                    <a:cxn ang="T12">
                      <a:pos x="T4" y="T5"/>
                    </a:cxn>
                    <a:cxn ang="T13">
                      <a:pos x="T6" y="T7"/>
                    </a:cxn>
                    <a:cxn ang="T14">
                      <a:pos x="T8" y="T9"/>
                    </a:cxn>
                  </a:cxnLst>
                  <a:rect l="T15" t="T16" r="T17" b="T18"/>
                  <a:pathLst>
                    <a:path w="33" h="42">
                      <a:moveTo>
                        <a:pt x="24" y="0"/>
                      </a:moveTo>
                      <a:lnTo>
                        <a:pt x="33" y="42"/>
                      </a:lnTo>
                      <a:lnTo>
                        <a:pt x="9" y="42"/>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1" name="Freeform 170">
                  <a:extLst>
                    <a:ext uri="{FF2B5EF4-FFF2-40B4-BE49-F238E27FC236}">
                      <a16:creationId xmlns:a16="http://schemas.microsoft.com/office/drawing/2014/main" id="{F20E4A0B-BC05-4F04-96FF-9FBABFCE385E}"/>
                    </a:ext>
                  </a:extLst>
                </p:cNvPr>
                <p:cNvSpPr>
                  <a:spLocks/>
                </p:cNvSpPr>
                <p:nvPr/>
              </p:nvSpPr>
              <p:spPr bwMode="auto">
                <a:xfrm>
                  <a:off x="4420" y="1930"/>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2" y="0"/>
                      </a:moveTo>
                      <a:lnTo>
                        <a:pt x="31" y="42"/>
                      </a:lnTo>
                      <a:lnTo>
                        <a:pt x="8"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2" name="Freeform 171">
                  <a:extLst>
                    <a:ext uri="{FF2B5EF4-FFF2-40B4-BE49-F238E27FC236}">
                      <a16:creationId xmlns:a16="http://schemas.microsoft.com/office/drawing/2014/main" id="{90B43D1E-3FE9-45C5-9AFA-CE1B7B1DEF7D}"/>
                    </a:ext>
                  </a:extLst>
                </p:cNvPr>
                <p:cNvSpPr>
                  <a:spLocks/>
                </p:cNvSpPr>
                <p:nvPr/>
              </p:nvSpPr>
              <p:spPr bwMode="auto">
                <a:xfrm>
                  <a:off x="4407" y="1930"/>
                  <a:ext cx="5"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1" y="0"/>
                      </a:moveTo>
                      <a:lnTo>
                        <a:pt x="28" y="42"/>
                      </a:lnTo>
                      <a:lnTo>
                        <a:pt x="6"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3" name="Freeform 172">
                  <a:extLst>
                    <a:ext uri="{FF2B5EF4-FFF2-40B4-BE49-F238E27FC236}">
                      <a16:creationId xmlns:a16="http://schemas.microsoft.com/office/drawing/2014/main" id="{013F32F3-CF41-404D-A56E-BC06D14AB904}"/>
                    </a:ext>
                  </a:extLst>
                </p:cNvPr>
                <p:cNvSpPr>
                  <a:spLocks/>
                </p:cNvSpPr>
                <p:nvPr/>
              </p:nvSpPr>
              <p:spPr bwMode="auto">
                <a:xfrm>
                  <a:off x="4393" y="1930"/>
                  <a:ext cx="6" cy="11"/>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2" y="0"/>
                      </a:moveTo>
                      <a:lnTo>
                        <a:pt x="27" y="42"/>
                      </a:lnTo>
                      <a:lnTo>
                        <a:pt x="4"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4" name="Freeform 173">
                  <a:extLst>
                    <a:ext uri="{FF2B5EF4-FFF2-40B4-BE49-F238E27FC236}">
                      <a16:creationId xmlns:a16="http://schemas.microsoft.com/office/drawing/2014/main" id="{A0DF85E3-09CC-49B1-BA35-71E726F37717}"/>
                    </a:ext>
                  </a:extLst>
                </p:cNvPr>
                <p:cNvSpPr>
                  <a:spLocks/>
                </p:cNvSpPr>
                <p:nvPr/>
              </p:nvSpPr>
              <p:spPr bwMode="auto">
                <a:xfrm>
                  <a:off x="4380" y="1930"/>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1" y="0"/>
                      </a:moveTo>
                      <a:lnTo>
                        <a:pt x="25" y="42"/>
                      </a:lnTo>
                      <a:lnTo>
                        <a:pt x="3"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5" name="Freeform 174">
                  <a:extLst>
                    <a:ext uri="{FF2B5EF4-FFF2-40B4-BE49-F238E27FC236}">
                      <a16:creationId xmlns:a16="http://schemas.microsoft.com/office/drawing/2014/main" id="{A54FD354-E97E-456E-A5D8-886E55E6C82D}"/>
                    </a:ext>
                  </a:extLst>
                </p:cNvPr>
                <p:cNvSpPr>
                  <a:spLocks/>
                </p:cNvSpPr>
                <p:nvPr/>
              </p:nvSpPr>
              <p:spPr bwMode="auto">
                <a:xfrm>
                  <a:off x="4367" y="1930"/>
                  <a:ext cx="4"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2" y="0"/>
                      </a:moveTo>
                      <a:lnTo>
                        <a:pt x="23"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6" name="Freeform 175">
                  <a:extLst>
                    <a:ext uri="{FF2B5EF4-FFF2-40B4-BE49-F238E27FC236}">
                      <a16:creationId xmlns:a16="http://schemas.microsoft.com/office/drawing/2014/main" id="{DC4A3089-70F5-4CB0-B9AA-DD55C0FE3D5C}"/>
                    </a:ext>
                  </a:extLst>
                </p:cNvPr>
                <p:cNvSpPr>
                  <a:spLocks/>
                </p:cNvSpPr>
                <p:nvPr/>
              </p:nvSpPr>
              <p:spPr bwMode="auto">
                <a:xfrm>
                  <a:off x="4353" y="1930"/>
                  <a:ext cx="5"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3" y="42"/>
                      </a:lnTo>
                      <a:lnTo>
                        <a:pt x="0" y="42"/>
                      </a:lnTo>
                      <a:lnTo>
                        <a:pt x="1"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7" name="Freeform 176">
                  <a:extLst>
                    <a:ext uri="{FF2B5EF4-FFF2-40B4-BE49-F238E27FC236}">
                      <a16:creationId xmlns:a16="http://schemas.microsoft.com/office/drawing/2014/main" id="{C1A63B29-4A04-4933-B32E-8C652C14858B}"/>
                    </a:ext>
                  </a:extLst>
                </p:cNvPr>
                <p:cNvSpPr>
                  <a:spLocks/>
                </p:cNvSpPr>
                <p:nvPr/>
              </p:nvSpPr>
              <p:spPr bwMode="auto">
                <a:xfrm>
                  <a:off x="4340" y="1930"/>
                  <a:ext cx="4"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2" y="0"/>
                      </a:moveTo>
                      <a:lnTo>
                        <a:pt x="23"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8" name="Freeform 177">
                  <a:extLst>
                    <a:ext uri="{FF2B5EF4-FFF2-40B4-BE49-F238E27FC236}">
                      <a16:creationId xmlns:a16="http://schemas.microsoft.com/office/drawing/2014/main" id="{4B8C0A47-9726-418E-96BA-CA5FFFFBEF0C}"/>
                    </a:ext>
                  </a:extLst>
                </p:cNvPr>
                <p:cNvSpPr>
                  <a:spLocks/>
                </p:cNvSpPr>
                <p:nvPr/>
              </p:nvSpPr>
              <p:spPr bwMode="auto">
                <a:xfrm>
                  <a:off x="4326" y="1930"/>
                  <a:ext cx="5" cy="11"/>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4" y="0"/>
                      </a:moveTo>
                      <a:lnTo>
                        <a:pt x="21" y="42"/>
                      </a:lnTo>
                      <a:lnTo>
                        <a:pt x="0" y="42"/>
                      </a:lnTo>
                      <a:lnTo>
                        <a:pt x="2"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29" name="Freeform 178">
                  <a:extLst>
                    <a:ext uri="{FF2B5EF4-FFF2-40B4-BE49-F238E27FC236}">
                      <a16:creationId xmlns:a16="http://schemas.microsoft.com/office/drawing/2014/main" id="{B3591D06-6452-423D-9ED3-B538914541A0}"/>
                    </a:ext>
                  </a:extLst>
                </p:cNvPr>
                <p:cNvSpPr>
                  <a:spLocks/>
                </p:cNvSpPr>
                <p:nvPr/>
              </p:nvSpPr>
              <p:spPr bwMode="auto">
                <a:xfrm>
                  <a:off x="4312" y="1930"/>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1" y="42"/>
                      </a:lnTo>
                      <a:lnTo>
                        <a:pt x="0" y="42"/>
                      </a:lnTo>
                      <a:lnTo>
                        <a:pt x="3"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30" name="Freeform 179">
                  <a:extLst>
                    <a:ext uri="{FF2B5EF4-FFF2-40B4-BE49-F238E27FC236}">
                      <a16:creationId xmlns:a16="http://schemas.microsoft.com/office/drawing/2014/main" id="{1E61374A-3CAF-4278-87FC-67C051D67579}"/>
                    </a:ext>
                  </a:extLst>
                </p:cNvPr>
                <p:cNvSpPr>
                  <a:spLocks/>
                </p:cNvSpPr>
                <p:nvPr/>
              </p:nvSpPr>
              <p:spPr bwMode="auto">
                <a:xfrm>
                  <a:off x="4298" y="1930"/>
                  <a:ext cx="6"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6" y="0"/>
                      </a:moveTo>
                      <a:lnTo>
                        <a:pt x="20" y="42"/>
                      </a:lnTo>
                      <a:lnTo>
                        <a:pt x="0" y="42"/>
                      </a:lnTo>
                      <a:lnTo>
                        <a:pt x="5" y="0"/>
                      </a:lnTo>
                      <a:lnTo>
                        <a:pt x="2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31" name="Freeform 180">
                  <a:extLst>
                    <a:ext uri="{FF2B5EF4-FFF2-40B4-BE49-F238E27FC236}">
                      <a16:creationId xmlns:a16="http://schemas.microsoft.com/office/drawing/2014/main" id="{7B4ECB76-6A4A-40E3-BFB2-193F8EEB49D7}"/>
                    </a:ext>
                  </a:extLst>
                </p:cNvPr>
                <p:cNvSpPr>
                  <a:spLocks/>
                </p:cNvSpPr>
                <p:nvPr/>
              </p:nvSpPr>
              <p:spPr bwMode="auto">
                <a:xfrm>
                  <a:off x="4284" y="1930"/>
                  <a:ext cx="6"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1" y="42"/>
                      </a:lnTo>
                      <a:lnTo>
                        <a:pt x="0" y="42"/>
                      </a:lnTo>
                      <a:lnTo>
                        <a:pt x="6"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32" name="Freeform 181">
                  <a:extLst>
                    <a:ext uri="{FF2B5EF4-FFF2-40B4-BE49-F238E27FC236}">
                      <a16:creationId xmlns:a16="http://schemas.microsoft.com/office/drawing/2014/main" id="{4345314B-A6D1-44F6-96D1-98280A9C8877}"/>
                    </a:ext>
                  </a:extLst>
                </p:cNvPr>
                <p:cNvSpPr>
                  <a:spLocks/>
                </p:cNvSpPr>
                <p:nvPr/>
              </p:nvSpPr>
              <p:spPr bwMode="auto">
                <a:xfrm>
                  <a:off x="4271" y="1930"/>
                  <a:ext cx="5" cy="11"/>
                </a:xfrm>
                <a:custGeom>
                  <a:avLst/>
                  <a:gdLst>
                    <a:gd name="T0" fmla="*/ 0 w 29"/>
                    <a:gd name="T1" fmla="*/ 0 h 42"/>
                    <a:gd name="T2" fmla="*/ 0 w 29"/>
                    <a:gd name="T3" fmla="*/ 0 h 42"/>
                    <a:gd name="T4" fmla="*/ 0 w 29"/>
                    <a:gd name="T5" fmla="*/ 0 h 42"/>
                    <a:gd name="T6" fmla="*/ 0 w 29"/>
                    <a:gd name="T7" fmla="*/ 0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29" y="0"/>
                      </a:moveTo>
                      <a:lnTo>
                        <a:pt x="22" y="42"/>
                      </a:lnTo>
                      <a:lnTo>
                        <a:pt x="0" y="42"/>
                      </a:lnTo>
                      <a:lnTo>
                        <a:pt x="9"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333" name="Freeform 182">
                  <a:extLst>
                    <a:ext uri="{FF2B5EF4-FFF2-40B4-BE49-F238E27FC236}">
                      <a16:creationId xmlns:a16="http://schemas.microsoft.com/office/drawing/2014/main" id="{7CA4F62F-7B73-467D-844C-F0E0BA18FFEB}"/>
                    </a:ext>
                  </a:extLst>
                </p:cNvPr>
                <p:cNvSpPr>
                  <a:spLocks/>
                </p:cNvSpPr>
                <p:nvPr/>
              </p:nvSpPr>
              <p:spPr bwMode="auto">
                <a:xfrm>
                  <a:off x="4257" y="1930"/>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31" y="0"/>
                      </a:moveTo>
                      <a:lnTo>
                        <a:pt x="22" y="42"/>
                      </a:lnTo>
                      <a:lnTo>
                        <a:pt x="0" y="42"/>
                      </a:lnTo>
                      <a:lnTo>
                        <a:pt x="10" y="0"/>
                      </a:lnTo>
                      <a:lnTo>
                        <a:pt x="3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grpSp>
          <p:cxnSp>
            <p:nvCxnSpPr>
              <p:cNvPr id="260" name="AutoShape 303">
                <a:extLst>
                  <a:ext uri="{FF2B5EF4-FFF2-40B4-BE49-F238E27FC236}">
                    <a16:creationId xmlns:a16="http://schemas.microsoft.com/office/drawing/2014/main" id="{E91601A5-3ADE-4488-8554-4BEFF5AEC85C}"/>
                  </a:ext>
                </a:extLst>
              </p:cNvPr>
              <p:cNvCxnSpPr>
                <a:cxnSpLocks noChangeShapeType="1"/>
              </p:cNvCxnSpPr>
              <p:nvPr/>
            </p:nvCxnSpPr>
            <p:spPr bwMode="auto">
              <a:xfrm rot="5400000" flipH="1" flipV="1">
                <a:off x="5410994" y="3504406"/>
                <a:ext cx="609600" cy="1588"/>
              </a:xfrm>
              <a:prstGeom prst="bentConnector3">
                <a:avLst>
                  <a:gd name="adj1" fmla="val 50000"/>
                </a:avLst>
              </a:prstGeom>
              <a:noFill/>
              <a:ln w="952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grpSp>
        <p:grpSp>
          <p:nvGrpSpPr>
            <p:cNvPr id="21" name="Group 35">
              <a:extLst>
                <a:ext uri="{FF2B5EF4-FFF2-40B4-BE49-F238E27FC236}">
                  <a16:creationId xmlns:a16="http://schemas.microsoft.com/office/drawing/2014/main" id="{5AC205AB-843A-4FC7-A7D9-BBB9972A3C37}"/>
                </a:ext>
              </a:extLst>
            </p:cNvPr>
            <p:cNvGrpSpPr>
              <a:grpSpLocks/>
            </p:cNvGrpSpPr>
            <p:nvPr/>
          </p:nvGrpSpPr>
          <p:grpSpPr bwMode="auto">
            <a:xfrm>
              <a:off x="6997700" y="3759200"/>
              <a:ext cx="381000" cy="381000"/>
              <a:chOff x="4200" y="1640"/>
              <a:chExt cx="329" cy="352"/>
            </a:xfrm>
          </p:grpSpPr>
          <p:sp>
            <p:nvSpPr>
              <p:cNvPr id="186" name="Freeform 36">
                <a:extLst>
                  <a:ext uri="{FF2B5EF4-FFF2-40B4-BE49-F238E27FC236}">
                    <a16:creationId xmlns:a16="http://schemas.microsoft.com/office/drawing/2014/main" id="{ABE0F435-CFF6-42B2-9EF3-7A323F3CFA97}"/>
                  </a:ext>
                </a:extLst>
              </p:cNvPr>
              <p:cNvSpPr>
                <a:spLocks/>
              </p:cNvSpPr>
              <p:nvPr/>
            </p:nvSpPr>
            <p:spPr bwMode="auto">
              <a:xfrm>
                <a:off x="4245" y="1640"/>
                <a:ext cx="231" cy="203"/>
              </a:xfrm>
              <a:custGeom>
                <a:avLst/>
                <a:gdLst>
                  <a:gd name="T0" fmla="*/ 0 w 1156"/>
                  <a:gd name="T1" fmla="*/ 0 h 809"/>
                  <a:gd name="T2" fmla="*/ 0 w 1156"/>
                  <a:gd name="T3" fmla="*/ 0 h 809"/>
                  <a:gd name="T4" fmla="*/ 0 w 1156"/>
                  <a:gd name="T5" fmla="*/ 0 h 809"/>
                  <a:gd name="T6" fmla="*/ 0 w 1156"/>
                  <a:gd name="T7" fmla="*/ 0 h 809"/>
                  <a:gd name="T8" fmla="*/ 0 w 1156"/>
                  <a:gd name="T9" fmla="*/ 0 h 809"/>
                  <a:gd name="T10" fmla="*/ 0 w 1156"/>
                  <a:gd name="T11" fmla="*/ 0 h 809"/>
                  <a:gd name="T12" fmla="*/ 0 w 1156"/>
                  <a:gd name="T13" fmla="*/ 0 h 809"/>
                  <a:gd name="T14" fmla="*/ 0 w 1156"/>
                  <a:gd name="T15" fmla="*/ 0 h 809"/>
                  <a:gd name="T16" fmla="*/ 0 w 1156"/>
                  <a:gd name="T17" fmla="*/ 0 h 809"/>
                  <a:gd name="T18" fmla="*/ 0 w 1156"/>
                  <a:gd name="T19" fmla="*/ 0 h 809"/>
                  <a:gd name="T20" fmla="*/ 0 w 1156"/>
                  <a:gd name="T21" fmla="*/ 0 h 809"/>
                  <a:gd name="T22" fmla="*/ 0 w 1156"/>
                  <a:gd name="T23" fmla="*/ 0 h 809"/>
                  <a:gd name="T24" fmla="*/ 0 w 1156"/>
                  <a:gd name="T25" fmla="*/ 0 h 809"/>
                  <a:gd name="T26" fmla="*/ 0 w 1156"/>
                  <a:gd name="T27" fmla="*/ 0 h 809"/>
                  <a:gd name="T28" fmla="*/ 0 w 1156"/>
                  <a:gd name="T29" fmla="*/ 0 h 809"/>
                  <a:gd name="T30" fmla="*/ 0 w 1156"/>
                  <a:gd name="T31" fmla="*/ 0 h 809"/>
                  <a:gd name="T32" fmla="*/ 0 w 1156"/>
                  <a:gd name="T33" fmla="*/ 0 h 809"/>
                  <a:gd name="T34" fmla="*/ 0 w 1156"/>
                  <a:gd name="T35" fmla="*/ 0 h 809"/>
                  <a:gd name="T36" fmla="*/ 0 w 1156"/>
                  <a:gd name="T37" fmla="*/ 0 h 809"/>
                  <a:gd name="T38" fmla="*/ 0 w 1156"/>
                  <a:gd name="T39" fmla="*/ 0 h 809"/>
                  <a:gd name="T40" fmla="*/ 0 w 1156"/>
                  <a:gd name="T41" fmla="*/ 0 h 809"/>
                  <a:gd name="T42" fmla="*/ 0 w 1156"/>
                  <a:gd name="T43" fmla="*/ 0 h 809"/>
                  <a:gd name="T44" fmla="*/ 0 w 1156"/>
                  <a:gd name="T45" fmla="*/ 0 h 809"/>
                  <a:gd name="T46" fmla="*/ 0 w 1156"/>
                  <a:gd name="T47" fmla="*/ 0 h 809"/>
                  <a:gd name="T48" fmla="*/ 0 w 1156"/>
                  <a:gd name="T49" fmla="*/ 0 h 809"/>
                  <a:gd name="T50" fmla="*/ 0 w 1156"/>
                  <a:gd name="T51" fmla="*/ 0 h 809"/>
                  <a:gd name="T52" fmla="*/ 0 w 1156"/>
                  <a:gd name="T53" fmla="*/ 0 h 809"/>
                  <a:gd name="T54" fmla="*/ 0 w 1156"/>
                  <a:gd name="T55" fmla="*/ 0 h 809"/>
                  <a:gd name="T56" fmla="*/ 0 w 1156"/>
                  <a:gd name="T57" fmla="*/ 0 h 809"/>
                  <a:gd name="T58" fmla="*/ 0 w 1156"/>
                  <a:gd name="T59" fmla="*/ 0 h 809"/>
                  <a:gd name="T60" fmla="*/ 0 w 1156"/>
                  <a:gd name="T61" fmla="*/ 0 h 809"/>
                  <a:gd name="T62" fmla="*/ 0 w 1156"/>
                  <a:gd name="T63" fmla="*/ 0 h 809"/>
                  <a:gd name="T64" fmla="*/ 0 w 1156"/>
                  <a:gd name="T65" fmla="*/ 0 h 809"/>
                  <a:gd name="T66" fmla="*/ 0 w 1156"/>
                  <a:gd name="T67" fmla="*/ 0 h 809"/>
                  <a:gd name="T68" fmla="*/ 0 w 1156"/>
                  <a:gd name="T69" fmla="*/ 0 h 809"/>
                  <a:gd name="T70" fmla="*/ 0 w 1156"/>
                  <a:gd name="T71" fmla="*/ 0 h 809"/>
                  <a:gd name="T72" fmla="*/ 0 w 1156"/>
                  <a:gd name="T73" fmla="*/ 0 h 8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6"/>
                  <a:gd name="T112" fmla="*/ 0 h 809"/>
                  <a:gd name="T113" fmla="*/ 1156 w 1156"/>
                  <a:gd name="T114" fmla="*/ 809 h 8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6" h="809">
                    <a:moveTo>
                      <a:pt x="98" y="809"/>
                    </a:moveTo>
                    <a:lnTo>
                      <a:pt x="74" y="807"/>
                    </a:lnTo>
                    <a:lnTo>
                      <a:pt x="54" y="803"/>
                    </a:lnTo>
                    <a:lnTo>
                      <a:pt x="37" y="794"/>
                    </a:lnTo>
                    <a:lnTo>
                      <a:pt x="23" y="783"/>
                    </a:lnTo>
                    <a:lnTo>
                      <a:pt x="13" y="770"/>
                    </a:lnTo>
                    <a:lnTo>
                      <a:pt x="6" y="754"/>
                    </a:lnTo>
                    <a:lnTo>
                      <a:pt x="1" y="736"/>
                    </a:lnTo>
                    <a:lnTo>
                      <a:pt x="0" y="717"/>
                    </a:lnTo>
                    <a:lnTo>
                      <a:pt x="0" y="93"/>
                    </a:lnTo>
                    <a:lnTo>
                      <a:pt x="1" y="74"/>
                    </a:lnTo>
                    <a:lnTo>
                      <a:pt x="6" y="56"/>
                    </a:lnTo>
                    <a:lnTo>
                      <a:pt x="13" y="40"/>
                    </a:lnTo>
                    <a:lnTo>
                      <a:pt x="23" y="26"/>
                    </a:lnTo>
                    <a:lnTo>
                      <a:pt x="37" y="16"/>
                    </a:lnTo>
                    <a:lnTo>
                      <a:pt x="54" y="7"/>
                    </a:lnTo>
                    <a:lnTo>
                      <a:pt x="74" y="2"/>
                    </a:lnTo>
                    <a:lnTo>
                      <a:pt x="98" y="0"/>
                    </a:lnTo>
                    <a:lnTo>
                      <a:pt x="1058" y="0"/>
                    </a:lnTo>
                    <a:lnTo>
                      <a:pt x="1082" y="2"/>
                    </a:lnTo>
                    <a:lnTo>
                      <a:pt x="1102" y="7"/>
                    </a:lnTo>
                    <a:lnTo>
                      <a:pt x="1119" y="16"/>
                    </a:lnTo>
                    <a:lnTo>
                      <a:pt x="1133" y="26"/>
                    </a:lnTo>
                    <a:lnTo>
                      <a:pt x="1143" y="40"/>
                    </a:lnTo>
                    <a:lnTo>
                      <a:pt x="1150" y="56"/>
                    </a:lnTo>
                    <a:lnTo>
                      <a:pt x="1154" y="74"/>
                    </a:lnTo>
                    <a:lnTo>
                      <a:pt x="1156" y="93"/>
                    </a:lnTo>
                    <a:lnTo>
                      <a:pt x="1156" y="717"/>
                    </a:lnTo>
                    <a:lnTo>
                      <a:pt x="1154" y="736"/>
                    </a:lnTo>
                    <a:lnTo>
                      <a:pt x="1150" y="754"/>
                    </a:lnTo>
                    <a:lnTo>
                      <a:pt x="1143" y="770"/>
                    </a:lnTo>
                    <a:lnTo>
                      <a:pt x="1133" y="783"/>
                    </a:lnTo>
                    <a:lnTo>
                      <a:pt x="1119" y="794"/>
                    </a:lnTo>
                    <a:lnTo>
                      <a:pt x="1102" y="803"/>
                    </a:lnTo>
                    <a:lnTo>
                      <a:pt x="1082" y="807"/>
                    </a:lnTo>
                    <a:lnTo>
                      <a:pt x="1058" y="809"/>
                    </a:lnTo>
                    <a:lnTo>
                      <a:pt x="98" y="8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87" name="Freeform 37">
                <a:extLst>
                  <a:ext uri="{FF2B5EF4-FFF2-40B4-BE49-F238E27FC236}">
                    <a16:creationId xmlns:a16="http://schemas.microsoft.com/office/drawing/2014/main" id="{86DFD6F2-4C32-4B39-8FAA-832E085DBB29}"/>
                  </a:ext>
                </a:extLst>
              </p:cNvPr>
              <p:cNvSpPr>
                <a:spLocks/>
              </p:cNvSpPr>
              <p:nvPr/>
            </p:nvSpPr>
            <p:spPr bwMode="auto">
              <a:xfrm>
                <a:off x="4200" y="1843"/>
                <a:ext cx="329" cy="149"/>
              </a:xfrm>
              <a:custGeom>
                <a:avLst/>
                <a:gdLst>
                  <a:gd name="T0" fmla="*/ 0 w 1645"/>
                  <a:gd name="T1" fmla="*/ 0 h 599"/>
                  <a:gd name="T2" fmla="*/ 0 w 1645"/>
                  <a:gd name="T3" fmla="*/ 0 h 599"/>
                  <a:gd name="T4" fmla="*/ 0 w 1645"/>
                  <a:gd name="T5" fmla="*/ 0 h 599"/>
                  <a:gd name="T6" fmla="*/ 0 w 1645"/>
                  <a:gd name="T7" fmla="*/ 0 h 599"/>
                  <a:gd name="T8" fmla="*/ 0 w 1645"/>
                  <a:gd name="T9" fmla="*/ 0 h 599"/>
                  <a:gd name="T10" fmla="*/ 0 w 1645"/>
                  <a:gd name="T11" fmla="*/ 0 h 599"/>
                  <a:gd name="T12" fmla="*/ 0 w 1645"/>
                  <a:gd name="T13" fmla="*/ 0 h 599"/>
                  <a:gd name="T14" fmla="*/ 0 w 1645"/>
                  <a:gd name="T15" fmla="*/ 0 h 599"/>
                  <a:gd name="T16" fmla="*/ 0 w 1645"/>
                  <a:gd name="T17" fmla="*/ 0 h 599"/>
                  <a:gd name="T18" fmla="*/ 0 w 1645"/>
                  <a:gd name="T19" fmla="*/ 0 h 599"/>
                  <a:gd name="T20" fmla="*/ 0 w 1645"/>
                  <a:gd name="T21" fmla="*/ 0 h 599"/>
                  <a:gd name="T22" fmla="*/ 0 w 1645"/>
                  <a:gd name="T23" fmla="*/ 0 h 599"/>
                  <a:gd name="T24" fmla="*/ 0 w 1645"/>
                  <a:gd name="T25" fmla="*/ 0 h 599"/>
                  <a:gd name="T26" fmla="*/ 0 w 1645"/>
                  <a:gd name="T27" fmla="*/ 0 h 599"/>
                  <a:gd name="T28" fmla="*/ 0 w 1645"/>
                  <a:gd name="T29" fmla="*/ 0 h 599"/>
                  <a:gd name="T30" fmla="*/ 0 w 1645"/>
                  <a:gd name="T31" fmla="*/ 0 h 599"/>
                  <a:gd name="T32" fmla="*/ 0 w 1645"/>
                  <a:gd name="T33" fmla="*/ 0 h 599"/>
                  <a:gd name="T34" fmla="*/ 0 w 1645"/>
                  <a:gd name="T35" fmla="*/ 0 h 599"/>
                  <a:gd name="T36" fmla="*/ 0 w 1645"/>
                  <a:gd name="T37" fmla="*/ 0 h 5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45"/>
                  <a:gd name="T58" fmla="*/ 0 h 599"/>
                  <a:gd name="T59" fmla="*/ 1645 w 1645"/>
                  <a:gd name="T60" fmla="*/ 599 h 5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45" h="599">
                    <a:moveTo>
                      <a:pt x="1645" y="495"/>
                    </a:moveTo>
                    <a:lnTo>
                      <a:pt x="1566" y="170"/>
                    </a:lnTo>
                    <a:lnTo>
                      <a:pt x="1365" y="170"/>
                    </a:lnTo>
                    <a:lnTo>
                      <a:pt x="1365" y="88"/>
                    </a:lnTo>
                    <a:lnTo>
                      <a:pt x="1057" y="88"/>
                    </a:lnTo>
                    <a:lnTo>
                      <a:pt x="1057" y="23"/>
                    </a:lnTo>
                    <a:lnTo>
                      <a:pt x="983" y="23"/>
                    </a:lnTo>
                    <a:lnTo>
                      <a:pt x="983" y="0"/>
                    </a:lnTo>
                    <a:lnTo>
                      <a:pt x="621" y="0"/>
                    </a:lnTo>
                    <a:lnTo>
                      <a:pt x="621" y="23"/>
                    </a:lnTo>
                    <a:lnTo>
                      <a:pt x="547" y="23"/>
                    </a:lnTo>
                    <a:lnTo>
                      <a:pt x="547" y="88"/>
                    </a:lnTo>
                    <a:lnTo>
                      <a:pt x="241" y="88"/>
                    </a:lnTo>
                    <a:lnTo>
                      <a:pt x="241" y="170"/>
                    </a:lnTo>
                    <a:lnTo>
                      <a:pt x="79" y="170"/>
                    </a:lnTo>
                    <a:lnTo>
                      <a:pt x="0" y="495"/>
                    </a:lnTo>
                    <a:lnTo>
                      <a:pt x="47" y="599"/>
                    </a:lnTo>
                    <a:lnTo>
                      <a:pt x="1599" y="599"/>
                    </a:lnTo>
                    <a:lnTo>
                      <a:pt x="1645" y="4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88" name="Freeform 38">
                <a:extLst>
                  <a:ext uri="{FF2B5EF4-FFF2-40B4-BE49-F238E27FC236}">
                    <a16:creationId xmlns:a16="http://schemas.microsoft.com/office/drawing/2014/main" id="{076EF1E7-61EC-4F54-A4D3-A2ED2092DD7E}"/>
                  </a:ext>
                </a:extLst>
              </p:cNvPr>
              <p:cNvSpPr>
                <a:spLocks/>
              </p:cNvSpPr>
              <p:nvPr/>
            </p:nvSpPr>
            <p:spPr bwMode="auto">
              <a:xfrm>
                <a:off x="4250" y="1646"/>
                <a:ext cx="221" cy="191"/>
              </a:xfrm>
              <a:custGeom>
                <a:avLst/>
                <a:gdLst>
                  <a:gd name="T0" fmla="*/ 0 w 1107"/>
                  <a:gd name="T1" fmla="*/ 0 h 763"/>
                  <a:gd name="T2" fmla="*/ 0 w 1107"/>
                  <a:gd name="T3" fmla="*/ 0 h 763"/>
                  <a:gd name="T4" fmla="*/ 0 w 1107"/>
                  <a:gd name="T5" fmla="*/ 0 h 763"/>
                  <a:gd name="T6" fmla="*/ 0 w 1107"/>
                  <a:gd name="T7" fmla="*/ 0 h 763"/>
                  <a:gd name="T8" fmla="*/ 0 w 1107"/>
                  <a:gd name="T9" fmla="*/ 0 h 763"/>
                  <a:gd name="T10" fmla="*/ 0 w 1107"/>
                  <a:gd name="T11" fmla="*/ 0 h 763"/>
                  <a:gd name="T12" fmla="*/ 0 w 1107"/>
                  <a:gd name="T13" fmla="*/ 0 h 763"/>
                  <a:gd name="T14" fmla="*/ 0 w 1107"/>
                  <a:gd name="T15" fmla="*/ 0 h 763"/>
                  <a:gd name="T16" fmla="*/ 0 w 1107"/>
                  <a:gd name="T17" fmla="*/ 0 h 763"/>
                  <a:gd name="T18" fmla="*/ 0 w 1107"/>
                  <a:gd name="T19" fmla="*/ 0 h 763"/>
                  <a:gd name="T20" fmla="*/ 0 w 1107"/>
                  <a:gd name="T21" fmla="*/ 0 h 763"/>
                  <a:gd name="T22" fmla="*/ 0 w 1107"/>
                  <a:gd name="T23" fmla="*/ 0 h 763"/>
                  <a:gd name="T24" fmla="*/ 0 w 1107"/>
                  <a:gd name="T25" fmla="*/ 0 h 763"/>
                  <a:gd name="T26" fmla="*/ 0 w 1107"/>
                  <a:gd name="T27" fmla="*/ 0 h 763"/>
                  <a:gd name="T28" fmla="*/ 0 w 1107"/>
                  <a:gd name="T29" fmla="*/ 0 h 763"/>
                  <a:gd name="T30" fmla="*/ 0 w 1107"/>
                  <a:gd name="T31" fmla="*/ 0 h 763"/>
                  <a:gd name="T32" fmla="*/ 0 w 1107"/>
                  <a:gd name="T33" fmla="*/ 0 h 763"/>
                  <a:gd name="T34" fmla="*/ 0 w 1107"/>
                  <a:gd name="T35" fmla="*/ 0 h 763"/>
                  <a:gd name="T36" fmla="*/ 0 w 1107"/>
                  <a:gd name="T37" fmla="*/ 0 h 763"/>
                  <a:gd name="T38" fmla="*/ 0 w 1107"/>
                  <a:gd name="T39" fmla="*/ 0 h 763"/>
                  <a:gd name="T40" fmla="*/ 0 w 1107"/>
                  <a:gd name="T41" fmla="*/ 0 h 763"/>
                  <a:gd name="T42" fmla="*/ 0 w 1107"/>
                  <a:gd name="T43" fmla="*/ 0 h 763"/>
                  <a:gd name="T44" fmla="*/ 0 w 1107"/>
                  <a:gd name="T45" fmla="*/ 0 h 763"/>
                  <a:gd name="T46" fmla="*/ 0 w 1107"/>
                  <a:gd name="T47" fmla="*/ 0 h 763"/>
                  <a:gd name="T48" fmla="*/ 0 w 1107"/>
                  <a:gd name="T49" fmla="*/ 0 h 763"/>
                  <a:gd name="T50" fmla="*/ 0 w 1107"/>
                  <a:gd name="T51" fmla="*/ 0 h 763"/>
                  <a:gd name="T52" fmla="*/ 0 w 1107"/>
                  <a:gd name="T53" fmla="*/ 0 h 763"/>
                  <a:gd name="T54" fmla="*/ 0 w 1107"/>
                  <a:gd name="T55" fmla="*/ 0 h 763"/>
                  <a:gd name="T56" fmla="*/ 0 w 1107"/>
                  <a:gd name="T57" fmla="*/ 0 h 763"/>
                  <a:gd name="T58" fmla="*/ 0 w 1107"/>
                  <a:gd name="T59" fmla="*/ 0 h 763"/>
                  <a:gd name="T60" fmla="*/ 0 w 1107"/>
                  <a:gd name="T61" fmla="*/ 0 h 763"/>
                  <a:gd name="T62" fmla="*/ 0 w 1107"/>
                  <a:gd name="T63" fmla="*/ 0 h 763"/>
                  <a:gd name="T64" fmla="*/ 0 w 1107"/>
                  <a:gd name="T65" fmla="*/ 0 h 763"/>
                  <a:gd name="T66" fmla="*/ 0 w 1107"/>
                  <a:gd name="T67" fmla="*/ 0 h 763"/>
                  <a:gd name="T68" fmla="*/ 0 w 1107"/>
                  <a:gd name="T69" fmla="*/ 0 h 763"/>
                  <a:gd name="T70" fmla="*/ 0 w 1107"/>
                  <a:gd name="T71" fmla="*/ 0 h 763"/>
                  <a:gd name="T72" fmla="*/ 0 w 1107"/>
                  <a:gd name="T73" fmla="*/ 0 h 7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7"/>
                  <a:gd name="T112" fmla="*/ 0 h 763"/>
                  <a:gd name="T113" fmla="*/ 1107 w 1107"/>
                  <a:gd name="T114" fmla="*/ 763 h 7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7" h="763">
                    <a:moveTo>
                      <a:pt x="0" y="688"/>
                    </a:moveTo>
                    <a:lnTo>
                      <a:pt x="1" y="704"/>
                    </a:lnTo>
                    <a:lnTo>
                      <a:pt x="5" y="718"/>
                    </a:lnTo>
                    <a:lnTo>
                      <a:pt x="10" y="731"/>
                    </a:lnTo>
                    <a:lnTo>
                      <a:pt x="18" y="742"/>
                    </a:lnTo>
                    <a:lnTo>
                      <a:pt x="29" y="750"/>
                    </a:lnTo>
                    <a:lnTo>
                      <a:pt x="42" y="757"/>
                    </a:lnTo>
                    <a:lnTo>
                      <a:pt x="59" y="762"/>
                    </a:lnTo>
                    <a:lnTo>
                      <a:pt x="79" y="763"/>
                    </a:lnTo>
                    <a:lnTo>
                      <a:pt x="1027" y="763"/>
                    </a:lnTo>
                    <a:lnTo>
                      <a:pt x="1047" y="762"/>
                    </a:lnTo>
                    <a:lnTo>
                      <a:pt x="1064" y="757"/>
                    </a:lnTo>
                    <a:lnTo>
                      <a:pt x="1077" y="750"/>
                    </a:lnTo>
                    <a:lnTo>
                      <a:pt x="1089" y="742"/>
                    </a:lnTo>
                    <a:lnTo>
                      <a:pt x="1096" y="731"/>
                    </a:lnTo>
                    <a:lnTo>
                      <a:pt x="1102" y="718"/>
                    </a:lnTo>
                    <a:lnTo>
                      <a:pt x="1106" y="704"/>
                    </a:lnTo>
                    <a:lnTo>
                      <a:pt x="1107" y="688"/>
                    </a:lnTo>
                    <a:lnTo>
                      <a:pt x="1107" y="76"/>
                    </a:lnTo>
                    <a:lnTo>
                      <a:pt x="1106" y="60"/>
                    </a:lnTo>
                    <a:lnTo>
                      <a:pt x="1102" y="45"/>
                    </a:lnTo>
                    <a:lnTo>
                      <a:pt x="1096" y="33"/>
                    </a:lnTo>
                    <a:lnTo>
                      <a:pt x="1089" y="21"/>
                    </a:lnTo>
                    <a:lnTo>
                      <a:pt x="1077" y="12"/>
                    </a:lnTo>
                    <a:lnTo>
                      <a:pt x="1064" y="5"/>
                    </a:lnTo>
                    <a:lnTo>
                      <a:pt x="1047" y="1"/>
                    </a:lnTo>
                    <a:lnTo>
                      <a:pt x="1027" y="0"/>
                    </a:lnTo>
                    <a:lnTo>
                      <a:pt x="79" y="0"/>
                    </a:lnTo>
                    <a:lnTo>
                      <a:pt x="59" y="1"/>
                    </a:lnTo>
                    <a:lnTo>
                      <a:pt x="42" y="5"/>
                    </a:lnTo>
                    <a:lnTo>
                      <a:pt x="29" y="12"/>
                    </a:lnTo>
                    <a:lnTo>
                      <a:pt x="18" y="21"/>
                    </a:lnTo>
                    <a:lnTo>
                      <a:pt x="10" y="33"/>
                    </a:lnTo>
                    <a:lnTo>
                      <a:pt x="5" y="45"/>
                    </a:lnTo>
                    <a:lnTo>
                      <a:pt x="1" y="60"/>
                    </a:lnTo>
                    <a:lnTo>
                      <a:pt x="0" y="76"/>
                    </a:lnTo>
                    <a:lnTo>
                      <a:pt x="0" y="688"/>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89" name="Freeform 39">
                <a:extLst>
                  <a:ext uri="{FF2B5EF4-FFF2-40B4-BE49-F238E27FC236}">
                    <a16:creationId xmlns:a16="http://schemas.microsoft.com/office/drawing/2014/main" id="{4F77C041-1934-4189-B4B1-20C1671CA6D3}"/>
                  </a:ext>
                </a:extLst>
              </p:cNvPr>
              <p:cNvSpPr>
                <a:spLocks/>
              </p:cNvSpPr>
              <p:nvPr/>
            </p:nvSpPr>
            <p:spPr bwMode="auto">
              <a:xfrm>
                <a:off x="4313" y="1843"/>
                <a:ext cx="94" cy="21"/>
              </a:xfrm>
              <a:custGeom>
                <a:avLst/>
                <a:gdLst>
                  <a:gd name="T0" fmla="*/ 0 w 471"/>
                  <a:gd name="T1" fmla="*/ 0 h 88"/>
                  <a:gd name="T2" fmla="*/ 0 w 471"/>
                  <a:gd name="T3" fmla="*/ 0 h 88"/>
                  <a:gd name="T4" fmla="*/ 0 w 471"/>
                  <a:gd name="T5" fmla="*/ 0 h 88"/>
                  <a:gd name="T6" fmla="*/ 0 w 471"/>
                  <a:gd name="T7" fmla="*/ 0 h 88"/>
                  <a:gd name="T8" fmla="*/ 0 w 471"/>
                  <a:gd name="T9" fmla="*/ 0 h 88"/>
                  <a:gd name="T10" fmla="*/ 0 w 471"/>
                  <a:gd name="T11" fmla="*/ 0 h 88"/>
                  <a:gd name="T12" fmla="*/ 0 w 471"/>
                  <a:gd name="T13" fmla="*/ 0 h 88"/>
                  <a:gd name="T14" fmla="*/ 0 w 471"/>
                  <a:gd name="T15" fmla="*/ 0 h 88"/>
                  <a:gd name="T16" fmla="*/ 0 w 471"/>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1"/>
                  <a:gd name="T28" fmla="*/ 0 h 88"/>
                  <a:gd name="T29" fmla="*/ 471 w 471"/>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1" h="88">
                    <a:moveTo>
                      <a:pt x="471" y="88"/>
                    </a:moveTo>
                    <a:lnTo>
                      <a:pt x="471" y="39"/>
                    </a:lnTo>
                    <a:lnTo>
                      <a:pt x="396" y="39"/>
                    </a:lnTo>
                    <a:lnTo>
                      <a:pt x="396" y="0"/>
                    </a:lnTo>
                    <a:lnTo>
                      <a:pt x="75" y="0"/>
                    </a:lnTo>
                    <a:lnTo>
                      <a:pt x="75" y="39"/>
                    </a:lnTo>
                    <a:lnTo>
                      <a:pt x="0" y="39"/>
                    </a:lnTo>
                    <a:lnTo>
                      <a:pt x="0" y="88"/>
                    </a:lnTo>
                    <a:lnTo>
                      <a:pt x="471" y="88"/>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90" name="Freeform 40">
                <a:extLst>
                  <a:ext uri="{FF2B5EF4-FFF2-40B4-BE49-F238E27FC236}">
                    <a16:creationId xmlns:a16="http://schemas.microsoft.com/office/drawing/2014/main" id="{9A52EDD9-EC2F-4254-B649-DE7055B2D025}"/>
                  </a:ext>
                </a:extLst>
              </p:cNvPr>
              <p:cNvSpPr>
                <a:spLocks/>
              </p:cNvSpPr>
              <p:nvPr/>
            </p:nvSpPr>
            <p:spPr bwMode="auto">
              <a:xfrm>
                <a:off x="4252" y="1869"/>
                <a:ext cx="216" cy="16"/>
              </a:xfrm>
              <a:custGeom>
                <a:avLst/>
                <a:gdLst>
                  <a:gd name="T0" fmla="*/ 0 w 1083"/>
                  <a:gd name="T1" fmla="*/ 0 h 65"/>
                  <a:gd name="T2" fmla="*/ 0 w 1083"/>
                  <a:gd name="T3" fmla="*/ 0 h 65"/>
                  <a:gd name="T4" fmla="*/ 0 w 1083"/>
                  <a:gd name="T5" fmla="*/ 0 h 65"/>
                  <a:gd name="T6" fmla="*/ 0 w 1083"/>
                  <a:gd name="T7" fmla="*/ 0 h 65"/>
                  <a:gd name="T8" fmla="*/ 0 w 1083"/>
                  <a:gd name="T9" fmla="*/ 0 h 65"/>
                  <a:gd name="T10" fmla="*/ 0 w 1083"/>
                  <a:gd name="T11" fmla="*/ 0 h 65"/>
                  <a:gd name="T12" fmla="*/ 0 w 1083"/>
                  <a:gd name="T13" fmla="*/ 0 h 65"/>
                  <a:gd name="T14" fmla="*/ 0 w 1083"/>
                  <a:gd name="T15" fmla="*/ 0 h 65"/>
                  <a:gd name="T16" fmla="*/ 0 w 1083"/>
                  <a:gd name="T17" fmla="*/ 0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3"/>
                  <a:gd name="T28" fmla="*/ 0 h 65"/>
                  <a:gd name="T29" fmla="*/ 1083 w 1083"/>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3" h="65">
                    <a:moveTo>
                      <a:pt x="1029" y="65"/>
                    </a:moveTo>
                    <a:lnTo>
                      <a:pt x="1083" y="65"/>
                    </a:lnTo>
                    <a:lnTo>
                      <a:pt x="1083" y="0"/>
                    </a:lnTo>
                    <a:lnTo>
                      <a:pt x="0" y="0"/>
                    </a:lnTo>
                    <a:lnTo>
                      <a:pt x="0" y="65"/>
                    </a:lnTo>
                    <a:lnTo>
                      <a:pt x="606" y="65"/>
                    </a:lnTo>
                    <a:lnTo>
                      <a:pt x="606" y="17"/>
                    </a:lnTo>
                    <a:lnTo>
                      <a:pt x="1029" y="17"/>
                    </a:lnTo>
                    <a:lnTo>
                      <a:pt x="1029" y="65"/>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91" name="Freeform 41">
                <a:extLst>
                  <a:ext uri="{FF2B5EF4-FFF2-40B4-BE49-F238E27FC236}">
                    <a16:creationId xmlns:a16="http://schemas.microsoft.com/office/drawing/2014/main" id="{EA5384D1-21FC-4093-BDFB-50C35EDA3539}"/>
                  </a:ext>
                </a:extLst>
              </p:cNvPr>
              <p:cNvSpPr>
                <a:spLocks/>
              </p:cNvSpPr>
              <p:nvPr/>
            </p:nvSpPr>
            <p:spPr bwMode="auto">
              <a:xfrm>
                <a:off x="4206" y="1890"/>
                <a:ext cx="317" cy="86"/>
              </a:xfrm>
              <a:custGeom>
                <a:avLst/>
                <a:gdLst>
                  <a:gd name="T0" fmla="*/ 0 w 1584"/>
                  <a:gd name="T1" fmla="*/ 0 h 344"/>
                  <a:gd name="T2" fmla="*/ 0 w 1584"/>
                  <a:gd name="T3" fmla="*/ 0 h 344"/>
                  <a:gd name="T4" fmla="*/ 0 w 1584"/>
                  <a:gd name="T5" fmla="*/ 0 h 344"/>
                  <a:gd name="T6" fmla="*/ 0 w 1584"/>
                  <a:gd name="T7" fmla="*/ 0 h 344"/>
                  <a:gd name="T8" fmla="*/ 0 w 1584"/>
                  <a:gd name="T9" fmla="*/ 0 h 344"/>
                  <a:gd name="T10" fmla="*/ 0 w 1584"/>
                  <a:gd name="T11" fmla="*/ 0 h 344"/>
                  <a:gd name="T12" fmla="*/ 0 w 1584"/>
                  <a:gd name="T13" fmla="*/ 0 h 344"/>
                  <a:gd name="T14" fmla="*/ 0 60000 65536"/>
                  <a:gd name="T15" fmla="*/ 0 60000 65536"/>
                  <a:gd name="T16" fmla="*/ 0 60000 65536"/>
                  <a:gd name="T17" fmla="*/ 0 60000 65536"/>
                  <a:gd name="T18" fmla="*/ 0 60000 65536"/>
                  <a:gd name="T19" fmla="*/ 0 60000 65536"/>
                  <a:gd name="T20" fmla="*/ 0 60000 65536"/>
                  <a:gd name="T21" fmla="*/ 0 w 1584"/>
                  <a:gd name="T22" fmla="*/ 0 h 344"/>
                  <a:gd name="T23" fmla="*/ 1584 w 1584"/>
                  <a:gd name="T24" fmla="*/ 344 h 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4" h="344">
                    <a:moveTo>
                      <a:pt x="1584" y="304"/>
                    </a:moveTo>
                    <a:lnTo>
                      <a:pt x="1511" y="0"/>
                    </a:lnTo>
                    <a:lnTo>
                      <a:pt x="74" y="0"/>
                    </a:lnTo>
                    <a:lnTo>
                      <a:pt x="0" y="304"/>
                    </a:lnTo>
                    <a:lnTo>
                      <a:pt x="19" y="344"/>
                    </a:lnTo>
                    <a:lnTo>
                      <a:pt x="1565" y="344"/>
                    </a:lnTo>
                    <a:lnTo>
                      <a:pt x="1584" y="304"/>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92" name="Freeform 42">
                <a:extLst>
                  <a:ext uri="{FF2B5EF4-FFF2-40B4-BE49-F238E27FC236}">
                    <a16:creationId xmlns:a16="http://schemas.microsoft.com/office/drawing/2014/main" id="{6EB05564-9793-4CE6-8E6F-97A8EEB1FA3A}"/>
                  </a:ext>
                </a:extLst>
              </p:cNvPr>
              <p:cNvSpPr>
                <a:spLocks/>
              </p:cNvSpPr>
              <p:nvPr/>
            </p:nvSpPr>
            <p:spPr bwMode="auto">
              <a:xfrm>
                <a:off x="4267" y="1666"/>
                <a:ext cx="187" cy="151"/>
              </a:xfrm>
              <a:custGeom>
                <a:avLst/>
                <a:gdLst>
                  <a:gd name="T0" fmla="*/ 0 w 936"/>
                  <a:gd name="T1" fmla="*/ 0 h 601"/>
                  <a:gd name="T2" fmla="*/ 0 w 936"/>
                  <a:gd name="T3" fmla="*/ 0 h 601"/>
                  <a:gd name="T4" fmla="*/ 0 w 936"/>
                  <a:gd name="T5" fmla="*/ 0 h 601"/>
                  <a:gd name="T6" fmla="*/ 0 w 936"/>
                  <a:gd name="T7" fmla="*/ 0 h 601"/>
                  <a:gd name="T8" fmla="*/ 0 w 936"/>
                  <a:gd name="T9" fmla="*/ 0 h 601"/>
                  <a:gd name="T10" fmla="*/ 0 w 936"/>
                  <a:gd name="T11" fmla="*/ 0 h 601"/>
                  <a:gd name="T12" fmla="*/ 0 w 936"/>
                  <a:gd name="T13" fmla="*/ 0 h 601"/>
                  <a:gd name="T14" fmla="*/ 0 w 936"/>
                  <a:gd name="T15" fmla="*/ 0 h 601"/>
                  <a:gd name="T16" fmla="*/ 0 w 936"/>
                  <a:gd name="T17" fmla="*/ 0 h 601"/>
                  <a:gd name="T18" fmla="*/ 0 w 936"/>
                  <a:gd name="T19" fmla="*/ 0 h 601"/>
                  <a:gd name="T20" fmla="*/ 0 w 936"/>
                  <a:gd name="T21" fmla="*/ 0 h 601"/>
                  <a:gd name="T22" fmla="*/ 0 w 936"/>
                  <a:gd name="T23" fmla="*/ 0 h 601"/>
                  <a:gd name="T24" fmla="*/ 0 w 936"/>
                  <a:gd name="T25" fmla="*/ 0 h 601"/>
                  <a:gd name="T26" fmla="*/ 0 w 936"/>
                  <a:gd name="T27" fmla="*/ 0 h 601"/>
                  <a:gd name="T28" fmla="*/ 0 w 936"/>
                  <a:gd name="T29" fmla="*/ 0 h 601"/>
                  <a:gd name="T30" fmla="*/ 0 w 936"/>
                  <a:gd name="T31" fmla="*/ 0 h 601"/>
                  <a:gd name="T32" fmla="*/ 0 w 936"/>
                  <a:gd name="T33" fmla="*/ 0 h 601"/>
                  <a:gd name="T34" fmla="*/ 0 w 936"/>
                  <a:gd name="T35" fmla="*/ 0 h 601"/>
                  <a:gd name="T36" fmla="*/ 0 w 936"/>
                  <a:gd name="T37" fmla="*/ 0 h 601"/>
                  <a:gd name="T38" fmla="*/ 0 w 936"/>
                  <a:gd name="T39" fmla="*/ 0 h 601"/>
                  <a:gd name="T40" fmla="*/ 0 w 936"/>
                  <a:gd name="T41" fmla="*/ 0 h 601"/>
                  <a:gd name="T42" fmla="*/ 0 w 936"/>
                  <a:gd name="T43" fmla="*/ 0 h 601"/>
                  <a:gd name="T44" fmla="*/ 0 w 936"/>
                  <a:gd name="T45" fmla="*/ 0 h 601"/>
                  <a:gd name="T46" fmla="*/ 0 w 936"/>
                  <a:gd name="T47" fmla="*/ 0 h 601"/>
                  <a:gd name="T48" fmla="*/ 0 w 936"/>
                  <a:gd name="T49" fmla="*/ 0 h 601"/>
                  <a:gd name="T50" fmla="*/ 0 w 936"/>
                  <a:gd name="T51" fmla="*/ 0 h 601"/>
                  <a:gd name="T52" fmla="*/ 0 w 936"/>
                  <a:gd name="T53" fmla="*/ 0 h 601"/>
                  <a:gd name="T54" fmla="*/ 0 w 936"/>
                  <a:gd name="T55" fmla="*/ 0 h 601"/>
                  <a:gd name="T56" fmla="*/ 0 w 936"/>
                  <a:gd name="T57" fmla="*/ 0 h 601"/>
                  <a:gd name="T58" fmla="*/ 0 w 936"/>
                  <a:gd name="T59" fmla="*/ 0 h 601"/>
                  <a:gd name="T60" fmla="*/ 0 w 936"/>
                  <a:gd name="T61" fmla="*/ 0 h 601"/>
                  <a:gd name="T62" fmla="*/ 0 w 936"/>
                  <a:gd name="T63" fmla="*/ 0 h 601"/>
                  <a:gd name="T64" fmla="*/ 0 w 936"/>
                  <a:gd name="T65" fmla="*/ 0 h 601"/>
                  <a:gd name="T66" fmla="*/ 0 w 936"/>
                  <a:gd name="T67" fmla="*/ 0 h 601"/>
                  <a:gd name="T68" fmla="*/ 0 w 936"/>
                  <a:gd name="T69" fmla="*/ 0 h 601"/>
                  <a:gd name="T70" fmla="*/ 0 w 936"/>
                  <a:gd name="T71" fmla="*/ 0 h 601"/>
                  <a:gd name="T72" fmla="*/ 0 w 936"/>
                  <a:gd name="T73" fmla="*/ 0 h 6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36"/>
                  <a:gd name="T112" fmla="*/ 0 h 601"/>
                  <a:gd name="T113" fmla="*/ 936 w 936"/>
                  <a:gd name="T114" fmla="*/ 601 h 6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36" h="601">
                    <a:moveTo>
                      <a:pt x="875" y="601"/>
                    </a:moveTo>
                    <a:lnTo>
                      <a:pt x="62" y="601"/>
                    </a:lnTo>
                    <a:lnTo>
                      <a:pt x="47" y="600"/>
                    </a:lnTo>
                    <a:lnTo>
                      <a:pt x="33" y="597"/>
                    </a:lnTo>
                    <a:lnTo>
                      <a:pt x="23" y="592"/>
                    </a:lnTo>
                    <a:lnTo>
                      <a:pt x="14" y="585"/>
                    </a:lnTo>
                    <a:lnTo>
                      <a:pt x="7" y="576"/>
                    </a:lnTo>
                    <a:lnTo>
                      <a:pt x="4" y="567"/>
                    </a:lnTo>
                    <a:lnTo>
                      <a:pt x="1" y="556"/>
                    </a:lnTo>
                    <a:lnTo>
                      <a:pt x="0" y="544"/>
                    </a:lnTo>
                    <a:lnTo>
                      <a:pt x="0" y="58"/>
                    </a:lnTo>
                    <a:lnTo>
                      <a:pt x="1" y="46"/>
                    </a:lnTo>
                    <a:lnTo>
                      <a:pt x="4" y="34"/>
                    </a:lnTo>
                    <a:lnTo>
                      <a:pt x="7" y="25"/>
                    </a:lnTo>
                    <a:lnTo>
                      <a:pt x="14" y="16"/>
                    </a:lnTo>
                    <a:lnTo>
                      <a:pt x="23" y="9"/>
                    </a:lnTo>
                    <a:lnTo>
                      <a:pt x="33" y="5"/>
                    </a:lnTo>
                    <a:lnTo>
                      <a:pt x="47" y="1"/>
                    </a:lnTo>
                    <a:lnTo>
                      <a:pt x="62" y="0"/>
                    </a:lnTo>
                    <a:lnTo>
                      <a:pt x="875" y="0"/>
                    </a:lnTo>
                    <a:lnTo>
                      <a:pt x="891" y="1"/>
                    </a:lnTo>
                    <a:lnTo>
                      <a:pt x="904" y="5"/>
                    </a:lnTo>
                    <a:lnTo>
                      <a:pt x="913" y="9"/>
                    </a:lnTo>
                    <a:lnTo>
                      <a:pt x="922" y="16"/>
                    </a:lnTo>
                    <a:lnTo>
                      <a:pt x="929" y="25"/>
                    </a:lnTo>
                    <a:lnTo>
                      <a:pt x="932" y="34"/>
                    </a:lnTo>
                    <a:lnTo>
                      <a:pt x="935" y="46"/>
                    </a:lnTo>
                    <a:lnTo>
                      <a:pt x="936" y="58"/>
                    </a:lnTo>
                    <a:lnTo>
                      <a:pt x="936" y="544"/>
                    </a:lnTo>
                    <a:lnTo>
                      <a:pt x="935" y="556"/>
                    </a:lnTo>
                    <a:lnTo>
                      <a:pt x="932" y="567"/>
                    </a:lnTo>
                    <a:lnTo>
                      <a:pt x="929" y="576"/>
                    </a:lnTo>
                    <a:lnTo>
                      <a:pt x="922" y="585"/>
                    </a:lnTo>
                    <a:lnTo>
                      <a:pt x="913" y="592"/>
                    </a:lnTo>
                    <a:lnTo>
                      <a:pt x="904" y="597"/>
                    </a:lnTo>
                    <a:lnTo>
                      <a:pt x="891" y="600"/>
                    </a:lnTo>
                    <a:lnTo>
                      <a:pt x="875" y="60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93" name="Rectangle 43">
                <a:extLst>
                  <a:ext uri="{FF2B5EF4-FFF2-40B4-BE49-F238E27FC236}">
                    <a16:creationId xmlns:a16="http://schemas.microsoft.com/office/drawing/2014/main" id="{7A316603-DF15-4C42-B8A6-B584DBCDD7F9}"/>
                  </a:ext>
                </a:extLst>
              </p:cNvPr>
              <p:cNvSpPr>
                <a:spLocks noChangeArrowheads="1"/>
              </p:cNvSpPr>
              <p:nvPr/>
            </p:nvSpPr>
            <p:spPr bwMode="auto">
              <a:xfrm>
                <a:off x="4434" y="1826"/>
                <a:ext cx="20" cy="7"/>
              </a:xfrm>
              <a:prstGeom prst="rect">
                <a:avLst/>
              </a:prstGeom>
              <a:solidFill>
                <a:srgbClr val="D8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94" name="Rectangle 44">
                <a:extLst>
                  <a:ext uri="{FF2B5EF4-FFF2-40B4-BE49-F238E27FC236}">
                    <a16:creationId xmlns:a16="http://schemas.microsoft.com/office/drawing/2014/main" id="{A0641968-5E35-4031-92A6-A50BAB5466EB}"/>
                  </a:ext>
                </a:extLst>
              </p:cNvPr>
              <p:cNvSpPr>
                <a:spLocks noChangeArrowheads="1"/>
              </p:cNvSpPr>
              <p:nvPr/>
            </p:nvSpPr>
            <p:spPr bwMode="auto">
              <a:xfrm>
                <a:off x="4259"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95" name="Rectangle 45">
                <a:extLst>
                  <a:ext uri="{FF2B5EF4-FFF2-40B4-BE49-F238E27FC236}">
                    <a16:creationId xmlns:a16="http://schemas.microsoft.com/office/drawing/2014/main" id="{BF7A992A-A1DB-44FA-8718-B6399588022F}"/>
                  </a:ext>
                </a:extLst>
              </p:cNvPr>
              <p:cNvSpPr>
                <a:spLocks noChangeArrowheads="1"/>
              </p:cNvSpPr>
              <p:nvPr/>
            </p:nvSpPr>
            <p:spPr bwMode="auto">
              <a:xfrm>
                <a:off x="4270"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96" name="Rectangle 46">
                <a:extLst>
                  <a:ext uri="{FF2B5EF4-FFF2-40B4-BE49-F238E27FC236}">
                    <a16:creationId xmlns:a16="http://schemas.microsoft.com/office/drawing/2014/main" id="{A9EADDAC-6EE8-4A2B-95BD-578FDB195EAF}"/>
                  </a:ext>
                </a:extLst>
              </p:cNvPr>
              <p:cNvSpPr>
                <a:spLocks noChangeArrowheads="1"/>
              </p:cNvSpPr>
              <p:nvPr/>
            </p:nvSpPr>
            <p:spPr bwMode="auto">
              <a:xfrm>
                <a:off x="4281"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97" name="Rectangle 47">
                <a:extLst>
                  <a:ext uri="{FF2B5EF4-FFF2-40B4-BE49-F238E27FC236}">
                    <a16:creationId xmlns:a16="http://schemas.microsoft.com/office/drawing/2014/main" id="{E63B2CC1-B36E-4356-8EC1-98CDB64C63B1}"/>
                  </a:ext>
                </a:extLst>
              </p:cNvPr>
              <p:cNvSpPr>
                <a:spLocks noChangeArrowheads="1"/>
              </p:cNvSpPr>
              <p:nvPr/>
            </p:nvSpPr>
            <p:spPr bwMode="auto">
              <a:xfrm>
                <a:off x="4291"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98" name="Rectangle 48">
                <a:extLst>
                  <a:ext uri="{FF2B5EF4-FFF2-40B4-BE49-F238E27FC236}">
                    <a16:creationId xmlns:a16="http://schemas.microsoft.com/office/drawing/2014/main" id="{F7B56D4B-A3FE-46F7-BD66-6244F890F268}"/>
                  </a:ext>
                </a:extLst>
              </p:cNvPr>
              <p:cNvSpPr>
                <a:spLocks noChangeArrowheads="1"/>
              </p:cNvSpPr>
              <p:nvPr/>
            </p:nvSpPr>
            <p:spPr bwMode="auto">
              <a:xfrm>
                <a:off x="4302"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99" name="Rectangle 49">
                <a:extLst>
                  <a:ext uri="{FF2B5EF4-FFF2-40B4-BE49-F238E27FC236}">
                    <a16:creationId xmlns:a16="http://schemas.microsoft.com/office/drawing/2014/main" id="{C5D81032-99DB-4F07-8F5F-635DCAC15C3A}"/>
                  </a:ext>
                </a:extLst>
              </p:cNvPr>
              <p:cNvSpPr>
                <a:spLocks noChangeArrowheads="1"/>
              </p:cNvSpPr>
              <p:nvPr/>
            </p:nvSpPr>
            <p:spPr bwMode="auto">
              <a:xfrm>
                <a:off x="4312"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00" name="Freeform 50">
                <a:extLst>
                  <a:ext uri="{FF2B5EF4-FFF2-40B4-BE49-F238E27FC236}">
                    <a16:creationId xmlns:a16="http://schemas.microsoft.com/office/drawing/2014/main" id="{E5253AE4-0919-42B4-96FC-3420C18C30A3}"/>
                  </a:ext>
                </a:extLst>
              </p:cNvPr>
              <p:cNvSpPr>
                <a:spLocks/>
              </p:cNvSpPr>
              <p:nvPr/>
            </p:nvSpPr>
            <p:spPr bwMode="auto">
              <a:xfrm>
                <a:off x="4460" y="1917"/>
                <a:ext cx="13" cy="48"/>
              </a:xfrm>
              <a:custGeom>
                <a:avLst/>
                <a:gdLst>
                  <a:gd name="T0" fmla="*/ 0 w 66"/>
                  <a:gd name="T1" fmla="*/ 0 h 191"/>
                  <a:gd name="T2" fmla="*/ 0 w 66"/>
                  <a:gd name="T3" fmla="*/ 0 h 191"/>
                  <a:gd name="T4" fmla="*/ 0 w 66"/>
                  <a:gd name="T5" fmla="*/ 0 h 191"/>
                  <a:gd name="T6" fmla="*/ 0 w 66"/>
                  <a:gd name="T7" fmla="*/ 0 h 191"/>
                  <a:gd name="T8" fmla="*/ 0 w 66"/>
                  <a:gd name="T9" fmla="*/ 0 h 191"/>
                  <a:gd name="T10" fmla="*/ 0 60000 65536"/>
                  <a:gd name="T11" fmla="*/ 0 60000 65536"/>
                  <a:gd name="T12" fmla="*/ 0 60000 65536"/>
                  <a:gd name="T13" fmla="*/ 0 60000 65536"/>
                  <a:gd name="T14" fmla="*/ 0 60000 65536"/>
                  <a:gd name="T15" fmla="*/ 0 w 66"/>
                  <a:gd name="T16" fmla="*/ 0 h 191"/>
                  <a:gd name="T17" fmla="*/ 66 w 66"/>
                  <a:gd name="T18" fmla="*/ 191 h 191"/>
                </a:gdLst>
                <a:ahLst/>
                <a:cxnLst>
                  <a:cxn ang="T10">
                    <a:pos x="T0" y="T1"/>
                  </a:cxn>
                  <a:cxn ang="T11">
                    <a:pos x="T2" y="T3"/>
                  </a:cxn>
                  <a:cxn ang="T12">
                    <a:pos x="T4" y="T5"/>
                  </a:cxn>
                  <a:cxn ang="T13">
                    <a:pos x="T6" y="T7"/>
                  </a:cxn>
                  <a:cxn ang="T14">
                    <a:pos x="T8" y="T9"/>
                  </a:cxn>
                </a:cxnLst>
                <a:rect l="T15" t="T16" r="T17" b="T18"/>
                <a:pathLst>
                  <a:path w="66" h="191">
                    <a:moveTo>
                      <a:pt x="66" y="191"/>
                    </a:moveTo>
                    <a:lnTo>
                      <a:pt x="19" y="0"/>
                    </a:lnTo>
                    <a:lnTo>
                      <a:pt x="0" y="16"/>
                    </a:lnTo>
                    <a:lnTo>
                      <a:pt x="43" y="191"/>
                    </a:lnTo>
                    <a:lnTo>
                      <a:pt x="66"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1" name="Freeform 51">
                <a:extLst>
                  <a:ext uri="{FF2B5EF4-FFF2-40B4-BE49-F238E27FC236}">
                    <a16:creationId xmlns:a16="http://schemas.microsoft.com/office/drawing/2014/main" id="{FFB1BFAE-08DA-438E-8BD1-281F0D5699AE}"/>
                  </a:ext>
                </a:extLst>
              </p:cNvPr>
              <p:cNvSpPr>
                <a:spLocks/>
              </p:cNvSpPr>
              <p:nvPr/>
            </p:nvSpPr>
            <p:spPr bwMode="auto">
              <a:xfrm>
                <a:off x="4475" y="1917"/>
                <a:ext cx="13" cy="48"/>
              </a:xfrm>
              <a:custGeom>
                <a:avLst/>
                <a:gdLst>
                  <a:gd name="T0" fmla="*/ 0 w 66"/>
                  <a:gd name="T1" fmla="*/ 0 h 191"/>
                  <a:gd name="T2" fmla="*/ 0 w 66"/>
                  <a:gd name="T3" fmla="*/ 0 h 191"/>
                  <a:gd name="T4" fmla="*/ 0 w 66"/>
                  <a:gd name="T5" fmla="*/ 0 h 191"/>
                  <a:gd name="T6" fmla="*/ 0 w 66"/>
                  <a:gd name="T7" fmla="*/ 0 h 191"/>
                  <a:gd name="T8" fmla="*/ 0 w 66"/>
                  <a:gd name="T9" fmla="*/ 0 h 191"/>
                  <a:gd name="T10" fmla="*/ 0 60000 65536"/>
                  <a:gd name="T11" fmla="*/ 0 60000 65536"/>
                  <a:gd name="T12" fmla="*/ 0 60000 65536"/>
                  <a:gd name="T13" fmla="*/ 0 60000 65536"/>
                  <a:gd name="T14" fmla="*/ 0 60000 65536"/>
                  <a:gd name="T15" fmla="*/ 0 w 66"/>
                  <a:gd name="T16" fmla="*/ 0 h 191"/>
                  <a:gd name="T17" fmla="*/ 66 w 66"/>
                  <a:gd name="T18" fmla="*/ 191 h 191"/>
                </a:gdLst>
                <a:ahLst/>
                <a:cxnLst>
                  <a:cxn ang="T10">
                    <a:pos x="T0" y="T1"/>
                  </a:cxn>
                  <a:cxn ang="T11">
                    <a:pos x="T2" y="T3"/>
                  </a:cxn>
                  <a:cxn ang="T12">
                    <a:pos x="T4" y="T5"/>
                  </a:cxn>
                  <a:cxn ang="T13">
                    <a:pos x="T6" y="T7"/>
                  </a:cxn>
                  <a:cxn ang="T14">
                    <a:pos x="T8" y="T9"/>
                  </a:cxn>
                </a:cxnLst>
                <a:rect l="T15" t="T16" r="T17" b="T18"/>
                <a:pathLst>
                  <a:path w="66" h="191">
                    <a:moveTo>
                      <a:pt x="66" y="191"/>
                    </a:moveTo>
                    <a:lnTo>
                      <a:pt x="19" y="0"/>
                    </a:lnTo>
                    <a:lnTo>
                      <a:pt x="0" y="16"/>
                    </a:lnTo>
                    <a:lnTo>
                      <a:pt x="42" y="191"/>
                    </a:lnTo>
                    <a:lnTo>
                      <a:pt x="66"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2" name="Freeform 52">
                <a:extLst>
                  <a:ext uri="{FF2B5EF4-FFF2-40B4-BE49-F238E27FC236}">
                    <a16:creationId xmlns:a16="http://schemas.microsoft.com/office/drawing/2014/main" id="{134CCB89-41AD-4F03-ACFC-C051CF092ABE}"/>
                  </a:ext>
                </a:extLst>
              </p:cNvPr>
              <p:cNvSpPr>
                <a:spLocks/>
              </p:cNvSpPr>
              <p:nvPr/>
            </p:nvSpPr>
            <p:spPr bwMode="auto">
              <a:xfrm>
                <a:off x="4489" y="1917"/>
                <a:ext cx="13" cy="48"/>
              </a:xfrm>
              <a:custGeom>
                <a:avLst/>
                <a:gdLst>
                  <a:gd name="T0" fmla="*/ 0 w 65"/>
                  <a:gd name="T1" fmla="*/ 0 h 191"/>
                  <a:gd name="T2" fmla="*/ 0 w 65"/>
                  <a:gd name="T3" fmla="*/ 0 h 191"/>
                  <a:gd name="T4" fmla="*/ 0 w 65"/>
                  <a:gd name="T5" fmla="*/ 0 h 191"/>
                  <a:gd name="T6" fmla="*/ 0 w 65"/>
                  <a:gd name="T7" fmla="*/ 0 h 191"/>
                  <a:gd name="T8" fmla="*/ 0 w 65"/>
                  <a:gd name="T9" fmla="*/ 0 h 191"/>
                  <a:gd name="T10" fmla="*/ 0 60000 65536"/>
                  <a:gd name="T11" fmla="*/ 0 60000 65536"/>
                  <a:gd name="T12" fmla="*/ 0 60000 65536"/>
                  <a:gd name="T13" fmla="*/ 0 60000 65536"/>
                  <a:gd name="T14" fmla="*/ 0 60000 65536"/>
                  <a:gd name="T15" fmla="*/ 0 w 65"/>
                  <a:gd name="T16" fmla="*/ 0 h 191"/>
                  <a:gd name="T17" fmla="*/ 65 w 65"/>
                  <a:gd name="T18" fmla="*/ 191 h 191"/>
                </a:gdLst>
                <a:ahLst/>
                <a:cxnLst>
                  <a:cxn ang="T10">
                    <a:pos x="T0" y="T1"/>
                  </a:cxn>
                  <a:cxn ang="T11">
                    <a:pos x="T2" y="T3"/>
                  </a:cxn>
                  <a:cxn ang="T12">
                    <a:pos x="T4" y="T5"/>
                  </a:cxn>
                  <a:cxn ang="T13">
                    <a:pos x="T6" y="T7"/>
                  </a:cxn>
                  <a:cxn ang="T14">
                    <a:pos x="T8" y="T9"/>
                  </a:cxn>
                </a:cxnLst>
                <a:rect l="T15" t="T16" r="T17" b="T18"/>
                <a:pathLst>
                  <a:path w="65" h="191">
                    <a:moveTo>
                      <a:pt x="65" y="191"/>
                    </a:moveTo>
                    <a:lnTo>
                      <a:pt x="19" y="0"/>
                    </a:lnTo>
                    <a:lnTo>
                      <a:pt x="0" y="16"/>
                    </a:lnTo>
                    <a:lnTo>
                      <a:pt x="43" y="191"/>
                    </a:lnTo>
                    <a:lnTo>
                      <a:pt x="65"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3" name="Freeform 53">
                <a:extLst>
                  <a:ext uri="{FF2B5EF4-FFF2-40B4-BE49-F238E27FC236}">
                    <a16:creationId xmlns:a16="http://schemas.microsoft.com/office/drawing/2014/main" id="{71A2E3F5-7B69-422C-8382-A18DD3D6D14A}"/>
                  </a:ext>
                </a:extLst>
              </p:cNvPr>
              <p:cNvSpPr>
                <a:spLocks/>
              </p:cNvSpPr>
              <p:nvPr/>
            </p:nvSpPr>
            <p:spPr bwMode="auto">
              <a:xfrm>
                <a:off x="4232" y="1926"/>
                <a:ext cx="218" cy="4"/>
              </a:xfrm>
              <a:custGeom>
                <a:avLst/>
                <a:gdLst>
                  <a:gd name="T0" fmla="*/ 0 w 1090"/>
                  <a:gd name="T1" fmla="*/ 0 h 19"/>
                  <a:gd name="T2" fmla="*/ 0 w 1090"/>
                  <a:gd name="T3" fmla="*/ 0 h 19"/>
                  <a:gd name="T4" fmla="*/ 0 w 1090"/>
                  <a:gd name="T5" fmla="*/ 0 h 19"/>
                  <a:gd name="T6" fmla="*/ 0 w 1090"/>
                  <a:gd name="T7" fmla="*/ 0 h 19"/>
                  <a:gd name="T8" fmla="*/ 0 w 1090"/>
                  <a:gd name="T9" fmla="*/ 0 h 19"/>
                  <a:gd name="T10" fmla="*/ 0 60000 65536"/>
                  <a:gd name="T11" fmla="*/ 0 60000 65536"/>
                  <a:gd name="T12" fmla="*/ 0 60000 65536"/>
                  <a:gd name="T13" fmla="*/ 0 60000 65536"/>
                  <a:gd name="T14" fmla="*/ 0 60000 65536"/>
                  <a:gd name="T15" fmla="*/ 0 w 1090"/>
                  <a:gd name="T16" fmla="*/ 0 h 19"/>
                  <a:gd name="T17" fmla="*/ 1090 w 1090"/>
                  <a:gd name="T18" fmla="*/ 19 h 19"/>
                </a:gdLst>
                <a:ahLst/>
                <a:cxnLst>
                  <a:cxn ang="T10">
                    <a:pos x="T0" y="T1"/>
                  </a:cxn>
                  <a:cxn ang="T11">
                    <a:pos x="T2" y="T3"/>
                  </a:cxn>
                  <a:cxn ang="T12">
                    <a:pos x="T4" y="T5"/>
                  </a:cxn>
                  <a:cxn ang="T13">
                    <a:pos x="T6" y="T7"/>
                  </a:cxn>
                  <a:cxn ang="T14">
                    <a:pos x="T8" y="T9"/>
                  </a:cxn>
                </a:cxnLst>
                <a:rect l="T15" t="T16" r="T17" b="T18"/>
                <a:pathLst>
                  <a:path w="1090" h="19">
                    <a:moveTo>
                      <a:pt x="1085" y="0"/>
                    </a:moveTo>
                    <a:lnTo>
                      <a:pt x="4" y="0"/>
                    </a:lnTo>
                    <a:lnTo>
                      <a:pt x="0" y="19"/>
                    </a:lnTo>
                    <a:lnTo>
                      <a:pt x="1090" y="19"/>
                    </a:lnTo>
                    <a:lnTo>
                      <a:pt x="108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4" name="Freeform 54">
                <a:extLst>
                  <a:ext uri="{FF2B5EF4-FFF2-40B4-BE49-F238E27FC236}">
                    <a16:creationId xmlns:a16="http://schemas.microsoft.com/office/drawing/2014/main" id="{2EAB85DB-FFF8-41F7-8076-2DBCD7876782}"/>
                  </a:ext>
                </a:extLst>
              </p:cNvPr>
              <p:cNvSpPr>
                <a:spLocks/>
              </p:cNvSpPr>
              <p:nvPr/>
            </p:nvSpPr>
            <p:spPr bwMode="auto">
              <a:xfrm>
                <a:off x="4461" y="1926"/>
                <a:ext cx="44" cy="4"/>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217" y="0"/>
                    </a:moveTo>
                    <a:lnTo>
                      <a:pt x="0" y="0"/>
                    </a:lnTo>
                    <a:lnTo>
                      <a:pt x="5" y="19"/>
                    </a:lnTo>
                    <a:lnTo>
                      <a:pt x="221" y="19"/>
                    </a:lnTo>
                    <a:lnTo>
                      <a:pt x="21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5" name="Freeform 55">
                <a:extLst>
                  <a:ext uri="{FF2B5EF4-FFF2-40B4-BE49-F238E27FC236}">
                    <a16:creationId xmlns:a16="http://schemas.microsoft.com/office/drawing/2014/main" id="{B75D8CCE-F306-4994-803B-7395DB42525B}"/>
                  </a:ext>
                </a:extLst>
              </p:cNvPr>
              <p:cNvSpPr>
                <a:spLocks/>
              </p:cNvSpPr>
              <p:nvPr/>
            </p:nvSpPr>
            <p:spPr bwMode="auto">
              <a:xfrm>
                <a:off x="4464" y="1941"/>
                <a:ext cx="44" cy="4"/>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221" y="19"/>
                    </a:moveTo>
                    <a:lnTo>
                      <a:pt x="5" y="19"/>
                    </a:lnTo>
                    <a:lnTo>
                      <a:pt x="0" y="0"/>
                    </a:lnTo>
                    <a:lnTo>
                      <a:pt x="216" y="0"/>
                    </a:lnTo>
                    <a:lnTo>
                      <a:pt x="221"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6" name="Freeform 56">
                <a:extLst>
                  <a:ext uri="{FF2B5EF4-FFF2-40B4-BE49-F238E27FC236}">
                    <a16:creationId xmlns:a16="http://schemas.microsoft.com/office/drawing/2014/main" id="{7BA8FFA3-7156-4AFD-B217-E9FC5F93EF12}"/>
                  </a:ext>
                </a:extLst>
              </p:cNvPr>
              <p:cNvSpPr>
                <a:spLocks/>
              </p:cNvSpPr>
              <p:nvPr/>
            </p:nvSpPr>
            <p:spPr bwMode="auto">
              <a:xfrm>
                <a:off x="4229" y="1941"/>
                <a:ext cx="224" cy="4"/>
              </a:xfrm>
              <a:custGeom>
                <a:avLst/>
                <a:gdLst>
                  <a:gd name="T0" fmla="*/ 0 w 1120"/>
                  <a:gd name="T1" fmla="*/ 0 h 19"/>
                  <a:gd name="T2" fmla="*/ 0 w 1120"/>
                  <a:gd name="T3" fmla="*/ 0 h 19"/>
                  <a:gd name="T4" fmla="*/ 0 w 1120"/>
                  <a:gd name="T5" fmla="*/ 0 h 19"/>
                  <a:gd name="T6" fmla="*/ 0 w 1120"/>
                  <a:gd name="T7" fmla="*/ 0 h 19"/>
                  <a:gd name="T8" fmla="*/ 0 w 1120"/>
                  <a:gd name="T9" fmla="*/ 0 h 19"/>
                  <a:gd name="T10" fmla="*/ 0 60000 65536"/>
                  <a:gd name="T11" fmla="*/ 0 60000 65536"/>
                  <a:gd name="T12" fmla="*/ 0 60000 65536"/>
                  <a:gd name="T13" fmla="*/ 0 60000 65536"/>
                  <a:gd name="T14" fmla="*/ 0 60000 65536"/>
                  <a:gd name="T15" fmla="*/ 0 w 1120"/>
                  <a:gd name="T16" fmla="*/ 0 h 19"/>
                  <a:gd name="T17" fmla="*/ 1120 w 1120"/>
                  <a:gd name="T18" fmla="*/ 19 h 19"/>
                </a:gdLst>
                <a:ahLst/>
                <a:cxnLst>
                  <a:cxn ang="T10">
                    <a:pos x="T0" y="T1"/>
                  </a:cxn>
                  <a:cxn ang="T11">
                    <a:pos x="T2" y="T3"/>
                  </a:cxn>
                  <a:cxn ang="T12">
                    <a:pos x="T4" y="T5"/>
                  </a:cxn>
                  <a:cxn ang="T13">
                    <a:pos x="T6" y="T7"/>
                  </a:cxn>
                  <a:cxn ang="T14">
                    <a:pos x="T8" y="T9"/>
                  </a:cxn>
                </a:cxnLst>
                <a:rect l="T15" t="T16" r="T17" b="T18"/>
                <a:pathLst>
                  <a:path w="1120" h="19">
                    <a:moveTo>
                      <a:pt x="1116" y="0"/>
                    </a:moveTo>
                    <a:lnTo>
                      <a:pt x="6" y="0"/>
                    </a:lnTo>
                    <a:lnTo>
                      <a:pt x="0" y="19"/>
                    </a:lnTo>
                    <a:lnTo>
                      <a:pt x="1120" y="19"/>
                    </a:lnTo>
                    <a:lnTo>
                      <a:pt x="111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7" name="Freeform 57">
                <a:extLst>
                  <a:ext uri="{FF2B5EF4-FFF2-40B4-BE49-F238E27FC236}">
                    <a16:creationId xmlns:a16="http://schemas.microsoft.com/office/drawing/2014/main" id="{C8EAEC3F-C6E8-44CA-B24A-E1AC371A48A2}"/>
                  </a:ext>
                </a:extLst>
              </p:cNvPr>
              <p:cNvSpPr>
                <a:spLocks/>
              </p:cNvSpPr>
              <p:nvPr/>
            </p:nvSpPr>
            <p:spPr bwMode="auto">
              <a:xfrm>
                <a:off x="4225" y="1960"/>
                <a:ext cx="231" cy="5"/>
              </a:xfrm>
              <a:custGeom>
                <a:avLst/>
                <a:gdLst>
                  <a:gd name="T0" fmla="*/ 0 w 1157"/>
                  <a:gd name="T1" fmla="*/ 0 h 19"/>
                  <a:gd name="T2" fmla="*/ 0 w 1157"/>
                  <a:gd name="T3" fmla="*/ 0 h 19"/>
                  <a:gd name="T4" fmla="*/ 0 w 1157"/>
                  <a:gd name="T5" fmla="*/ 0 h 19"/>
                  <a:gd name="T6" fmla="*/ 0 w 1157"/>
                  <a:gd name="T7" fmla="*/ 0 h 19"/>
                  <a:gd name="T8" fmla="*/ 0 w 1157"/>
                  <a:gd name="T9" fmla="*/ 0 h 19"/>
                  <a:gd name="T10" fmla="*/ 0 60000 65536"/>
                  <a:gd name="T11" fmla="*/ 0 60000 65536"/>
                  <a:gd name="T12" fmla="*/ 0 60000 65536"/>
                  <a:gd name="T13" fmla="*/ 0 60000 65536"/>
                  <a:gd name="T14" fmla="*/ 0 60000 65536"/>
                  <a:gd name="T15" fmla="*/ 0 w 1157"/>
                  <a:gd name="T16" fmla="*/ 0 h 19"/>
                  <a:gd name="T17" fmla="*/ 1157 w 1157"/>
                  <a:gd name="T18" fmla="*/ 19 h 19"/>
                </a:gdLst>
                <a:ahLst/>
                <a:cxnLst>
                  <a:cxn ang="T10">
                    <a:pos x="T0" y="T1"/>
                  </a:cxn>
                  <a:cxn ang="T11">
                    <a:pos x="T2" y="T3"/>
                  </a:cxn>
                  <a:cxn ang="T12">
                    <a:pos x="T4" y="T5"/>
                  </a:cxn>
                  <a:cxn ang="T13">
                    <a:pos x="T6" y="T7"/>
                  </a:cxn>
                  <a:cxn ang="T14">
                    <a:pos x="T8" y="T9"/>
                  </a:cxn>
                </a:cxnLst>
                <a:rect l="T15" t="T16" r="T17" b="T18"/>
                <a:pathLst>
                  <a:path w="1157" h="19">
                    <a:moveTo>
                      <a:pt x="1157" y="19"/>
                    </a:moveTo>
                    <a:lnTo>
                      <a:pt x="0" y="19"/>
                    </a:lnTo>
                    <a:lnTo>
                      <a:pt x="5" y="0"/>
                    </a:lnTo>
                    <a:lnTo>
                      <a:pt x="1152" y="0"/>
                    </a:lnTo>
                    <a:lnTo>
                      <a:pt x="1157"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8" name="Freeform 58">
                <a:extLst>
                  <a:ext uri="{FF2B5EF4-FFF2-40B4-BE49-F238E27FC236}">
                    <a16:creationId xmlns:a16="http://schemas.microsoft.com/office/drawing/2014/main" id="{FCD5E4E8-F10E-42F3-A172-9F6517BC5F90}"/>
                  </a:ext>
                </a:extLst>
              </p:cNvPr>
              <p:cNvSpPr>
                <a:spLocks/>
              </p:cNvSpPr>
              <p:nvPr/>
            </p:nvSpPr>
            <p:spPr bwMode="auto">
              <a:xfrm>
                <a:off x="4468" y="1960"/>
                <a:ext cx="44" cy="5"/>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5" y="19"/>
                    </a:moveTo>
                    <a:lnTo>
                      <a:pt x="221" y="19"/>
                    </a:lnTo>
                    <a:lnTo>
                      <a:pt x="216" y="0"/>
                    </a:lnTo>
                    <a:lnTo>
                      <a:pt x="0" y="0"/>
                    </a:lnTo>
                    <a:lnTo>
                      <a:pt x="5"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09" name="Freeform 59">
                <a:extLst>
                  <a:ext uri="{FF2B5EF4-FFF2-40B4-BE49-F238E27FC236}">
                    <a16:creationId xmlns:a16="http://schemas.microsoft.com/office/drawing/2014/main" id="{DD839063-32F8-4DAF-B56D-89F93493C2CF}"/>
                  </a:ext>
                </a:extLst>
              </p:cNvPr>
              <p:cNvSpPr>
                <a:spLocks/>
              </p:cNvSpPr>
              <p:nvPr/>
            </p:nvSpPr>
            <p:spPr bwMode="auto">
              <a:xfrm>
                <a:off x="4235" y="1910"/>
                <a:ext cx="212" cy="5"/>
              </a:xfrm>
              <a:custGeom>
                <a:avLst/>
                <a:gdLst>
                  <a:gd name="T0" fmla="*/ 0 w 1061"/>
                  <a:gd name="T1" fmla="*/ 0 h 19"/>
                  <a:gd name="T2" fmla="*/ 0 w 1061"/>
                  <a:gd name="T3" fmla="*/ 0 h 19"/>
                  <a:gd name="T4" fmla="*/ 0 w 1061"/>
                  <a:gd name="T5" fmla="*/ 0 h 19"/>
                  <a:gd name="T6" fmla="*/ 0 w 1061"/>
                  <a:gd name="T7" fmla="*/ 0 h 19"/>
                  <a:gd name="T8" fmla="*/ 0 w 1061"/>
                  <a:gd name="T9" fmla="*/ 0 h 19"/>
                  <a:gd name="T10" fmla="*/ 0 60000 65536"/>
                  <a:gd name="T11" fmla="*/ 0 60000 65536"/>
                  <a:gd name="T12" fmla="*/ 0 60000 65536"/>
                  <a:gd name="T13" fmla="*/ 0 60000 65536"/>
                  <a:gd name="T14" fmla="*/ 0 60000 65536"/>
                  <a:gd name="T15" fmla="*/ 0 w 1061"/>
                  <a:gd name="T16" fmla="*/ 0 h 19"/>
                  <a:gd name="T17" fmla="*/ 1061 w 1061"/>
                  <a:gd name="T18" fmla="*/ 19 h 19"/>
                </a:gdLst>
                <a:ahLst/>
                <a:cxnLst>
                  <a:cxn ang="T10">
                    <a:pos x="T0" y="T1"/>
                  </a:cxn>
                  <a:cxn ang="T11">
                    <a:pos x="T2" y="T3"/>
                  </a:cxn>
                  <a:cxn ang="T12">
                    <a:pos x="T4" y="T5"/>
                  </a:cxn>
                  <a:cxn ang="T13">
                    <a:pos x="T6" y="T7"/>
                  </a:cxn>
                  <a:cxn ang="T14">
                    <a:pos x="T8" y="T9"/>
                  </a:cxn>
                </a:cxnLst>
                <a:rect l="T15" t="T16" r="T17" b="T18"/>
                <a:pathLst>
                  <a:path w="1061" h="19">
                    <a:moveTo>
                      <a:pt x="1056" y="0"/>
                    </a:moveTo>
                    <a:lnTo>
                      <a:pt x="5" y="0"/>
                    </a:lnTo>
                    <a:lnTo>
                      <a:pt x="0" y="19"/>
                    </a:lnTo>
                    <a:lnTo>
                      <a:pt x="1061" y="19"/>
                    </a:lnTo>
                    <a:lnTo>
                      <a:pt x="105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10" name="Freeform 60">
                <a:extLst>
                  <a:ext uri="{FF2B5EF4-FFF2-40B4-BE49-F238E27FC236}">
                    <a16:creationId xmlns:a16="http://schemas.microsoft.com/office/drawing/2014/main" id="{343337F9-C976-4DAF-8D78-EC51D2F5817B}"/>
                  </a:ext>
                </a:extLst>
              </p:cNvPr>
              <p:cNvSpPr>
                <a:spLocks/>
              </p:cNvSpPr>
              <p:nvPr/>
            </p:nvSpPr>
            <p:spPr bwMode="auto">
              <a:xfrm>
                <a:off x="4439" y="1900"/>
                <a:ext cx="17" cy="65"/>
              </a:xfrm>
              <a:custGeom>
                <a:avLst/>
                <a:gdLst>
                  <a:gd name="T0" fmla="*/ 0 w 86"/>
                  <a:gd name="T1" fmla="*/ 0 h 260"/>
                  <a:gd name="T2" fmla="*/ 0 w 86"/>
                  <a:gd name="T3" fmla="*/ 0 h 260"/>
                  <a:gd name="T4" fmla="*/ 0 w 86"/>
                  <a:gd name="T5" fmla="*/ 0 h 260"/>
                  <a:gd name="T6" fmla="*/ 0 w 86"/>
                  <a:gd name="T7" fmla="*/ 0 h 260"/>
                  <a:gd name="T8" fmla="*/ 0 w 86"/>
                  <a:gd name="T9" fmla="*/ 0 h 260"/>
                  <a:gd name="T10" fmla="*/ 0 60000 65536"/>
                  <a:gd name="T11" fmla="*/ 0 60000 65536"/>
                  <a:gd name="T12" fmla="*/ 0 60000 65536"/>
                  <a:gd name="T13" fmla="*/ 0 60000 65536"/>
                  <a:gd name="T14" fmla="*/ 0 60000 65536"/>
                  <a:gd name="T15" fmla="*/ 0 w 86"/>
                  <a:gd name="T16" fmla="*/ 0 h 260"/>
                  <a:gd name="T17" fmla="*/ 86 w 86"/>
                  <a:gd name="T18" fmla="*/ 260 h 260"/>
                </a:gdLst>
                <a:ahLst/>
                <a:cxnLst>
                  <a:cxn ang="T10">
                    <a:pos x="T0" y="T1"/>
                  </a:cxn>
                  <a:cxn ang="T11">
                    <a:pos x="T2" y="T3"/>
                  </a:cxn>
                  <a:cxn ang="T12">
                    <a:pos x="T4" y="T5"/>
                  </a:cxn>
                  <a:cxn ang="T13">
                    <a:pos x="T6" y="T7"/>
                  </a:cxn>
                  <a:cxn ang="T14">
                    <a:pos x="T8" y="T9"/>
                  </a:cxn>
                </a:cxnLst>
                <a:rect l="T15" t="T16" r="T17" b="T18"/>
                <a:pathLst>
                  <a:path w="86" h="260">
                    <a:moveTo>
                      <a:pt x="24" y="0"/>
                    </a:moveTo>
                    <a:lnTo>
                      <a:pt x="86" y="260"/>
                    </a:lnTo>
                    <a:lnTo>
                      <a:pt x="63" y="260"/>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11" name="Freeform 61">
                <a:extLst>
                  <a:ext uri="{FF2B5EF4-FFF2-40B4-BE49-F238E27FC236}">
                    <a16:creationId xmlns:a16="http://schemas.microsoft.com/office/drawing/2014/main" id="{5BE5D3DB-B7EB-4442-A601-CECD34E53A51}"/>
                  </a:ext>
                </a:extLst>
              </p:cNvPr>
              <p:cNvSpPr>
                <a:spLocks/>
              </p:cNvSpPr>
              <p:nvPr/>
            </p:nvSpPr>
            <p:spPr bwMode="auto">
              <a:xfrm>
                <a:off x="4426" y="1900"/>
                <a:ext cx="6" cy="10"/>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3" y="0"/>
                    </a:moveTo>
                    <a:lnTo>
                      <a:pt x="31" y="42"/>
                    </a:lnTo>
                    <a:lnTo>
                      <a:pt x="9"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12" name="Freeform 62">
                <a:extLst>
                  <a:ext uri="{FF2B5EF4-FFF2-40B4-BE49-F238E27FC236}">
                    <a16:creationId xmlns:a16="http://schemas.microsoft.com/office/drawing/2014/main" id="{78391BE5-F7CC-45B1-B0FA-3718CFDA5AFC}"/>
                  </a:ext>
                </a:extLst>
              </p:cNvPr>
              <p:cNvSpPr>
                <a:spLocks/>
              </p:cNvSpPr>
              <p:nvPr/>
            </p:nvSpPr>
            <p:spPr bwMode="auto">
              <a:xfrm>
                <a:off x="4412"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8"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13" name="Freeform 63">
                <a:extLst>
                  <a:ext uri="{FF2B5EF4-FFF2-40B4-BE49-F238E27FC236}">
                    <a16:creationId xmlns:a16="http://schemas.microsoft.com/office/drawing/2014/main" id="{18900361-3EA6-4E35-B91D-06938D3A5D34}"/>
                  </a:ext>
                </a:extLst>
              </p:cNvPr>
              <p:cNvSpPr>
                <a:spLocks/>
              </p:cNvSpPr>
              <p:nvPr/>
            </p:nvSpPr>
            <p:spPr bwMode="auto">
              <a:xfrm>
                <a:off x="4399"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7"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14" name="Freeform 64">
                <a:extLst>
                  <a:ext uri="{FF2B5EF4-FFF2-40B4-BE49-F238E27FC236}">
                    <a16:creationId xmlns:a16="http://schemas.microsoft.com/office/drawing/2014/main" id="{F3E63BC0-E8C9-4460-A2A7-325887B6F971}"/>
                  </a:ext>
                </a:extLst>
              </p:cNvPr>
              <p:cNvSpPr>
                <a:spLocks/>
              </p:cNvSpPr>
              <p:nvPr/>
            </p:nvSpPr>
            <p:spPr bwMode="auto">
              <a:xfrm>
                <a:off x="4385" y="1900"/>
                <a:ext cx="6" cy="10"/>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2" y="0"/>
                    </a:moveTo>
                    <a:lnTo>
                      <a:pt x="28" y="42"/>
                    </a:lnTo>
                    <a:lnTo>
                      <a:pt x="5"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15" name="Freeform 65">
                <a:extLst>
                  <a:ext uri="{FF2B5EF4-FFF2-40B4-BE49-F238E27FC236}">
                    <a16:creationId xmlns:a16="http://schemas.microsoft.com/office/drawing/2014/main" id="{B765D757-FDEC-4D91-94A0-20985EB908AA}"/>
                  </a:ext>
                </a:extLst>
              </p:cNvPr>
              <p:cNvSpPr>
                <a:spLocks/>
              </p:cNvSpPr>
              <p:nvPr/>
            </p:nvSpPr>
            <p:spPr bwMode="auto">
              <a:xfrm>
                <a:off x="4372" y="1900"/>
                <a:ext cx="5" cy="10"/>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1" y="0"/>
                    </a:moveTo>
                    <a:lnTo>
                      <a:pt x="25" y="42"/>
                    </a:lnTo>
                    <a:lnTo>
                      <a:pt x="2"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16" name="Freeform 66">
                <a:extLst>
                  <a:ext uri="{FF2B5EF4-FFF2-40B4-BE49-F238E27FC236}">
                    <a16:creationId xmlns:a16="http://schemas.microsoft.com/office/drawing/2014/main" id="{7A58B3F2-C721-495B-8797-90019940DDC1}"/>
                  </a:ext>
                </a:extLst>
              </p:cNvPr>
              <p:cNvSpPr>
                <a:spLocks/>
              </p:cNvSpPr>
              <p:nvPr/>
            </p:nvSpPr>
            <p:spPr bwMode="auto">
              <a:xfrm>
                <a:off x="4359" y="1900"/>
                <a:ext cx="5" cy="10"/>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2" y="0"/>
                    </a:moveTo>
                    <a:lnTo>
                      <a:pt x="24"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17" name="Freeform 67">
                <a:extLst>
                  <a:ext uri="{FF2B5EF4-FFF2-40B4-BE49-F238E27FC236}">
                    <a16:creationId xmlns:a16="http://schemas.microsoft.com/office/drawing/2014/main" id="{E52EAE31-D914-49AF-B4E6-47C87E18E934}"/>
                  </a:ext>
                </a:extLst>
              </p:cNvPr>
              <p:cNvSpPr>
                <a:spLocks/>
              </p:cNvSpPr>
              <p:nvPr/>
            </p:nvSpPr>
            <p:spPr bwMode="auto">
              <a:xfrm>
                <a:off x="4345" y="1900"/>
                <a:ext cx="5" cy="10"/>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1" y="42"/>
                    </a:lnTo>
                    <a:lnTo>
                      <a:pt x="0"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18" name="Rectangle 68">
                <a:extLst>
                  <a:ext uri="{FF2B5EF4-FFF2-40B4-BE49-F238E27FC236}">
                    <a16:creationId xmlns:a16="http://schemas.microsoft.com/office/drawing/2014/main" id="{6000462A-8C74-4848-99FA-1CD6DFE70D75}"/>
                  </a:ext>
                </a:extLst>
              </p:cNvPr>
              <p:cNvSpPr>
                <a:spLocks noChangeArrowheads="1"/>
              </p:cNvSpPr>
              <p:nvPr/>
            </p:nvSpPr>
            <p:spPr bwMode="auto">
              <a:xfrm>
                <a:off x="4332" y="1900"/>
                <a:ext cx="4" cy="10"/>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219" name="Freeform 69">
                <a:extLst>
                  <a:ext uri="{FF2B5EF4-FFF2-40B4-BE49-F238E27FC236}">
                    <a16:creationId xmlns:a16="http://schemas.microsoft.com/office/drawing/2014/main" id="{5E9E18F2-4E01-4F4D-A151-FF4FA5500ED8}"/>
                  </a:ext>
                </a:extLst>
              </p:cNvPr>
              <p:cNvSpPr>
                <a:spLocks/>
              </p:cNvSpPr>
              <p:nvPr/>
            </p:nvSpPr>
            <p:spPr bwMode="auto">
              <a:xfrm>
                <a:off x="4318" y="1900"/>
                <a:ext cx="5" cy="10"/>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1" y="42"/>
                    </a:lnTo>
                    <a:lnTo>
                      <a:pt x="0" y="42"/>
                    </a:lnTo>
                    <a:lnTo>
                      <a:pt x="2"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0" name="Freeform 70">
                <a:extLst>
                  <a:ext uri="{FF2B5EF4-FFF2-40B4-BE49-F238E27FC236}">
                    <a16:creationId xmlns:a16="http://schemas.microsoft.com/office/drawing/2014/main" id="{4CF4FA67-8EAF-49A3-A2D8-95FE5ADDB65D}"/>
                  </a:ext>
                </a:extLst>
              </p:cNvPr>
              <p:cNvSpPr>
                <a:spLocks/>
              </p:cNvSpPr>
              <p:nvPr/>
            </p:nvSpPr>
            <p:spPr bwMode="auto">
              <a:xfrm>
                <a:off x="4304" y="1900"/>
                <a:ext cx="5" cy="10"/>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1" y="42"/>
                    </a:lnTo>
                    <a:lnTo>
                      <a:pt x="0" y="42"/>
                    </a:lnTo>
                    <a:lnTo>
                      <a:pt x="3"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1" name="Freeform 71">
                <a:extLst>
                  <a:ext uri="{FF2B5EF4-FFF2-40B4-BE49-F238E27FC236}">
                    <a16:creationId xmlns:a16="http://schemas.microsoft.com/office/drawing/2014/main" id="{6C6D50BE-DC47-4F9C-B89B-DE1473DE0F49}"/>
                  </a:ext>
                </a:extLst>
              </p:cNvPr>
              <p:cNvSpPr>
                <a:spLocks/>
              </p:cNvSpPr>
              <p:nvPr/>
            </p:nvSpPr>
            <p:spPr bwMode="auto">
              <a:xfrm>
                <a:off x="4290" y="1900"/>
                <a:ext cx="6" cy="10"/>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7" y="0"/>
                    </a:moveTo>
                    <a:lnTo>
                      <a:pt x="22" y="42"/>
                    </a:lnTo>
                    <a:lnTo>
                      <a:pt x="0" y="42"/>
                    </a:lnTo>
                    <a:lnTo>
                      <a:pt x="5" y="0"/>
                    </a:lnTo>
                    <a:lnTo>
                      <a:pt x="2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2" name="Freeform 72">
                <a:extLst>
                  <a:ext uri="{FF2B5EF4-FFF2-40B4-BE49-F238E27FC236}">
                    <a16:creationId xmlns:a16="http://schemas.microsoft.com/office/drawing/2014/main" id="{4C32612C-A74A-4B2D-B607-E669EBFD263C}"/>
                  </a:ext>
                </a:extLst>
              </p:cNvPr>
              <p:cNvSpPr>
                <a:spLocks/>
              </p:cNvSpPr>
              <p:nvPr/>
            </p:nvSpPr>
            <p:spPr bwMode="auto">
              <a:xfrm>
                <a:off x="4277" y="1900"/>
                <a:ext cx="5" cy="10"/>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2" y="42"/>
                    </a:lnTo>
                    <a:lnTo>
                      <a:pt x="0" y="42"/>
                    </a:lnTo>
                    <a:lnTo>
                      <a:pt x="7"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3" name="Freeform 73">
                <a:extLst>
                  <a:ext uri="{FF2B5EF4-FFF2-40B4-BE49-F238E27FC236}">
                    <a16:creationId xmlns:a16="http://schemas.microsoft.com/office/drawing/2014/main" id="{C53C1FF4-25A5-4655-B885-885E8592333B}"/>
                  </a:ext>
                </a:extLst>
              </p:cNvPr>
              <p:cNvSpPr>
                <a:spLocks/>
              </p:cNvSpPr>
              <p:nvPr/>
            </p:nvSpPr>
            <p:spPr bwMode="auto">
              <a:xfrm>
                <a:off x="4263" y="1900"/>
                <a:ext cx="6" cy="10"/>
              </a:xfrm>
              <a:custGeom>
                <a:avLst/>
                <a:gdLst>
                  <a:gd name="T0" fmla="*/ 0 w 29"/>
                  <a:gd name="T1" fmla="*/ 0 h 42"/>
                  <a:gd name="T2" fmla="*/ 0 w 29"/>
                  <a:gd name="T3" fmla="*/ 0 h 42"/>
                  <a:gd name="T4" fmla="*/ 0 w 29"/>
                  <a:gd name="T5" fmla="*/ 0 h 42"/>
                  <a:gd name="T6" fmla="*/ 0 w 29"/>
                  <a:gd name="T7" fmla="*/ 0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29" y="0"/>
                    </a:moveTo>
                    <a:lnTo>
                      <a:pt x="20" y="42"/>
                    </a:lnTo>
                    <a:lnTo>
                      <a:pt x="0" y="42"/>
                    </a:lnTo>
                    <a:lnTo>
                      <a:pt x="7"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4" name="Freeform 74">
                <a:extLst>
                  <a:ext uri="{FF2B5EF4-FFF2-40B4-BE49-F238E27FC236}">
                    <a16:creationId xmlns:a16="http://schemas.microsoft.com/office/drawing/2014/main" id="{A212CA87-CF88-46C2-9858-25305C16B79B}"/>
                  </a:ext>
                </a:extLst>
              </p:cNvPr>
              <p:cNvSpPr>
                <a:spLocks/>
              </p:cNvSpPr>
              <p:nvPr/>
            </p:nvSpPr>
            <p:spPr bwMode="auto">
              <a:xfrm>
                <a:off x="4249"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30" y="0"/>
                    </a:moveTo>
                    <a:lnTo>
                      <a:pt x="20" y="42"/>
                    </a:lnTo>
                    <a:lnTo>
                      <a:pt x="0" y="42"/>
                    </a:lnTo>
                    <a:lnTo>
                      <a:pt x="9" y="0"/>
                    </a:lnTo>
                    <a:lnTo>
                      <a:pt x="30"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5" name="Freeform 75">
                <a:extLst>
                  <a:ext uri="{FF2B5EF4-FFF2-40B4-BE49-F238E27FC236}">
                    <a16:creationId xmlns:a16="http://schemas.microsoft.com/office/drawing/2014/main" id="{3B2C56F2-CA2C-488A-A3A2-A091F9790DDA}"/>
                  </a:ext>
                </a:extLst>
              </p:cNvPr>
              <p:cNvSpPr>
                <a:spLocks/>
              </p:cNvSpPr>
              <p:nvPr/>
            </p:nvSpPr>
            <p:spPr bwMode="auto">
              <a:xfrm>
                <a:off x="4225" y="1900"/>
                <a:ext cx="17" cy="65"/>
              </a:xfrm>
              <a:custGeom>
                <a:avLst/>
                <a:gdLst>
                  <a:gd name="T0" fmla="*/ 0 w 84"/>
                  <a:gd name="T1" fmla="*/ 0 h 260"/>
                  <a:gd name="T2" fmla="*/ 0 w 84"/>
                  <a:gd name="T3" fmla="*/ 0 h 260"/>
                  <a:gd name="T4" fmla="*/ 0 w 84"/>
                  <a:gd name="T5" fmla="*/ 0 h 260"/>
                  <a:gd name="T6" fmla="*/ 0 w 84"/>
                  <a:gd name="T7" fmla="*/ 0 h 260"/>
                  <a:gd name="T8" fmla="*/ 0 w 84"/>
                  <a:gd name="T9" fmla="*/ 0 h 260"/>
                  <a:gd name="T10" fmla="*/ 0 60000 65536"/>
                  <a:gd name="T11" fmla="*/ 0 60000 65536"/>
                  <a:gd name="T12" fmla="*/ 0 60000 65536"/>
                  <a:gd name="T13" fmla="*/ 0 60000 65536"/>
                  <a:gd name="T14" fmla="*/ 0 60000 65536"/>
                  <a:gd name="T15" fmla="*/ 0 w 84"/>
                  <a:gd name="T16" fmla="*/ 0 h 260"/>
                  <a:gd name="T17" fmla="*/ 84 w 84"/>
                  <a:gd name="T18" fmla="*/ 260 h 260"/>
                </a:gdLst>
                <a:ahLst/>
                <a:cxnLst>
                  <a:cxn ang="T10">
                    <a:pos x="T0" y="T1"/>
                  </a:cxn>
                  <a:cxn ang="T11">
                    <a:pos x="T2" y="T3"/>
                  </a:cxn>
                  <a:cxn ang="T12">
                    <a:pos x="T4" y="T5"/>
                  </a:cxn>
                  <a:cxn ang="T13">
                    <a:pos x="T6" y="T7"/>
                  </a:cxn>
                  <a:cxn ang="T14">
                    <a:pos x="T8" y="T9"/>
                  </a:cxn>
                </a:cxnLst>
                <a:rect l="T15" t="T16" r="T17" b="T18"/>
                <a:pathLst>
                  <a:path w="84" h="260">
                    <a:moveTo>
                      <a:pt x="0" y="260"/>
                    </a:moveTo>
                    <a:lnTo>
                      <a:pt x="62" y="0"/>
                    </a:lnTo>
                    <a:lnTo>
                      <a:pt x="84" y="0"/>
                    </a:lnTo>
                    <a:lnTo>
                      <a:pt x="21" y="260"/>
                    </a:lnTo>
                    <a:lnTo>
                      <a:pt x="0" y="26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6" name="Freeform 76">
                <a:extLst>
                  <a:ext uri="{FF2B5EF4-FFF2-40B4-BE49-F238E27FC236}">
                    <a16:creationId xmlns:a16="http://schemas.microsoft.com/office/drawing/2014/main" id="{4E8BEC7B-2521-4415-9888-3B014F726F08}"/>
                  </a:ext>
                </a:extLst>
              </p:cNvPr>
              <p:cNvSpPr>
                <a:spLocks/>
              </p:cNvSpPr>
              <p:nvPr/>
            </p:nvSpPr>
            <p:spPr bwMode="auto">
              <a:xfrm>
                <a:off x="4430" y="1915"/>
                <a:ext cx="7"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4" y="0"/>
                    </a:moveTo>
                    <a:lnTo>
                      <a:pt x="31" y="42"/>
                    </a:lnTo>
                    <a:lnTo>
                      <a:pt x="8" y="42"/>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7" name="Freeform 77">
                <a:extLst>
                  <a:ext uri="{FF2B5EF4-FFF2-40B4-BE49-F238E27FC236}">
                    <a16:creationId xmlns:a16="http://schemas.microsoft.com/office/drawing/2014/main" id="{EC41093D-0EC5-4356-91EA-3744ACE28344}"/>
                  </a:ext>
                </a:extLst>
              </p:cNvPr>
              <p:cNvSpPr>
                <a:spLocks/>
              </p:cNvSpPr>
              <p:nvPr/>
            </p:nvSpPr>
            <p:spPr bwMode="auto">
              <a:xfrm>
                <a:off x="4417" y="1915"/>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3" y="0"/>
                    </a:moveTo>
                    <a:lnTo>
                      <a:pt x="31" y="42"/>
                    </a:lnTo>
                    <a:lnTo>
                      <a:pt x="8"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8" name="Freeform 78">
                <a:extLst>
                  <a:ext uri="{FF2B5EF4-FFF2-40B4-BE49-F238E27FC236}">
                    <a16:creationId xmlns:a16="http://schemas.microsoft.com/office/drawing/2014/main" id="{4B38014D-20D9-452A-9083-8C4BC0086EE4}"/>
                  </a:ext>
                </a:extLst>
              </p:cNvPr>
              <p:cNvSpPr>
                <a:spLocks/>
              </p:cNvSpPr>
              <p:nvPr/>
            </p:nvSpPr>
            <p:spPr bwMode="auto">
              <a:xfrm>
                <a:off x="4403" y="1915"/>
                <a:ext cx="6" cy="11"/>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7"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29" name="Freeform 79">
                <a:extLst>
                  <a:ext uri="{FF2B5EF4-FFF2-40B4-BE49-F238E27FC236}">
                    <a16:creationId xmlns:a16="http://schemas.microsoft.com/office/drawing/2014/main" id="{F946E2E5-22A8-493D-85AC-63E763C41A71}"/>
                  </a:ext>
                </a:extLst>
              </p:cNvPr>
              <p:cNvSpPr>
                <a:spLocks/>
              </p:cNvSpPr>
              <p:nvPr/>
            </p:nvSpPr>
            <p:spPr bwMode="auto">
              <a:xfrm>
                <a:off x="4390" y="1915"/>
                <a:ext cx="6"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3" y="0"/>
                    </a:moveTo>
                    <a:lnTo>
                      <a:pt x="28" y="42"/>
                    </a:lnTo>
                    <a:lnTo>
                      <a:pt x="5"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0" name="Freeform 80">
                <a:extLst>
                  <a:ext uri="{FF2B5EF4-FFF2-40B4-BE49-F238E27FC236}">
                    <a16:creationId xmlns:a16="http://schemas.microsoft.com/office/drawing/2014/main" id="{054B56B8-F1A3-4CEC-AA3A-1FA1D9B112C8}"/>
                  </a:ext>
                </a:extLst>
              </p:cNvPr>
              <p:cNvSpPr>
                <a:spLocks/>
              </p:cNvSpPr>
              <p:nvPr/>
            </p:nvSpPr>
            <p:spPr bwMode="auto">
              <a:xfrm>
                <a:off x="4376" y="1915"/>
                <a:ext cx="6"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3" y="0"/>
                    </a:moveTo>
                    <a:lnTo>
                      <a:pt x="26" y="42"/>
                    </a:lnTo>
                    <a:lnTo>
                      <a:pt x="5"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1" name="Freeform 81">
                <a:extLst>
                  <a:ext uri="{FF2B5EF4-FFF2-40B4-BE49-F238E27FC236}">
                    <a16:creationId xmlns:a16="http://schemas.microsoft.com/office/drawing/2014/main" id="{95765D2D-D835-475D-8EB2-29517B1FA259}"/>
                  </a:ext>
                </a:extLst>
              </p:cNvPr>
              <p:cNvSpPr>
                <a:spLocks/>
              </p:cNvSpPr>
              <p:nvPr/>
            </p:nvSpPr>
            <p:spPr bwMode="auto">
              <a:xfrm>
                <a:off x="4364"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1" y="0"/>
                    </a:moveTo>
                    <a:lnTo>
                      <a:pt x="22" y="42"/>
                    </a:lnTo>
                    <a:lnTo>
                      <a:pt x="1"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2" name="Freeform 82">
                <a:extLst>
                  <a:ext uri="{FF2B5EF4-FFF2-40B4-BE49-F238E27FC236}">
                    <a16:creationId xmlns:a16="http://schemas.microsoft.com/office/drawing/2014/main" id="{B6EEC8CE-BF6A-4FED-A8FE-821928C9D2D5}"/>
                  </a:ext>
                </a:extLst>
              </p:cNvPr>
              <p:cNvSpPr>
                <a:spLocks/>
              </p:cNvSpPr>
              <p:nvPr/>
            </p:nvSpPr>
            <p:spPr bwMode="auto">
              <a:xfrm>
                <a:off x="4350"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2" y="0"/>
                    </a:moveTo>
                    <a:lnTo>
                      <a:pt x="21" y="42"/>
                    </a:lnTo>
                    <a:lnTo>
                      <a:pt x="0" y="42"/>
                    </a:lnTo>
                    <a:lnTo>
                      <a:pt x="1"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3" name="Freeform 83">
                <a:extLst>
                  <a:ext uri="{FF2B5EF4-FFF2-40B4-BE49-F238E27FC236}">
                    <a16:creationId xmlns:a16="http://schemas.microsoft.com/office/drawing/2014/main" id="{0DBDF282-D2B5-463A-B8B2-91CE5DB2F39E}"/>
                  </a:ext>
                </a:extLst>
              </p:cNvPr>
              <p:cNvSpPr>
                <a:spLocks/>
              </p:cNvSpPr>
              <p:nvPr/>
            </p:nvSpPr>
            <p:spPr bwMode="auto">
              <a:xfrm>
                <a:off x="4337"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1" y="0"/>
                    </a:moveTo>
                    <a:lnTo>
                      <a:pt x="22" y="42"/>
                    </a:lnTo>
                    <a:lnTo>
                      <a:pt x="1"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4" name="Freeform 84">
                <a:extLst>
                  <a:ext uri="{FF2B5EF4-FFF2-40B4-BE49-F238E27FC236}">
                    <a16:creationId xmlns:a16="http://schemas.microsoft.com/office/drawing/2014/main" id="{B6815504-28A1-4C98-9724-C5D72E3361D0}"/>
                  </a:ext>
                </a:extLst>
              </p:cNvPr>
              <p:cNvSpPr>
                <a:spLocks/>
              </p:cNvSpPr>
              <p:nvPr/>
            </p:nvSpPr>
            <p:spPr bwMode="auto">
              <a:xfrm>
                <a:off x="4323" y="1915"/>
                <a:ext cx="4" cy="11"/>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4" y="0"/>
                    </a:moveTo>
                    <a:lnTo>
                      <a:pt x="22" y="42"/>
                    </a:lnTo>
                    <a:lnTo>
                      <a:pt x="0" y="42"/>
                    </a:lnTo>
                    <a:lnTo>
                      <a:pt x="3"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5" name="Freeform 85">
                <a:extLst>
                  <a:ext uri="{FF2B5EF4-FFF2-40B4-BE49-F238E27FC236}">
                    <a16:creationId xmlns:a16="http://schemas.microsoft.com/office/drawing/2014/main" id="{73CA17F5-BEE3-47C4-B4CB-C5D4FCBDCCB4}"/>
                  </a:ext>
                </a:extLst>
              </p:cNvPr>
              <p:cNvSpPr>
                <a:spLocks/>
              </p:cNvSpPr>
              <p:nvPr/>
            </p:nvSpPr>
            <p:spPr bwMode="auto">
              <a:xfrm>
                <a:off x="4309" y="1915"/>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2" y="42"/>
                    </a:lnTo>
                    <a:lnTo>
                      <a:pt x="0" y="42"/>
                    </a:lnTo>
                    <a:lnTo>
                      <a:pt x="4"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6" name="Freeform 86">
                <a:extLst>
                  <a:ext uri="{FF2B5EF4-FFF2-40B4-BE49-F238E27FC236}">
                    <a16:creationId xmlns:a16="http://schemas.microsoft.com/office/drawing/2014/main" id="{5522AB0B-563B-4A19-B7A2-8A463D90834F}"/>
                  </a:ext>
                </a:extLst>
              </p:cNvPr>
              <p:cNvSpPr>
                <a:spLocks/>
              </p:cNvSpPr>
              <p:nvPr/>
            </p:nvSpPr>
            <p:spPr bwMode="auto">
              <a:xfrm>
                <a:off x="4295" y="1915"/>
                <a:ext cx="5"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6" y="0"/>
                    </a:moveTo>
                    <a:lnTo>
                      <a:pt x="22" y="42"/>
                    </a:lnTo>
                    <a:lnTo>
                      <a:pt x="0" y="42"/>
                    </a:lnTo>
                    <a:lnTo>
                      <a:pt x="6" y="0"/>
                    </a:lnTo>
                    <a:lnTo>
                      <a:pt x="2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7" name="Freeform 87">
                <a:extLst>
                  <a:ext uri="{FF2B5EF4-FFF2-40B4-BE49-F238E27FC236}">
                    <a16:creationId xmlns:a16="http://schemas.microsoft.com/office/drawing/2014/main" id="{47FB23E2-7029-4D11-88B6-243A26D7A63C}"/>
                  </a:ext>
                </a:extLst>
              </p:cNvPr>
              <p:cNvSpPr>
                <a:spLocks/>
              </p:cNvSpPr>
              <p:nvPr/>
            </p:nvSpPr>
            <p:spPr bwMode="auto">
              <a:xfrm>
                <a:off x="4281" y="1915"/>
                <a:ext cx="6" cy="11"/>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7" y="0"/>
                    </a:moveTo>
                    <a:lnTo>
                      <a:pt x="20" y="42"/>
                    </a:lnTo>
                    <a:lnTo>
                      <a:pt x="0" y="42"/>
                    </a:lnTo>
                    <a:lnTo>
                      <a:pt x="6" y="0"/>
                    </a:lnTo>
                    <a:lnTo>
                      <a:pt x="2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8" name="Freeform 88">
                <a:extLst>
                  <a:ext uri="{FF2B5EF4-FFF2-40B4-BE49-F238E27FC236}">
                    <a16:creationId xmlns:a16="http://schemas.microsoft.com/office/drawing/2014/main" id="{0035ACF6-A4CC-450C-8265-75B14F0874BC}"/>
                  </a:ext>
                </a:extLst>
              </p:cNvPr>
              <p:cNvSpPr>
                <a:spLocks/>
              </p:cNvSpPr>
              <p:nvPr/>
            </p:nvSpPr>
            <p:spPr bwMode="auto">
              <a:xfrm>
                <a:off x="4268" y="1915"/>
                <a:ext cx="5"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0" y="42"/>
                    </a:lnTo>
                    <a:lnTo>
                      <a:pt x="0" y="42"/>
                    </a:lnTo>
                    <a:lnTo>
                      <a:pt x="8"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39" name="Freeform 89">
                <a:extLst>
                  <a:ext uri="{FF2B5EF4-FFF2-40B4-BE49-F238E27FC236}">
                    <a16:creationId xmlns:a16="http://schemas.microsoft.com/office/drawing/2014/main" id="{C2461914-0FB8-4B1F-948C-308F8C923B67}"/>
                  </a:ext>
                </a:extLst>
              </p:cNvPr>
              <p:cNvSpPr>
                <a:spLocks/>
              </p:cNvSpPr>
              <p:nvPr/>
            </p:nvSpPr>
            <p:spPr bwMode="auto">
              <a:xfrm>
                <a:off x="4254" y="1915"/>
                <a:ext cx="6" cy="11"/>
              </a:xfrm>
              <a:custGeom>
                <a:avLst/>
                <a:gdLst>
                  <a:gd name="T0" fmla="*/ 0 w 32"/>
                  <a:gd name="T1" fmla="*/ 0 h 42"/>
                  <a:gd name="T2" fmla="*/ 0 w 32"/>
                  <a:gd name="T3" fmla="*/ 0 h 42"/>
                  <a:gd name="T4" fmla="*/ 0 w 32"/>
                  <a:gd name="T5" fmla="*/ 0 h 42"/>
                  <a:gd name="T6" fmla="*/ 0 w 32"/>
                  <a:gd name="T7" fmla="*/ 0 h 42"/>
                  <a:gd name="T8" fmla="*/ 0 w 32"/>
                  <a:gd name="T9" fmla="*/ 0 h 42"/>
                  <a:gd name="T10" fmla="*/ 0 60000 65536"/>
                  <a:gd name="T11" fmla="*/ 0 60000 65536"/>
                  <a:gd name="T12" fmla="*/ 0 60000 65536"/>
                  <a:gd name="T13" fmla="*/ 0 60000 65536"/>
                  <a:gd name="T14" fmla="*/ 0 60000 65536"/>
                  <a:gd name="T15" fmla="*/ 0 w 32"/>
                  <a:gd name="T16" fmla="*/ 0 h 42"/>
                  <a:gd name="T17" fmla="*/ 32 w 32"/>
                  <a:gd name="T18" fmla="*/ 42 h 42"/>
                </a:gdLst>
                <a:ahLst/>
                <a:cxnLst>
                  <a:cxn ang="T10">
                    <a:pos x="T0" y="T1"/>
                  </a:cxn>
                  <a:cxn ang="T11">
                    <a:pos x="T2" y="T3"/>
                  </a:cxn>
                  <a:cxn ang="T12">
                    <a:pos x="T4" y="T5"/>
                  </a:cxn>
                  <a:cxn ang="T13">
                    <a:pos x="T6" y="T7"/>
                  </a:cxn>
                  <a:cxn ang="T14">
                    <a:pos x="T8" y="T9"/>
                  </a:cxn>
                </a:cxnLst>
                <a:rect l="T15" t="T16" r="T17" b="T18"/>
                <a:pathLst>
                  <a:path w="32" h="42">
                    <a:moveTo>
                      <a:pt x="32" y="0"/>
                    </a:moveTo>
                    <a:lnTo>
                      <a:pt x="22" y="42"/>
                    </a:lnTo>
                    <a:lnTo>
                      <a:pt x="0" y="42"/>
                    </a:lnTo>
                    <a:lnTo>
                      <a:pt x="10" y="0"/>
                    </a:lnTo>
                    <a:lnTo>
                      <a:pt x="3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0" name="Freeform 90">
                <a:extLst>
                  <a:ext uri="{FF2B5EF4-FFF2-40B4-BE49-F238E27FC236}">
                    <a16:creationId xmlns:a16="http://schemas.microsoft.com/office/drawing/2014/main" id="{0EF8B5BE-7756-4703-B8BE-0F8C0D9FE51B}"/>
                  </a:ext>
                </a:extLst>
              </p:cNvPr>
              <p:cNvSpPr>
                <a:spLocks/>
              </p:cNvSpPr>
              <p:nvPr/>
            </p:nvSpPr>
            <p:spPr bwMode="auto">
              <a:xfrm>
                <a:off x="4432" y="1946"/>
                <a:ext cx="7" cy="14"/>
              </a:xfrm>
              <a:custGeom>
                <a:avLst/>
                <a:gdLst>
                  <a:gd name="T0" fmla="*/ 0 w 36"/>
                  <a:gd name="T1" fmla="*/ 0 h 58"/>
                  <a:gd name="T2" fmla="*/ 0 w 36"/>
                  <a:gd name="T3" fmla="*/ 0 h 58"/>
                  <a:gd name="T4" fmla="*/ 0 w 36"/>
                  <a:gd name="T5" fmla="*/ 0 h 58"/>
                  <a:gd name="T6" fmla="*/ 0 w 36"/>
                  <a:gd name="T7" fmla="*/ 0 h 58"/>
                  <a:gd name="T8" fmla="*/ 0 w 36"/>
                  <a:gd name="T9" fmla="*/ 0 h 58"/>
                  <a:gd name="T10" fmla="*/ 0 60000 65536"/>
                  <a:gd name="T11" fmla="*/ 0 60000 65536"/>
                  <a:gd name="T12" fmla="*/ 0 60000 65536"/>
                  <a:gd name="T13" fmla="*/ 0 60000 65536"/>
                  <a:gd name="T14" fmla="*/ 0 60000 65536"/>
                  <a:gd name="T15" fmla="*/ 0 w 36"/>
                  <a:gd name="T16" fmla="*/ 0 h 58"/>
                  <a:gd name="T17" fmla="*/ 36 w 36"/>
                  <a:gd name="T18" fmla="*/ 58 h 58"/>
                </a:gdLst>
                <a:ahLst/>
                <a:cxnLst>
                  <a:cxn ang="T10">
                    <a:pos x="T0" y="T1"/>
                  </a:cxn>
                  <a:cxn ang="T11">
                    <a:pos x="T2" y="T3"/>
                  </a:cxn>
                  <a:cxn ang="T12">
                    <a:pos x="T4" y="T5"/>
                  </a:cxn>
                  <a:cxn ang="T13">
                    <a:pos x="T6" y="T7"/>
                  </a:cxn>
                  <a:cxn ang="T14">
                    <a:pos x="T8" y="T9"/>
                  </a:cxn>
                </a:cxnLst>
                <a:rect l="T15" t="T16" r="T17" b="T18"/>
                <a:pathLst>
                  <a:path w="36" h="58">
                    <a:moveTo>
                      <a:pt x="24" y="0"/>
                    </a:moveTo>
                    <a:lnTo>
                      <a:pt x="36" y="58"/>
                    </a:lnTo>
                    <a:lnTo>
                      <a:pt x="13" y="58"/>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1" name="Freeform 91">
                <a:extLst>
                  <a:ext uri="{FF2B5EF4-FFF2-40B4-BE49-F238E27FC236}">
                    <a16:creationId xmlns:a16="http://schemas.microsoft.com/office/drawing/2014/main" id="{08BA1DD6-CC1D-4DAB-B41A-800BE9D6E0F5}"/>
                  </a:ext>
                </a:extLst>
              </p:cNvPr>
              <p:cNvSpPr>
                <a:spLocks/>
              </p:cNvSpPr>
              <p:nvPr/>
            </p:nvSpPr>
            <p:spPr bwMode="auto">
              <a:xfrm>
                <a:off x="4405" y="1946"/>
                <a:ext cx="9" cy="14"/>
              </a:xfrm>
              <a:custGeom>
                <a:avLst/>
                <a:gdLst>
                  <a:gd name="T0" fmla="*/ 0 w 43"/>
                  <a:gd name="T1" fmla="*/ 0 h 58"/>
                  <a:gd name="T2" fmla="*/ 0 w 43"/>
                  <a:gd name="T3" fmla="*/ 0 h 58"/>
                  <a:gd name="T4" fmla="*/ 0 w 43"/>
                  <a:gd name="T5" fmla="*/ 0 h 58"/>
                  <a:gd name="T6" fmla="*/ 0 w 43"/>
                  <a:gd name="T7" fmla="*/ 0 h 58"/>
                  <a:gd name="T8" fmla="*/ 0 w 43"/>
                  <a:gd name="T9" fmla="*/ 0 h 58"/>
                  <a:gd name="T10" fmla="*/ 0 60000 65536"/>
                  <a:gd name="T11" fmla="*/ 0 60000 65536"/>
                  <a:gd name="T12" fmla="*/ 0 60000 65536"/>
                  <a:gd name="T13" fmla="*/ 0 60000 65536"/>
                  <a:gd name="T14" fmla="*/ 0 60000 65536"/>
                  <a:gd name="T15" fmla="*/ 0 w 43"/>
                  <a:gd name="T16" fmla="*/ 0 h 58"/>
                  <a:gd name="T17" fmla="*/ 43 w 43"/>
                  <a:gd name="T18" fmla="*/ 58 h 58"/>
                </a:gdLst>
                <a:ahLst/>
                <a:cxnLst>
                  <a:cxn ang="T10">
                    <a:pos x="T0" y="T1"/>
                  </a:cxn>
                  <a:cxn ang="T11">
                    <a:pos x="T2" y="T3"/>
                  </a:cxn>
                  <a:cxn ang="T12">
                    <a:pos x="T4" y="T5"/>
                  </a:cxn>
                  <a:cxn ang="T13">
                    <a:pos x="T6" y="T7"/>
                  </a:cxn>
                  <a:cxn ang="T14">
                    <a:pos x="T8" y="T9"/>
                  </a:cxn>
                </a:cxnLst>
                <a:rect l="T15" t="T16" r="T17" b="T18"/>
                <a:pathLst>
                  <a:path w="43" h="58">
                    <a:moveTo>
                      <a:pt x="33" y="0"/>
                    </a:moveTo>
                    <a:lnTo>
                      <a:pt x="43" y="58"/>
                    </a:lnTo>
                    <a:lnTo>
                      <a:pt x="11" y="58"/>
                    </a:lnTo>
                    <a:lnTo>
                      <a:pt x="0" y="0"/>
                    </a:lnTo>
                    <a:lnTo>
                      <a:pt x="3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2" name="Freeform 92">
                <a:extLst>
                  <a:ext uri="{FF2B5EF4-FFF2-40B4-BE49-F238E27FC236}">
                    <a16:creationId xmlns:a16="http://schemas.microsoft.com/office/drawing/2014/main" id="{411D737C-71CC-4210-AED9-4BD9C667BA13}"/>
                  </a:ext>
                </a:extLst>
              </p:cNvPr>
              <p:cNvSpPr>
                <a:spLocks/>
              </p:cNvSpPr>
              <p:nvPr/>
            </p:nvSpPr>
            <p:spPr bwMode="auto">
              <a:xfrm>
                <a:off x="4383" y="1946"/>
                <a:ext cx="6" cy="14"/>
              </a:xfrm>
              <a:custGeom>
                <a:avLst/>
                <a:gdLst>
                  <a:gd name="T0" fmla="*/ 0 w 31"/>
                  <a:gd name="T1" fmla="*/ 0 h 58"/>
                  <a:gd name="T2" fmla="*/ 0 w 31"/>
                  <a:gd name="T3" fmla="*/ 0 h 58"/>
                  <a:gd name="T4" fmla="*/ 0 w 31"/>
                  <a:gd name="T5" fmla="*/ 0 h 58"/>
                  <a:gd name="T6" fmla="*/ 0 w 31"/>
                  <a:gd name="T7" fmla="*/ 0 h 58"/>
                  <a:gd name="T8" fmla="*/ 0 w 31"/>
                  <a:gd name="T9" fmla="*/ 0 h 58"/>
                  <a:gd name="T10" fmla="*/ 0 60000 65536"/>
                  <a:gd name="T11" fmla="*/ 0 60000 65536"/>
                  <a:gd name="T12" fmla="*/ 0 60000 65536"/>
                  <a:gd name="T13" fmla="*/ 0 60000 65536"/>
                  <a:gd name="T14" fmla="*/ 0 60000 65536"/>
                  <a:gd name="T15" fmla="*/ 0 w 31"/>
                  <a:gd name="T16" fmla="*/ 0 h 58"/>
                  <a:gd name="T17" fmla="*/ 31 w 31"/>
                  <a:gd name="T18" fmla="*/ 58 h 58"/>
                </a:gdLst>
                <a:ahLst/>
                <a:cxnLst>
                  <a:cxn ang="T10">
                    <a:pos x="T0" y="T1"/>
                  </a:cxn>
                  <a:cxn ang="T11">
                    <a:pos x="T2" y="T3"/>
                  </a:cxn>
                  <a:cxn ang="T12">
                    <a:pos x="T4" y="T5"/>
                  </a:cxn>
                  <a:cxn ang="T13">
                    <a:pos x="T6" y="T7"/>
                  </a:cxn>
                  <a:cxn ang="T14">
                    <a:pos x="T8" y="T9"/>
                  </a:cxn>
                </a:cxnLst>
                <a:rect l="T15" t="T16" r="T17" b="T18"/>
                <a:pathLst>
                  <a:path w="31" h="58">
                    <a:moveTo>
                      <a:pt x="23" y="0"/>
                    </a:moveTo>
                    <a:lnTo>
                      <a:pt x="31" y="58"/>
                    </a:lnTo>
                    <a:lnTo>
                      <a:pt x="8" y="58"/>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3" name="Freeform 93">
                <a:extLst>
                  <a:ext uri="{FF2B5EF4-FFF2-40B4-BE49-F238E27FC236}">
                    <a16:creationId xmlns:a16="http://schemas.microsoft.com/office/drawing/2014/main" id="{C2C31FC4-3B2A-4F29-92E0-73021800426D}"/>
                  </a:ext>
                </a:extLst>
              </p:cNvPr>
              <p:cNvSpPr>
                <a:spLocks/>
              </p:cNvSpPr>
              <p:nvPr/>
            </p:nvSpPr>
            <p:spPr bwMode="auto">
              <a:xfrm>
                <a:off x="4275" y="1946"/>
                <a:ext cx="6" cy="14"/>
              </a:xfrm>
              <a:custGeom>
                <a:avLst/>
                <a:gdLst>
                  <a:gd name="T0" fmla="*/ 0 w 29"/>
                  <a:gd name="T1" fmla="*/ 0 h 58"/>
                  <a:gd name="T2" fmla="*/ 0 w 29"/>
                  <a:gd name="T3" fmla="*/ 0 h 58"/>
                  <a:gd name="T4" fmla="*/ 0 w 29"/>
                  <a:gd name="T5" fmla="*/ 0 h 58"/>
                  <a:gd name="T6" fmla="*/ 0 w 29"/>
                  <a:gd name="T7" fmla="*/ 0 h 58"/>
                  <a:gd name="T8" fmla="*/ 0 w 29"/>
                  <a:gd name="T9" fmla="*/ 0 h 58"/>
                  <a:gd name="T10" fmla="*/ 0 60000 65536"/>
                  <a:gd name="T11" fmla="*/ 0 60000 65536"/>
                  <a:gd name="T12" fmla="*/ 0 60000 65536"/>
                  <a:gd name="T13" fmla="*/ 0 60000 65536"/>
                  <a:gd name="T14" fmla="*/ 0 60000 65536"/>
                  <a:gd name="T15" fmla="*/ 0 w 29"/>
                  <a:gd name="T16" fmla="*/ 0 h 58"/>
                  <a:gd name="T17" fmla="*/ 29 w 29"/>
                  <a:gd name="T18" fmla="*/ 58 h 58"/>
                </a:gdLst>
                <a:ahLst/>
                <a:cxnLst>
                  <a:cxn ang="T10">
                    <a:pos x="T0" y="T1"/>
                  </a:cxn>
                  <a:cxn ang="T11">
                    <a:pos x="T2" y="T3"/>
                  </a:cxn>
                  <a:cxn ang="T12">
                    <a:pos x="T4" y="T5"/>
                  </a:cxn>
                  <a:cxn ang="T13">
                    <a:pos x="T6" y="T7"/>
                  </a:cxn>
                  <a:cxn ang="T14">
                    <a:pos x="T8" y="T9"/>
                  </a:cxn>
                </a:cxnLst>
                <a:rect l="T15" t="T16" r="T17" b="T18"/>
                <a:pathLst>
                  <a:path w="29" h="58">
                    <a:moveTo>
                      <a:pt x="29" y="0"/>
                    </a:moveTo>
                    <a:lnTo>
                      <a:pt x="20" y="58"/>
                    </a:lnTo>
                    <a:lnTo>
                      <a:pt x="0" y="58"/>
                    </a:lnTo>
                    <a:lnTo>
                      <a:pt x="8"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4" name="Freeform 94">
                <a:extLst>
                  <a:ext uri="{FF2B5EF4-FFF2-40B4-BE49-F238E27FC236}">
                    <a16:creationId xmlns:a16="http://schemas.microsoft.com/office/drawing/2014/main" id="{DFF099AE-D7EF-4817-9480-EF0DDB6D543D}"/>
                  </a:ext>
                </a:extLst>
              </p:cNvPr>
              <p:cNvSpPr>
                <a:spLocks/>
              </p:cNvSpPr>
              <p:nvPr/>
            </p:nvSpPr>
            <p:spPr bwMode="auto">
              <a:xfrm>
                <a:off x="4247" y="1946"/>
                <a:ext cx="7" cy="14"/>
              </a:xfrm>
              <a:custGeom>
                <a:avLst/>
                <a:gdLst>
                  <a:gd name="T0" fmla="*/ 0 w 35"/>
                  <a:gd name="T1" fmla="*/ 0 h 58"/>
                  <a:gd name="T2" fmla="*/ 0 w 35"/>
                  <a:gd name="T3" fmla="*/ 0 h 58"/>
                  <a:gd name="T4" fmla="*/ 0 w 35"/>
                  <a:gd name="T5" fmla="*/ 0 h 58"/>
                  <a:gd name="T6" fmla="*/ 0 w 35"/>
                  <a:gd name="T7" fmla="*/ 0 h 58"/>
                  <a:gd name="T8" fmla="*/ 0 w 35"/>
                  <a:gd name="T9" fmla="*/ 0 h 58"/>
                  <a:gd name="T10" fmla="*/ 0 60000 65536"/>
                  <a:gd name="T11" fmla="*/ 0 60000 65536"/>
                  <a:gd name="T12" fmla="*/ 0 60000 65536"/>
                  <a:gd name="T13" fmla="*/ 0 60000 65536"/>
                  <a:gd name="T14" fmla="*/ 0 60000 65536"/>
                  <a:gd name="T15" fmla="*/ 0 w 35"/>
                  <a:gd name="T16" fmla="*/ 0 h 58"/>
                  <a:gd name="T17" fmla="*/ 35 w 35"/>
                  <a:gd name="T18" fmla="*/ 58 h 58"/>
                </a:gdLst>
                <a:ahLst/>
                <a:cxnLst>
                  <a:cxn ang="T10">
                    <a:pos x="T0" y="T1"/>
                  </a:cxn>
                  <a:cxn ang="T11">
                    <a:pos x="T2" y="T3"/>
                  </a:cxn>
                  <a:cxn ang="T12">
                    <a:pos x="T4" y="T5"/>
                  </a:cxn>
                  <a:cxn ang="T13">
                    <a:pos x="T6" y="T7"/>
                  </a:cxn>
                  <a:cxn ang="T14">
                    <a:pos x="T8" y="T9"/>
                  </a:cxn>
                </a:cxnLst>
                <a:rect l="T15" t="T16" r="T17" b="T18"/>
                <a:pathLst>
                  <a:path w="35" h="58">
                    <a:moveTo>
                      <a:pt x="35" y="0"/>
                    </a:moveTo>
                    <a:lnTo>
                      <a:pt x="20" y="58"/>
                    </a:lnTo>
                    <a:lnTo>
                      <a:pt x="0" y="58"/>
                    </a:lnTo>
                    <a:lnTo>
                      <a:pt x="14" y="0"/>
                    </a:lnTo>
                    <a:lnTo>
                      <a:pt x="3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5" name="Freeform 95">
                <a:extLst>
                  <a:ext uri="{FF2B5EF4-FFF2-40B4-BE49-F238E27FC236}">
                    <a16:creationId xmlns:a16="http://schemas.microsoft.com/office/drawing/2014/main" id="{0DA7717F-5187-4DA5-BCA4-E8F333B5AB6C}"/>
                  </a:ext>
                </a:extLst>
              </p:cNvPr>
              <p:cNvSpPr>
                <a:spLocks/>
              </p:cNvSpPr>
              <p:nvPr/>
            </p:nvSpPr>
            <p:spPr bwMode="auto">
              <a:xfrm>
                <a:off x="4433" y="1930"/>
                <a:ext cx="7" cy="11"/>
              </a:xfrm>
              <a:custGeom>
                <a:avLst/>
                <a:gdLst>
                  <a:gd name="T0" fmla="*/ 0 w 33"/>
                  <a:gd name="T1" fmla="*/ 0 h 42"/>
                  <a:gd name="T2" fmla="*/ 0 w 33"/>
                  <a:gd name="T3" fmla="*/ 0 h 42"/>
                  <a:gd name="T4" fmla="*/ 0 w 33"/>
                  <a:gd name="T5" fmla="*/ 0 h 42"/>
                  <a:gd name="T6" fmla="*/ 0 w 33"/>
                  <a:gd name="T7" fmla="*/ 0 h 42"/>
                  <a:gd name="T8" fmla="*/ 0 w 33"/>
                  <a:gd name="T9" fmla="*/ 0 h 42"/>
                  <a:gd name="T10" fmla="*/ 0 60000 65536"/>
                  <a:gd name="T11" fmla="*/ 0 60000 65536"/>
                  <a:gd name="T12" fmla="*/ 0 60000 65536"/>
                  <a:gd name="T13" fmla="*/ 0 60000 65536"/>
                  <a:gd name="T14" fmla="*/ 0 60000 65536"/>
                  <a:gd name="T15" fmla="*/ 0 w 33"/>
                  <a:gd name="T16" fmla="*/ 0 h 42"/>
                  <a:gd name="T17" fmla="*/ 33 w 33"/>
                  <a:gd name="T18" fmla="*/ 42 h 42"/>
                </a:gdLst>
                <a:ahLst/>
                <a:cxnLst>
                  <a:cxn ang="T10">
                    <a:pos x="T0" y="T1"/>
                  </a:cxn>
                  <a:cxn ang="T11">
                    <a:pos x="T2" y="T3"/>
                  </a:cxn>
                  <a:cxn ang="T12">
                    <a:pos x="T4" y="T5"/>
                  </a:cxn>
                  <a:cxn ang="T13">
                    <a:pos x="T6" y="T7"/>
                  </a:cxn>
                  <a:cxn ang="T14">
                    <a:pos x="T8" y="T9"/>
                  </a:cxn>
                </a:cxnLst>
                <a:rect l="T15" t="T16" r="T17" b="T18"/>
                <a:pathLst>
                  <a:path w="33" h="42">
                    <a:moveTo>
                      <a:pt x="24" y="0"/>
                    </a:moveTo>
                    <a:lnTo>
                      <a:pt x="33" y="42"/>
                    </a:lnTo>
                    <a:lnTo>
                      <a:pt x="9" y="42"/>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6" name="Freeform 96">
                <a:extLst>
                  <a:ext uri="{FF2B5EF4-FFF2-40B4-BE49-F238E27FC236}">
                    <a16:creationId xmlns:a16="http://schemas.microsoft.com/office/drawing/2014/main" id="{48665164-07CC-410F-8497-EE3953CD4F9D}"/>
                  </a:ext>
                </a:extLst>
              </p:cNvPr>
              <p:cNvSpPr>
                <a:spLocks/>
              </p:cNvSpPr>
              <p:nvPr/>
            </p:nvSpPr>
            <p:spPr bwMode="auto">
              <a:xfrm>
                <a:off x="4420" y="1930"/>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2" y="0"/>
                    </a:moveTo>
                    <a:lnTo>
                      <a:pt x="31" y="42"/>
                    </a:lnTo>
                    <a:lnTo>
                      <a:pt x="8"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7" name="Freeform 97">
                <a:extLst>
                  <a:ext uri="{FF2B5EF4-FFF2-40B4-BE49-F238E27FC236}">
                    <a16:creationId xmlns:a16="http://schemas.microsoft.com/office/drawing/2014/main" id="{76811151-9379-4E38-8876-C55E350F2799}"/>
                  </a:ext>
                </a:extLst>
              </p:cNvPr>
              <p:cNvSpPr>
                <a:spLocks/>
              </p:cNvSpPr>
              <p:nvPr/>
            </p:nvSpPr>
            <p:spPr bwMode="auto">
              <a:xfrm>
                <a:off x="4407" y="1930"/>
                <a:ext cx="5"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1" y="0"/>
                    </a:moveTo>
                    <a:lnTo>
                      <a:pt x="28" y="42"/>
                    </a:lnTo>
                    <a:lnTo>
                      <a:pt x="6"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8" name="Freeform 98">
                <a:extLst>
                  <a:ext uri="{FF2B5EF4-FFF2-40B4-BE49-F238E27FC236}">
                    <a16:creationId xmlns:a16="http://schemas.microsoft.com/office/drawing/2014/main" id="{D36679BB-EA05-4A4A-A8D2-BCB88D98A7E6}"/>
                  </a:ext>
                </a:extLst>
              </p:cNvPr>
              <p:cNvSpPr>
                <a:spLocks/>
              </p:cNvSpPr>
              <p:nvPr/>
            </p:nvSpPr>
            <p:spPr bwMode="auto">
              <a:xfrm>
                <a:off x="4393" y="1930"/>
                <a:ext cx="6" cy="11"/>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2" y="0"/>
                    </a:moveTo>
                    <a:lnTo>
                      <a:pt x="27" y="42"/>
                    </a:lnTo>
                    <a:lnTo>
                      <a:pt x="4"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49" name="Freeform 99">
                <a:extLst>
                  <a:ext uri="{FF2B5EF4-FFF2-40B4-BE49-F238E27FC236}">
                    <a16:creationId xmlns:a16="http://schemas.microsoft.com/office/drawing/2014/main" id="{181F839A-01A6-4EB8-967E-57E3AD129205}"/>
                  </a:ext>
                </a:extLst>
              </p:cNvPr>
              <p:cNvSpPr>
                <a:spLocks/>
              </p:cNvSpPr>
              <p:nvPr/>
            </p:nvSpPr>
            <p:spPr bwMode="auto">
              <a:xfrm>
                <a:off x="4380" y="1930"/>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1" y="0"/>
                    </a:moveTo>
                    <a:lnTo>
                      <a:pt x="25" y="42"/>
                    </a:lnTo>
                    <a:lnTo>
                      <a:pt x="3"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50" name="Freeform 100">
                <a:extLst>
                  <a:ext uri="{FF2B5EF4-FFF2-40B4-BE49-F238E27FC236}">
                    <a16:creationId xmlns:a16="http://schemas.microsoft.com/office/drawing/2014/main" id="{4F76F446-CAB6-450D-845C-A300A77094DB}"/>
                  </a:ext>
                </a:extLst>
              </p:cNvPr>
              <p:cNvSpPr>
                <a:spLocks/>
              </p:cNvSpPr>
              <p:nvPr/>
            </p:nvSpPr>
            <p:spPr bwMode="auto">
              <a:xfrm>
                <a:off x="4367" y="1930"/>
                <a:ext cx="4"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2" y="0"/>
                    </a:moveTo>
                    <a:lnTo>
                      <a:pt x="23"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51" name="Freeform 101">
                <a:extLst>
                  <a:ext uri="{FF2B5EF4-FFF2-40B4-BE49-F238E27FC236}">
                    <a16:creationId xmlns:a16="http://schemas.microsoft.com/office/drawing/2014/main" id="{A457092A-0DC6-4647-8256-D35E1EC1EC39}"/>
                  </a:ext>
                </a:extLst>
              </p:cNvPr>
              <p:cNvSpPr>
                <a:spLocks/>
              </p:cNvSpPr>
              <p:nvPr/>
            </p:nvSpPr>
            <p:spPr bwMode="auto">
              <a:xfrm>
                <a:off x="4353" y="1930"/>
                <a:ext cx="5"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3" y="42"/>
                    </a:lnTo>
                    <a:lnTo>
                      <a:pt x="0" y="42"/>
                    </a:lnTo>
                    <a:lnTo>
                      <a:pt x="1"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52" name="Freeform 102">
                <a:extLst>
                  <a:ext uri="{FF2B5EF4-FFF2-40B4-BE49-F238E27FC236}">
                    <a16:creationId xmlns:a16="http://schemas.microsoft.com/office/drawing/2014/main" id="{DBECA11F-DE68-44C0-ACF1-55FA1A8315A4}"/>
                  </a:ext>
                </a:extLst>
              </p:cNvPr>
              <p:cNvSpPr>
                <a:spLocks/>
              </p:cNvSpPr>
              <p:nvPr/>
            </p:nvSpPr>
            <p:spPr bwMode="auto">
              <a:xfrm>
                <a:off x="4340" y="1930"/>
                <a:ext cx="4"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2" y="0"/>
                    </a:moveTo>
                    <a:lnTo>
                      <a:pt x="23"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53" name="Freeform 103">
                <a:extLst>
                  <a:ext uri="{FF2B5EF4-FFF2-40B4-BE49-F238E27FC236}">
                    <a16:creationId xmlns:a16="http://schemas.microsoft.com/office/drawing/2014/main" id="{5AC8D43B-6798-4EB5-82B6-AD711AAA1FEC}"/>
                  </a:ext>
                </a:extLst>
              </p:cNvPr>
              <p:cNvSpPr>
                <a:spLocks/>
              </p:cNvSpPr>
              <p:nvPr/>
            </p:nvSpPr>
            <p:spPr bwMode="auto">
              <a:xfrm>
                <a:off x="4326" y="1930"/>
                <a:ext cx="5" cy="11"/>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4" y="0"/>
                    </a:moveTo>
                    <a:lnTo>
                      <a:pt x="21" y="42"/>
                    </a:lnTo>
                    <a:lnTo>
                      <a:pt x="0" y="42"/>
                    </a:lnTo>
                    <a:lnTo>
                      <a:pt x="2"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54" name="Freeform 104">
                <a:extLst>
                  <a:ext uri="{FF2B5EF4-FFF2-40B4-BE49-F238E27FC236}">
                    <a16:creationId xmlns:a16="http://schemas.microsoft.com/office/drawing/2014/main" id="{BA23F173-11CB-4665-B88D-F947612FA6BF}"/>
                  </a:ext>
                </a:extLst>
              </p:cNvPr>
              <p:cNvSpPr>
                <a:spLocks/>
              </p:cNvSpPr>
              <p:nvPr/>
            </p:nvSpPr>
            <p:spPr bwMode="auto">
              <a:xfrm>
                <a:off x="4312" y="1930"/>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1" y="42"/>
                    </a:lnTo>
                    <a:lnTo>
                      <a:pt x="0" y="42"/>
                    </a:lnTo>
                    <a:lnTo>
                      <a:pt x="3"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55" name="Freeform 105">
                <a:extLst>
                  <a:ext uri="{FF2B5EF4-FFF2-40B4-BE49-F238E27FC236}">
                    <a16:creationId xmlns:a16="http://schemas.microsoft.com/office/drawing/2014/main" id="{23B196B7-3B9E-45B2-9BCC-FF2E81D088A3}"/>
                  </a:ext>
                </a:extLst>
              </p:cNvPr>
              <p:cNvSpPr>
                <a:spLocks/>
              </p:cNvSpPr>
              <p:nvPr/>
            </p:nvSpPr>
            <p:spPr bwMode="auto">
              <a:xfrm>
                <a:off x="4298" y="1930"/>
                <a:ext cx="6"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6" y="0"/>
                    </a:moveTo>
                    <a:lnTo>
                      <a:pt x="20" y="42"/>
                    </a:lnTo>
                    <a:lnTo>
                      <a:pt x="0" y="42"/>
                    </a:lnTo>
                    <a:lnTo>
                      <a:pt x="5" y="0"/>
                    </a:lnTo>
                    <a:lnTo>
                      <a:pt x="2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56" name="Freeform 106">
                <a:extLst>
                  <a:ext uri="{FF2B5EF4-FFF2-40B4-BE49-F238E27FC236}">
                    <a16:creationId xmlns:a16="http://schemas.microsoft.com/office/drawing/2014/main" id="{2C804FF0-9D7E-4592-A1DF-1ECFB36E9DC9}"/>
                  </a:ext>
                </a:extLst>
              </p:cNvPr>
              <p:cNvSpPr>
                <a:spLocks/>
              </p:cNvSpPr>
              <p:nvPr/>
            </p:nvSpPr>
            <p:spPr bwMode="auto">
              <a:xfrm>
                <a:off x="4284" y="1930"/>
                <a:ext cx="6"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1" y="42"/>
                    </a:lnTo>
                    <a:lnTo>
                      <a:pt x="0" y="42"/>
                    </a:lnTo>
                    <a:lnTo>
                      <a:pt x="6"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57" name="Freeform 107">
                <a:extLst>
                  <a:ext uri="{FF2B5EF4-FFF2-40B4-BE49-F238E27FC236}">
                    <a16:creationId xmlns:a16="http://schemas.microsoft.com/office/drawing/2014/main" id="{FAC87EB1-C948-4D03-BAB3-2C526285F495}"/>
                  </a:ext>
                </a:extLst>
              </p:cNvPr>
              <p:cNvSpPr>
                <a:spLocks/>
              </p:cNvSpPr>
              <p:nvPr/>
            </p:nvSpPr>
            <p:spPr bwMode="auto">
              <a:xfrm>
                <a:off x="4271" y="1930"/>
                <a:ext cx="5" cy="11"/>
              </a:xfrm>
              <a:custGeom>
                <a:avLst/>
                <a:gdLst>
                  <a:gd name="T0" fmla="*/ 0 w 29"/>
                  <a:gd name="T1" fmla="*/ 0 h 42"/>
                  <a:gd name="T2" fmla="*/ 0 w 29"/>
                  <a:gd name="T3" fmla="*/ 0 h 42"/>
                  <a:gd name="T4" fmla="*/ 0 w 29"/>
                  <a:gd name="T5" fmla="*/ 0 h 42"/>
                  <a:gd name="T6" fmla="*/ 0 w 29"/>
                  <a:gd name="T7" fmla="*/ 0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29" y="0"/>
                    </a:moveTo>
                    <a:lnTo>
                      <a:pt x="22" y="42"/>
                    </a:lnTo>
                    <a:lnTo>
                      <a:pt x="0" y="42"/>
                    </a:lnTo>
                    <a:lnTo>
                      <a:pt x="9"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258" name="Freeform 108">
                <a:extLst>
                  <a:ext uri="{FF2B5EF4-FFF2-40B4-BE49-F238E27FC236}">
                    <a16:creationId xmlns:a16="http://schemas.microsoft.com/office/drawing/2014/main" id="{9FB70BB5-AD6B-4B33-9B35-D61B48B7341D}"/>
                  </a:ext>
                </a:extLst>
              </p:cNvPr>
              <p:cNvSpPr>
                <a:spLocks/>
              </p:cNvSpPr>
              <p:nvPr/>
            </p:nvSpPr>
            <p:spPr bwMode="auto">
              <a:xfrm>
                <a:off x="4257" y="1930"/>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31" y="0"/>
                    </a:moveTo>
                    <a:lnTo>
                      <a:pt x="22" y="42"/>
                    </a:lnTo>
                    <a:lnTo>
                      <a:pt x="0" y="42"/>
                    </a:lnTo>
                    <a:lnTo>
                      <a:pt x="10" y="0"/>
                    </a:lnTo>
                    <a:lnTo>
                      <a:pt x="3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grpSp>
        <p:cxnSp>
          <p:nvCxnSpPr>
            <p:cNvPr id="22" name="AutoShape 303">
              <a:extLst>
                <a:ext uri="{FF2B5EF4-FFF2-40B4-BE49-F238E27FC236}">
                  <a16:creationId xmlns:a16="http://schemas.microsoft.com/office/drawing/2014/main" id="{A278C94D-1793-4DFE-8567-9403BACF9B4D}"/>
                </a:ext>
              </a:extLst>
            </p:cNvPr>
            <p:cNvCxnSpPr>
              <a:cxnSpLocks noChangeShapeType="1"/>
            </p:cNvCxnSpPr>
            <p:nvPr/>
          </p:nvCxnSpPr>
          <p:spPr bwMode="auto">
            <a:xfrm rot="5400000" flipH="1" flipV="1">
              <a:off x="4398963" y="3986213"/>
              <a:ext cx="609600" cy="3175"/>
            </a:xfrm>
            <a:prstGeom prst="bentConnector3">
              <a:avLst>
                <a:gd name="adj1" fmla="val 50000"/>
              </a:avLst>
            </a:prstGeom>
            <a:noFill/>
            <a:ln w="952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pic>
          <p:nvPicPr>
            <p:cNvPr id="23" name="Object 185">
              <a:extLst>
                <a:ext uri="{FF2B5EF4-FFF2-40B4-BE49-F238E27FC236}">
                  <a16:creationId xmlns:a16="http://schemas.microsoft.com/office/drawing/2014/main" id="{94348307-74A6-48E7-BC35-C1E819A6C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775" y="3454400"/>
              <a:ext cx="539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211">
              <a:extLst>
                <a:ext uri="{FF2B5EF4-FFF2-40B4-BE49-F238E27FC236}">
                  <a16:creationId xmlns:a16="http://schemas.microsoft.com/office/drawing/2014/main" id="{897F9FFF-301B-4F21-8220-C0D3139A586A}"/>
                </a:ext>
              </a:extLst>
            </p:cNvPr>
            <p:cNvSpPr>
              <a:spLocks noChangeArrowheads="1"/>
            </p:cNvSpPr>
            <p:nvPr/>
          </p:nvSpPr>
          <p:spPr bwMode="auto">
            <a:xfrm>
              <a:off x="2266951" y="2925764"/>
              <a:ext cx="758825" cy="681037"/>
            </a:xfrm>
            <a:prstGeom prst="flowChartMultidocumen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r>
                <a:rPr kumimoji="0" lang="zh-CN" altLang="en-US" sz="1100" b="1">
                  <a:solidFill>
                    <a:srgbClr val="000000"/>
                  </a:solidFill>
                </a:rPr>
                <a:t>生产任务单</a:t>
              </a:r>
            </a:p>
          </p:txBody>
        </p:sp>
        <p:sp>
          <p:nvSpPr>
            <p:cNvPr id="25" name="Text Box 289">
              <a:extLst>
                <a:ext uri="{FF2B5EF4-FFF2-40B4-BE49-F238E27FC236}">
                  <a16:creationId xmlns:a16="http://schemas.microsoft.com/office/drawing/2014/main" id="{17EC22C7-323E-4B99-BAFE-78C6792232F8}"/>
                </a:ext>
              </a:extLst>
            </p:cNvPr>
            <p:cNvSpPr txBox="1">
              <a:spLocks noChangeArrowheads="1"/>
            </p:cNvSpPr>
            <p:nvPr/>
          </p:nvSpPr>
          <p:spPr bwMode="auto">
            <a:xfrm>
              <a:off x="2025651" y="4133850"/>
              <a:ext cx="1304925" cy="1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50000"/>
                </a:spcBef>
                <a:buClr>
                  <a:schemeClr val="bg2"/>
                </a:buClr>
                <a:buSzPct val="80000"/>
                <a:buFont typeface="Wingdings" panose="05000000000000000000" pitchFamily="2" charset="2"/>
                <a:buNone/>
              </a:pPr>
              <a:r>
                <a:rPr kumimoji="0" lang="zh-CN" altLang="en-US" sz="1400" b="1">
                  <a:solidFill>
                    <a:srgbClr val="000000"/>
                  </a:solidFill>
                </a:rPr>
                <a:t>接口服务器</a:t>
              </a:r>
            </a:p>
          </p:txBody>
        </p:sp>
        <p:sp>
          <p:nvSpPr>
            <p:cNvPr id="26" name="Line 277">
              <a:extLst>
                <a:ext uri="{FF2B5EF4-FFF2-40B4-BE49-F238E27FC236}">
                  <a16:creationId xmlns:a16="http://schemas.microsoft.com/office/drawing/2014/main" id="{902357DB-0944-4B11-8150-B873E8B1DED6}"/>
                </a:ext>
              </a:extLst>
            </p:cNvPr>
            <p:cNvSpPr>
              <a:spLocks noChangeShapeType="1"/>
            </p:cNvSpPr>
            <p:nvPr/>
          </p:nvSpPr>
          <p:spPr bwMode="auto">
            <a:xfrm>
              <a:off x="2568575" y="3683000"/>
              <a:ext cx="381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p>
          </p:txBody>
        </p:sp>
        <p:sp>
          <p:nvSpPr>
            <p:cNvPr id="27" name="Line 277">
              <a:extLst>
                <a:ext uri="{FF2B5EF4-FFF2-40B4-BE49-F238E27FC236}">
                  <a16:creationId xmlns:a16="http://schemas.microsoft.com/office/drawing/2014/main" id="{21E59BB3-94C8-4B4E-A961-10E28C1BA1E3}"/>
                </a:ext>
              </a:extLst>
            </p:cNvPr>
            <p:cNvSpPr>
              <a:spLocks noChangeShapeType="1"/>
            </p:cNvSpPr>
            <p:nvPr/>
          </p:nvSpPr>
          <p:spPr bwMode="auto">
            <a:xfrm flipV="1">
              <a:off x="3635375" y="3454400"/>
              <a:ext cx="381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p>
          </p:txBody>
        </p:sp>
        <p:sp>
          <p:nvSpPr>
            <p:cNvPr id="28" name="AutoShape 4">
              <a:extLst>
                <a:ext uri="{FF2B5EF4-FFF2-40B4-BE49-F238E27FC236}">
                  <a16:creationId xmlns:a16="http://schemas.microsoft.com/office/drawing/2014/main" id="{01B78E40-7685-4A3E-AAAE-2644B96F55AA}"/>
                </a:ext>
              </a:extLst>
            </p:cNvPr>
            <p:cNvSpPr>
              <a:spLocks noChangeArrowheads="1"/>
            </p:cNvSpPr>
            <p:nvPr/>
          </p:nvSpPr>
          <p:spPr bwMode="auto">
            <a:xfrm>
              <a:off x="5387975" y="5511800"/>
              <a:ext cx="762000" cy="1371600"/>
            </a:xfrm>
            <a:prstGeom prst="chevron">
              <a:avLst>
                <a:gd name="adj" fmla="val 25000"/>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r>
                <a:rPr kumimoji="0" lang="zh-CN" altLang="en-US" sz="1100" b="1">
                  <a:solidFill>
                    <a:srgbClr val="000000"/>
                  </a:solidFill>
                </a:rPr>
                <a:t>预装配</a:t>
              </a:r>
            </a:p>
            <a:p>
              <a:pPr eaLnBrk="1" hangingPunct="1">
                <a:lnSpc>
                  <a:spcPct val="85000"/>
                </a:lnSpc>
                <a:spcBef>
                  <a:spcPct val="40000"/>
                </a:spcBef>
                <a:buClr>
                  <a:schemeClr val="bg2"/>
                </a:buClr>
                <a:buSzPct val="80000"/>
                <a:buFont typeface="Wingdings" panose="05000000000000000000" pitchFamily="2" charset="2"/>
                <a:buNone/>
              </a:pPr>
              <a:r>
                <a:rPr kumimoji="0" lang="zh-CN" altLang="en-US" sz="1100" b="1">
                  <a:solidFill>
                    <a:srgbClr val="000000"/>
                  </a:solidFill>
                </a:rPr>
                <a:t>工艺</a:t>
              </a:r>
            </a:p>
          </p:txBody>
        </p:sp>
        <p:sp>
          <p:nvSpPr>
            <p:cNvPr id="29" name="AutoShape 292">
              <a:extLst>
                <a:ext uri="{FF2B5EF4-FFF2-40B4-BE49-F238E27FC236}">
                  <a16:creationId xmlns:a16="http://schemas.microsoft.com/office/drawing/2014/main" id="{0B6C8F4B-CE06-41F2-877B-C2F3B3834F31}"/>
                </a:ext>
              </a:extLst>
            </p:cNvPr>
            <p:cNvSpPr>
              <a:spLocks noChangeArrowheads="1"/>
            </p:cNvSpPr>
            <p:nvPr/>
          </p:nvSpPr>
          <p:spPr bwMode="auto">
            <a:xfrm>
              <a:off x="4743450" y="5511800"/>
              <a:ext cx="838200" cy="1371600"/>
            </a:xfrm>
            <a:prstGeom prst="chevron">
              <a:avLst>
                <a:gd name="adj" fmla="val 25000"/>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r>
                <a:rPr kumimoji="0" lang="zh-CN" altLang="en-US" sz="1100" b="1">
                  <a:solidFill>
                    <a:srgbClr val="000000"/>
                  </a:solidFill>
                </a:rPr>
                <a:t>定义</a:t>
              </a:r>
            </a:p>
            <a:p>
              <a:pPr eaLnBrk="1" hangingPunct="1">
                <a:lnSpc>
                  <a:spcPct val="85000"/>
                </a:lnSpc>
                <a:spcBef>
                  <a:spcPct val="40000"/>
                </a:spcBef>
                <a:buClr>
                  <a:schemeClr val="bg2"/>
                </a:buClr>
                <a:buSzPct val="80000"/>
                <a:buFont typeface="Wingdings" panose="05000000000000000000" pitchFamily="2" charset="2"/>
                <a:buNone/>
              </a:pPr>
              <a:r>
                <a:rPr kumimoji="0" lang="en-US" altLang="zh-CN" sz="1100" b="1">
                  <a:solidFill>
                    <a:srgbClr val="000000"/>
                  </a:solidFill>
                </a:rPr>
                <a:t>BOM</a:t>
              </a:r>
            </a:p>
            <a:p>
              <a:pPr eaLnBrk="1" hangingPunct="1">
                <a:lnSpc>
                  <a:spcPct val="85000"/>
                </a:lnSpc>
                <a:spcBef>
                  <a:spcPct val="40000"/>
                </a:spcBef>
                <a:buClr>
                  <a:schemeClr val="bg2"/>
                </a:buClr>
                <a:buSzPct val="80000"/>
                <a:buFont typeface="Wingdings" panose="05000000000000000000" pitchFamily="2" charset="2"/>
                <a:buNone/>
              </a:pPr>
              <a:r>
                <a:rPr kumimoji="0" lang="zh-CN" altLang="en-US" sz="1100" b="1">
                  <a:solidFill>
                    <a:srgbClr val="000000"/>
                  </a:solidFill>
                </a:rPr>
                <a:t>表</a:t>
              </a:r>
            </a:p>
          </p:txBody>
        </p:sp>
        <p:pic>
          <p:nvPicPr>
            <p:cNvPr id="30" name="Object 6">
              <a:extLst>
                <a:ext uri="{FF2B5EF4-FFF2-40B4-BE49-F238E27FC236}">
                  <a16:creationId xmlns:a16="http://schemas.microsoft.com/office/drawing/2014/main" id="{C35CBC0B-9AAE-4C5E-8740-14BCD5A5C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775" y="4216400"/>
              <a:ext cx="539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289">
              <a:extLst>
                <a:ext uri="{FF2B5EF4-FFF2-40B4-BE49-F238E27FC236}">
                  <a16:creationId xmlns:a16="http://schemas.microsoft.com/office/drawing/2014/main" id="{05390E76-CF4A-4F12-9CE0-38A54EEAD25A}"/>
                </a:ext>
              </a:extLst>
            </p:cNvPr>
            <p:cNvSpPr txBox="1">
              <a:spLocks noChangeArrowheads="1"/>
            </p:cNvSpPr>
            <p:nvPr/>
          </p:nvSpPr>
          <p:spPr bwMode="auto">
            <a:xfrm>
              <a:off x="4549776" y="4972050"/>
              <a:ext cx="1304925" cy="1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50000"/>
                </a:spcBef>
                <a:buClr>
                  <a:schemeClr val="bg2"/>
                </a:buClr>
                <a:buSzPct val="80000"/>
                <a:buFont typeface="Wingdings" panose="05000000000000000000" pitchFamily="2" charset="2"/>
                <a:buNone/>
              </a:pPr>
              <a:r>
                <a:rPr kumimoji="0" lang="en-US" altLang="zh-CN" sz="1400" b="1">
                  <a:solidFill>
                    <a:srgbClr val="000000"/>
                  </a:solidFill>
                </a:rPr>
                <a:t>WMS</a:t>
              </a:r>
            </a:p>
          </p:txBody>
        </p:sp>
        <p:grpSp>
          <p:nvGrpSpPr>
            <p:cNvPr id="32" name="Group 35">
              <a:extLst>
                <a:ext uri="{FF2B5EF4-FFF2-40B4-BE49-F238E27FC236}">
                  <a16:creationId xmlns:a16="http://schemas.microsoft.com/office/drawing/2014/main" id="{F9794239-1068-4221-AFEB-26DCBC0F7026}"/>
                </a:ext>
              </a:extLst>
            </p:cNvPr>
            <p:cNvGrpSpPr>
              <a:grpSpLocks/>
            </p:cNvGrpSpPr>
            <p:nvPr/>
          </p:nvGrpSpPr>
          <p:grpSpPr bwMode="auto">
            <a:xfrm>
              <a:off x="5616575" y="5054600"/>
              <a:ext cx="381000" cy="381000"/>
              <a:chOff x="4200" y="1640"/>
              <a:chExt cx="329" cy="352"/>
            </a:xfrm>
          </p:grpSpPr>
          <p:sp>
            <p:nvSpPr>
              <p:cNvPr id="113" name="Freeform 36">
                <a:extLst>
                  <a:ext uri="{FF2B5EF4-FFF2-40B4-BE49-F238E27FC236}">
                    <a16:creationId xmlns:a16="http://schemas.microsoft.com/office/drawing/2014/main" id="{71FADA47-236B-4149-BCBC-3B13CCCBC33B}"/>
                  </a:ext>
                </a:extLst>
              </p:cNvPr>
              <p:cNvSpPr>
                <a:spLocks/>
              </p:cNvSpPr>
              <p:nvPr/>
            </p:nvSpPr>
            <p:spPr bwMode="auto">
              <a:xfrm>
                <a:off x="4245" y="1640"/>
                <a:ext cx="231" cy="203"/>
              </a:xfrm>
              <a:custGeom>
                <a:avLst/>
                <a:gdLst>
                  <a:gd name="T0" fmla="*/ 0 w 1156"/>
                  <a:gd name="T1" fmla="*/ 0 h 809"/>
                  <a:gd name="T2" fmla="*/ 0 w 1156"/>
                  <a:gd name="T3" fmla="*/ 0 h 809"/>
                  <a:gd name="T4" fmla="*/ 0 w 1156"/>
                  <a:gd name="T5" fmla="*/ 0 h 809"/>
                  <a:gd name="T6" fmla="*/ 0 w 1156"/>
                  <a:gd name="T7" fmla="*/ 0 h 809"/>
                  <a:gd name="T8" fmla="*/ 0 w 1156"/>
                  <a:gd name="T9" fmla="*/ 0 h 809"/>
                  <a:gd name="T10" fmla="*/ 0 w 1156"/>
                  <a:gd name="T11" fmla="*/ 0 h 809"/>
                  <a:gd name="T12" fmla="*/ 0 w 1156"/>
                  <a:gd name="T13" fmla="*/ 0 h 809"/>
                  <a:gd name="T14" fmla="*/ 0 w 1156"/>
                  <a:gd name="T15" fmla="*/ 0 h 809"/>
                  <a:gd name="T16" fmla="*/ 0 w 1156"/>
                  <a:gd name="T17" fmla="*/ 0 h 809"/>
                  <a:gd name="T18" fmla="*/ 0 w 1156"/>
                  <a:gd name="T19" fmla="*/ 0 h 809"/>
                  <a:gd name="T20" fmla="*/ 0 w 1156"/>
                  <a:gd name="T21" fmla="*/ 0 h 809"/>
                  <a:gd name="T22" fmla="*/ 0 w 1156"/>
                  <a:gd name="T23" fmla="*/ 0 h 809"/>
                  <a:gd name="T24" fmla="*/ 0 w 1156"/>
                  <a:gd name="T25" fmla="*/ 0 h 809"/>
                  <a:gd name="T26" fmla="*/ 0 w 1156"/>
                  <a:gd name="T27" fmla="*/ 0 h 809"/>
                  <a:gd name="T28" fmla="*/ 0 w 1156"/>
                  <a:gd name="T29" fmla="*/ 0 h 809"/>
                  <a:gd name="T30" fmla="*/ 0 w 1156"/>
                  <a:gd name="T31" fmla="*/ 0 h 809"/>
                  <a:gd name="T32" fmla="*/ 0 w 1156"/>
                  <a:gd name="T33" fmla="*/ 0 h 809"/>
                  <a:gd name="T34" fmla="*/ 0 w 1156"/>
                  <a:gd name="T35" fmla="*/ 0 h 809"/>
                  <a:gd name="T36" fmla="*/ 0 w 1156"/>
                  <a:gd name="T37" fmla="*/ 0 h 809"/>
                  <a:gd name="T38" fmla="*/ 0 w 1156"/>
                  <a:gd name="T39" fmla="*/ 0 h 809"/>
                  <a:gd name="T40" fmla="*/ 0 w 1156"/>
                  <a:gd name="T41" fmla="*/ 0 h 809"/>
                  <a:gd name="T42" fmla="*/ 0 w 1156"/>
                  <a:gd name="T43" fmla="*/ 0 h 809"/>
                  <a:gd name="T44" fmla="*/ 0 w 1156"/>
                  <a:gd name="T45" fmla="*/ 0 h 809"/>
                  <a:gd name="T46" fmla="*/ 0 w 1156"/>
                  <a:gd name="T47" fmla="*/ 0 h 809"/>
                  <a:gd name="T48" fmla="*/ 0 w 1156"/>
                  <a:gd name="T49" fmla="*/ 0 h 809"/>
                  <a:gd name="T50" fmla="*/ 0 w 1156"/>
                  <a:gd name="T51" fmla="*/ 0 h 809"/>
                  <a:gd name="T52" fmla="*/ 0 w 1156"/>
                  <a:gd name="T53" fmla="*/ 0 h 809"/>
                  <a:gd name="T54" fmla="*/ 0 w 1156"/>
                  <a:gd name="T55" fmla="*/ 0 h 809"/>
                  <a:gd name="T56" fmla="*/ 0 w 1156"/>
                  <a:gd name="T57" fmla="*/ 0 h 809"/>
                  <a:gd name="T58" fmla="*/ 0 w 1156"/>
                  <a:gd name="T59" fmla="*/ 0 h 809"/>
                  <a:gd name="T60" fmla="*/ 0 w 1156"/>
                  <a:gd name="T61" fmla="*/ 0 h 809"/>
                  <a:gd name="T62" fmla="*/ 0 w 1156"/>
                  <a:gd name="T63" fmla="*/ 0 h 809"/>
                  <a:gd name="T64" fmla="*/ 0 w 1156"/>
                  <a:gd name="T65" fmla="*/ 0 h 809"/>
                  <a:gd name="T66" fmla="*/ 0 w 1156"/>
                  <a:gd name="T67" fmla="*/ 0 h 809"/>
                  <a:gd name="T68" fmla="*/ 0 w 1156"/>
                  <a:gd name="T69" fmla="*/ 0 h 809"/>
                  <a:gd name="T70" fmla="*/ 0 w 1156"/>
                  <a:gd name="T71" fmla="*/ 0 h 809"/>
                  <a:gd name="T72" fmla="*/ 0 w 1156"/>
                  <a:gd name="T73" fmla="*/ 0 h 8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6"/>
                  <a:gd name="T112" fmla="*/ 0 h 809"/>
                  <a:gd name="T113" fmla="*/ 1156 w 1156"/>
                  <a:gd name="T114" fmla="*/ 809 h 8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6" h="809">
                    <a:moveTo>
                      <a:pt x="98" y="809"/>
                    </a:moveTo>
                    <a:lnTo>
                      <a:pt x="74" y="807"/>
                    </a:lnTo>
                    <a:lnTo>
                      <a:pt x="54" y="803"/>
                    </a:lnTo>
                    <a:lnTo>
                      <a:pt x="37" y="794"/>
                    </a:lnTo>
                    <a:lnTo>
                      <a:pt x="23" y="783"/>
                    </a:lnTo>
                    <a:lnTo>
                      <a:pt x="13" y="770"/>
                    </a:lnTo>
                    <a:lnTo>
                      <a:pt x="6" y="754"/>
                    </a:lnTo>
                    <a:lnTo>
                      <a:pt x="1" y="736"/>
                    </a:lnTo>
                    <a:lnTo>
                      <a:pt x="0" y="717"/>
                    </a:lnTo>
                    <a:lnTo>
                      <a:pt x="0" y="93"/>
                    </a:lnTo>
                    <a:lnTo>
                      <a:pt x="1" y="74"/>
                    </a:lnTo>
                    <a:lnTo>
                      <a:pt x="6" y="56"/>
                    </a:lnTo>
                    <a:lnTo>
                      <a:pt x="13" y="40"/>
                    </a:lnTo>
                    <a:lnTo>
                      <a:pt x="23" y="26"/>
                    </a:lnTo>
                    <a:lnTo>
                      <a:pt x="37" y="16"/>
                    </a:lnTo>
                    <a:lnTo>
                      <a:pt x="54" y="7"/>
                    </a:lnTo>
                    <a:lnTo>
                      <a:pt x="74" y="2"/>
                    </a:lnTo>
                    <a:lnTo>
                      <a:pt x="98" y="0"/>
                    </a:lnTo>
                    <a:lnTo>
                      <a:pt x="1058" y="0"/>
                    </a:lnTo>
                    <a:lnTo>
                      <a:pt x="1082" y="2"/>
                    </a:lnTo>
                    <a:lnTo>
                      <a:pt x="1102" y="7"/>
                    </a:lnTo>
                    <a:lnTo>
                      <a:pt x="1119" y="16"/>
                    </a:lnTo>
                    <a:lnTo>
                      <a:pt x="1133" y="26"/>
                    </a:lnTo>
                    <a:lnTo>
                      <a:pt x="1143" y="40"/>
                    </a:lnTo>
                    <a:lnTo>
                      <a:pt x="1150" y="56"/>
                    </a:lnTo>
                    <a:lnTo>
                      <a:pt x="1154" y="74"/>
                    </a:lnTo>
                    <a:lnTo>
                      <a:pt x="1156" y="93"/>
                    </a:lnTo>
                    <a:lnTo>
                      <a:pt x="1156" y="717"/>
                    </a:lnTo>
                    <a:lnTo>
                      <a:pt x="1154" y="736"/>
                    </a:lnTo>
                    <a:lnTo>
                      <a:pt x="1150" y="754"/>
                    </a:lnTo>
                    <a:lnTo>
                      <a:pt x="1143" y="770"/>
                    </a:lnTo>
                    <a:lnTo>
                      <a:pt x="1133" y="783"/>
                    </a:lnTo>
                    <a:lnTo>
                      <a:pt x="1119" y="794"/>
                    </a:lnTo>
                    <a:lnTo>
                      <a:pt x="1102" y="803"/>
                    </a:lnTo>
                    <a:lnTo>
                      <a:pt x="1082" y="807"/>
                    </a:lnTo>
                    <a:lnTo>
                      <a:pt x="1058" y="809"/>
                    </a:lnTo>
                    <a:lnTo>
                      <a:pt x="98" y="8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14" name="Freeform 37">
                <a:extLst>
                  <a:ext uri="{FF2B5EF4-FFF2-40B4-BE49-F238E27FC236}">
                    <a16:creationId xmlns:a16="http://schemas.microsoft.com/office/drawing/2014/main" id="{3D39D537-545F-46FF-9B14-18BADD293A29}"/>
                  </a:ext>
                </a:extLst>
              </p:cNvPr>
              <p:cNvSpPr>
                <a:spLocks/>
              </p:cNvSpPr>
              <p:nvPr/>
            </p:nvSpPr>
            <p:spPr bwMode="auto">
              <a:xfrm>
                <a:off x="4200" y="1843"/>
                <a:ext cx="329" cy="149"/>
              </a:xfrm>
              <a:custGeom>
                <a:avLst/>
                <a:gdLst>
                  <a:gd name="T0" fmla="*/ 0 w 1645"/>
                  <a:gd name="T1" fmla="*/ 0 h 599"/>
                  <a:gd name="T2" fmla="*/ 0 w 1645"/>
                  <a:gd name="T3" fmla="*/ 0 h 599"/>
                  <a:gd name="T4" fmla="*/ 0 w 1645"/>
                  <a:gd name="T5" fmla="*/ 0 h 599"/>
                  <a:gd name="T6" fmla="*/ 0 w 1645"/>
                  <a:gd name="T7" fmla="*/ 0 h 599"/>
                  <a:gd name="T8" fmla="*/ 0 w 1645"/>
                  <a:gd name="T9" fmla="*/ 0 h 599"/>
                  <a:gd name="T10" fmla="*/ 0 w 1645"/>
                  <a:gd name="T11" fmla="*/ 0 h 599"/>
                  <a:gd name="T12" fmla="*/ 0 w 1645"/>
                  <a:gd name="T13" fmla="*/ 0 h 599"/>
                  <a:gd name="T14" fmla="*/ 0 w 1645"/>
                  <a:gd name="T15" fmla="*/ 0 h 599"/>
                  <a:gd name="T16" fmla="*/ 0 w 1645"/>
                  <a:gd name="T17" fmla="*/ 0 h 599"/>
                  <a:gd name="T18" fmla="*/ 0 w 1645"/>
                  <a:gd name="T19" fmla="*/ 0 h 599"/>
                  <a:gd name="T20" fmla="*/ 0 w 1645"/>
                  <a:gd name="T21" fmla="*/ 0 h 599"/>
                  <a:gd name="T22" fmla="*/ 0 w 1645"/>
                  <a:gd name="T23" fmla="*/ 0 h 599"/>
                  <a:gd name="T24" fmla="*/ 0 w 1645"/>
                  <a:gd name="T25" fmla="*/ 0 h 599"/>
                  <a:gd name="T26" fmla="*/ 0 w 1645"/>
                  <a:gd name="T27" fmla="*/ 0 h 599"/>
                  <a:gd name="T28" fmla="*/ 0 w 1645"/>
                  <a:gd name="T29" fmla="*/ 0 h 599"/>
                  <a:gd name="T30" fmla="*/ 0 w 1645"/>
                  <a:gd name="T31" fmla="*/ 0 h 599"/>
                  <a:gd name="T32" fmla="*/ 0 w 1645"/>
                  <a:gd name="T33" fmla="*/ 0 h 599"/>
                  <a:gd name="T34" fmla="*/ 0 w 1645"/>
                  <a:gd name="T35" fmla="*/ 0 h 599"/>
                  <a:gd name="T36" fmla="*/ 0 w 1645"/>
                  <a:gd name="T37" fmla="*/ 0 h 5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45"/>
                  <a:gd name="T58" fmla="*/ 0 h 599"/>
                  <a:gd name="T59" fmla="*/ 1645 w 1645"/>
                  <a:gd name="T60" fmla="*/ 599 h 5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45" h="599">
                    <a:moveTo>
                      <a:pt x="1645" y="495"/>
                    </a:moveTo>
                    <a:lnTo>
                      <a:pt x="1566" y="170"/>
                    </a:lnTo>
                    <a:lnTo>
                      <a:pt x="1365" y="170"/>
                    </a:lnTo>
                    <a:lnTo>
                      <a:pt x="1365" y="88"/>
                    </a:lnTo>
                    <a:lnTo>
                      <a:pt x="1057" y="88"/>
                    </a:lnTo>
                    <a:lnTo>
                      <a:pt x="1057" y="23"/>
                    </a:lnTo>
                    <a:lnTo>
                      <a:pt x="983" y="23"/>
                    </a:lnTo>
                    <a:lnTo>
                      <a:pt x="983" y="0"/>
                    </a:lnTo>
                    <a:lnTo>
                      <a:pt x="621" y="0"/>
                    </a:lnTo>
                    <a:lnTo>
                      <a:pt x="621" y="23"/>
                    </a:lnTo>
                    <a:lnTo>
                      <a:pt x="547" y="23"/>
                    </a:lnTo>
                    <a:lnTo>
                      <a:pt x="547" y="88"/>
                    </a:lnTo>
                    <a:lnTo>
                      <a:pt x="241" y="88"/>
                    </a:lnTo>
                    <a:lnTo>
                      <a:pt x="241" y="170"/>
                    </a:lnTo>
                    <a:lnTo>
                      <a:pt x="79" y="170"/>
                    </a:lnTo>
                    <a:lnTo>
                      <a:pt x="0" y="495"/>
                    </a:lnTo>
                    <a:lnTo>
                      <a:pt x="47" y="599"/>
                    </a:lnTo>
                    <a:lnTo>
                      <a:pt x="1599" y="599"/>
                    </a:lnTo>
                    <a:lnTo>
                      <a:pt x="1645" y="4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15" name="Freeform 38">
                <a:extLst>
                  <a:ext uri="{FF2B5EF4-FFF2-40B4-BE49-F238E27FC236}">
                    <a16:creationId xmlns:a16="http://schemas.microsoft.com/office/drawing/2014/main" id="{9FFAAD40-BCF2-48A4-876E-2D409AF9EFC1}"/>
                  </a:ext>
                </a:extLst>
              </p:cNvPr>
              <p:cNvSpPr>
                <a:spLocks/>
              </p:cNvSpPr>
              <p:nvPr/>
            </p:nvSpPr>
            <p:spPr bwMode="auto">
              <a:xfrm>
                <a:off x="4250" y="1646"/>
                <a:ext cx="221" cy="191"/>
              </a:xfrm>
              <a:custGeom>
                <a:avLst/>
                <a:gdLst>
                  <a:gd name="T0" fmla="*/ 0 w 1107"/>
                  <a:gd name="T1" fmla="*/ 0 h 763"/>
                  <a:gd name="T2" fmla="*/ 0 w 1107"/>
                  <a:gd name="T3" fmla="*/ 0 h 763"/>
                  <a:gd name="T4" fmla="*/ 0 w 1107"/>
                  <a:gd name="T5" fmla="*/ 0 h 763"/>
                  <a:gd name="T6" fmla="*/ 0 w 1107"/>
                  <a:gd name="T7" fmla="*/ 0 h 763"/>
                  <a:gd name="T8" fmla="*/ 0 w 1107"/>
                  <a:gd name="T9" fmla="*/ 0 h 763"/>
                  <a:gd name="T10" fmla="*/ 0 w 1107"/>
                  <a:gd name="T11" fmla="*/ 0 h 763"/>
                  <a:gd name="T12" fmla="*/ 0 w 1107"/>
                  <a:gd name="T13" fmla="*/ 0 h 763"/>
                  <a:gd name="T14" fmla="*/ 0 w 1107"/>
                  <a:gd name="T15" fmla="*/ 0 h 763"/>
                  <a:gd name="T16" fmla="*/ 0 w 1107"/>
                  <a:gd name="T17" fmla="*/ 0 h 763"/>
                  <a:gd name="T18" fmla="*/ 0 w 1107"/>
                  <a:gd name="T19" fmla="*/ 0 h 763"/>
                  <a:gd name="T20" fmla="*/ 0 w 1107"/>
                  <a:gd name="T21" fmla="*/ 0 h 763"/>
                  <a:gd name="T22" fmla="*/ 0 w 1107"/>
                  <a:gd name="T23" fmla="*/ 0 h 763"/>
                  <a:gd name="T24" fmla="*/ 0 w 1107"/>
                  <a:gd name="T25" fmla="*/ 0 h 763"/>
                  <a:gd name="T26" fmla="*/ 0 w 1107"/>
                  <a:gd name="T27" fmla="*/ 0 h 763"/>
                  <a:gd name="T28" fmla="*/ 0 w 1107"/>
                  <a:gd name="T29" fmla="*/ 0 h 763"/>
                  <a:gd name="T30" fmla="*/ 0 w 1107"/>
                  <a:gd name="T31" fmla="*/ 0 h 763"/>
                  <a:gd name="T32" fmla="*/ 0 w 1107"/>
                  <a:gd name="T33" fmla="*/ 0 h 763"/>
                  <a:gd name="T34" fmla="*/ 0 w 1107"/>
                  <a:gd name="T35" fmla="*/ 0 h 763"/>
                  <a:gd name="T36" fmla="*/ 0 w 1107"/>
                  <a:gd name="T37" fmla="*/ 0 h 763"/>
                  <a:gd name="T38" fmla="*/ 0 w 1107"/>
                  <a:gd name="T39" fmla="*/ 0 h 763"/>
                  <a:gd name="T40" fmla="*/ 0 w 1107"/>
                  <a:gd name="T41" fmla="*/ 0 h 763"/>
                  <a:gd name="T42" fmla="*/ 0 w 1107"/>
                  <a:gd name="T43" fmla="*/ 0 h 763"/>
                  <a:gd name="T44" fmla="*/ 0 w 1107"/>
                  <a:gd name="T45" fmla="*/ 0 h 763"/>
                  <a:gd name="T46" fmla="*/ 0 w 1107"/>
                  <a:gd name="T47" fmla="*/ 0 h 763"/>
                  <a:gd name="T48" fmla="*/ 0 w 1107"/>
                  <a:gd name="T49" fmla="*/ 0 h 763"/>
                  <a:gd name="T50" fmla="*/ 0 w 1107"/>
                  <a:gd name="T51" fmla="*/ 0 h 763"/>
                  <a:gd name="T52" fmla="*/ 0 w 1107"/>
                  <a:gd name="T53" fmla="*/ 0 h 763"/>
                  <a:gd name="T54" fmla="*/ 0 w 1107"/>
                  <a:gd name="T55" fmla="*/ 0 h 763"/>
                  <a:gd name="T56" fmla="*/ 0 w 1107"/>
                  <a:gd name="T57" fmla="*/ 0 h 763"/>
                  <a:gd name="T58" fmla="*/ 0 w 1107"/>
                  <a:gd name="T59" fmla="*/ 0 h 763"/>
                  <a:gd name="T60" fmla="*/ 0 w 1107"/>
                  <a:gd name="T61" fmla="*/ 0 h 763"/>
                  <a:gd name="T62" fmla="*/ 0 w 1107"/>
                  <a:gd name="T63" fmla="*/ 0 h 763"/>
                  <a:gd name="T64" fmla="*/ 0 w 1107"/>
                  <a:gd name="T65" fmla="*/ 0 h 763"/>
                  <a:gd name="T66" fmla="*/ 0 w 1107"/>
                  <a:gd name="T67" fmla="*/ 0 h 763"/>
                  <a:gd name="T68" fmla="*/ 0 w 1107"/>
                  <a:gd name="T69" fmla="*/ 0 h 763"/>
                  <a:gd name="T70" fmla="*/ 0 w 1107"/>
                  <a:gd name="T71" fmla="*/ 0 h 763"/>
                  <a:gd name="T72" fmla="*/ 0 w 1107"/>
                  <a:gd name="T73" fmla="*/ 0 h 7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7"/>
                  <a:gd name="T112" fmla="*/ 0 h 763"/>
                  <a:gd name="T113" fmla="*/ 1107 w 1107"/>
                  <a:gd name="T114" fmla="*/ 763 h 7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7" h="763">
                    <a:moveTo>
                      <a:pt x="0" y="688"/>
                    </a:moveTo>
                    <a:lnTo>
                      <a:pt x="1" y="704"/>
                    </a:lnTo>
                    <a:lnTo>
                      <a:pt x="5" y="718"/>
                    </a:lnTo>
                    <a:lnTo>
                      <a:pt x="10" y="731"/>
                    </a:lnTo>
                    <a:lnTo>
                      <a:pt x="18" y="742"/>
                    </a:lnTo>
                    <a:lnTo>
                      <a:pt x="29" y="750"/>
                    </a:lnTo>
                    <a:lnTo>
                      <a:pt x="42" y="757"/>
                    </a:lnTo>
                    <a:lnTo>
                      <a:pt x="59" y="762"/>
                    </a:lnTo>
                    <a:lnTo>
                      <a:pt x="79" y="763"/>
                    </a:lnTo>
                    <a:lnTo>
                      <a:pt x="1027" y="763"/>
                    </a:lnTo>
                    <a:lnTo>
                      <a:pt x="1047" y="762"/>
                    </a:lnTo>
                    <a:lnTo>
                      <a:pt x="1064" y="757"/>
                    </a:lnTo>
                    <a:lnTo>
                      <a:pt x="1077" y="750"/>
                    </a:lnTo>
                    <a:lnTo>
                      <a:pt x="1089" y="742"/>
                    </a:lnTo>
                    <a:lnTo>
                      <a:pt x="1096" y="731"/>
                    </a:lnTo>
                    <a:lnTo>
                      <a:pt x="1102" y="718"/>
                    </a:lnTo>
                    <a:lnTo>
                      <a:pt x="1106" y="704"/>
                    </a:lnTo>
                    <a:lnTo>
                      <a:pt x="1107" y="688"/>
                    </a:lnTo>
                    <a:lnTo>
                      <a:pt x="1107" y="76"/>
                    </a:lnTo>
                    <a:lnTo>
                      <a:pt x="1106" y="60"/>
                    </a:lnTo>
                    <a:lnTo>
                      <a:pt x="1102" y="45"/>
                    </a:lnTo>
                    <a:lnTo>
                      <a:pt x="1096" y="33"/>
                    </a:lnTo>
                    <a:lnTo>
                      <a:pt x="1089" y="21"/>
                    </a:lnTo>
                    <a:lnTo>
                      <a:pt x="1077" y="12"/>
                    </a:lnTo>
                    <a:lnTo>
                      <a:pt x="1064" y="5"/>
                    </a:lnTo>
                    <a:lnTo>
                      <a:pt x="1047" y="1"/>
                    </a:lnTo>
                    <a:lnTo>
                      <a:pt x="1027" y="0"/>
                    </a:lnTo>
                    <a:lnTo>
                      <a:pt x="79" y="0"/>
                    </a:lnTo>
                    <a:lnTo>
                      <a:pt x="59" y="1"/>
                    </a:lnTo>
                    <a:lnTo>
                      <a:pt x="42" y="5"/>
                    </a:lnTo>
                    <a:lnTo>
                      <a:pt x="29" y="12"/>
                    </a:lnTo>
                    <a:lnTo>
                      <a:pt x="18" y="21"/>
                    </a:lnTo>
                    <a:lnTo>
                      <a:pt x="10" y="33"/>
                    </a:lnTo>
                    <a:lnTo>
                      <a:pt x="5" y="45"/>
                    </a:lnTo>
                    <a:lnTo>
                      <a:pt x="1" y="60"/>
                    </a:lnTo>
                    <a:lnTo>
                      <a:pt x="0" y="76"/>
                    </a:lnTo>
                    <a:lnTo>
                      <a:pt x="0" y="688"/>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16" name="Freeform 39">
                <a:extLst>
                  <a:ext uri="{FF2B5EF4-FFF2-40B4-BE49-F238E27FC236}">
                    <a16:creationId xmlns:a16="http://schemas.microsoft.com/office/drawing/2014/main" id="{56BC97E1-BDEC-42AF-9C8F-1C79CBBC0233}"/>
                  </a:ext>
                </a:extLst>
              </p:cNvPr>
              <p:cNvSpPr>
                <a:spLocks/>
              </p:cNvSpPr>
              <p:nvPr/>
            </p:nvSpPr>
            <p:spPr bwMode="auto">
              <a:xfrm>
                <a:off x="4313" y="1843"/>
                <a:ext cx="94" cy="21"/>
              </a:xfrm>
              <a:custGeom>
                <a:avLst/>
                <a:gdLst>
                  <a:gd name="T0" fmla="*/ 0 w 471"/>
                  <a:gd name="T1" fmla="*/ 0 h 88"/>
                  <a:gd name="T2" fmla="*/ 0 w 471"/>
                  <a:gd name="T3" fmla="*/ 0 h 88"/>
                  <a:gd name="T4" fmla="*/ 0 w 471"/>
                  <a:gd name="T5" fmla="*/ 0 h 88"/>
                  <a:gd name="T6" fmla="*/ 0 w 471"/>
                  <a:gd name="T7" fmla="*/ 0 h 88"/>
                  <a:gd name="T8" fmla="*/ 0 w 471"/>
                  <a:gd name="T9" fmla="*/ 0 h 88"/>
                  <a:gd name="T10" fmla="*/ 0 w 471"/>
                  <a:gd name="T11" fmla="*/ 0 h 88"/>
                  <a:gd name="T12" fmla="*/ 0 w 471"/>
                  <a:gd name="T13" fmla="*/ 0 h 88"/>
                  <a:gd name="T14" fmla="*/ 0 w 471"/>
                  <a:gd name="T15" fmla="*/ 0 h 88"/>
                  <a:gd name="T16" fmla="*/ 0 w 471"/>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1"/>
                  <a:gd name="T28" fmla="*/ 0 h 88"/>
                  <a:gd name="T29" fmla="*/ 471 w 471"/>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1" h="88">
                    <a:moveTo>
                      <a:pt x="471" y="88"/>
                    </a:moveTo>
                    <a:lnTo>
                      <a:pt x="471" y="39"/>
                    </a:lnTo>
                    <a:lnTo>
                      <a:pt x="396" y="39"/>
                    </a:lnTo>
                    <a:lnTo>
                      <a:pt x="396" y="0"/>
                    </a:lnTo>
                    <a:lnTo>
                      <a:pt x="75" y="0"/>
                    </a:lnTo>
                    <a:lnTo>
                      <a:pt x="75" y="39"/>
                    </a:lnTo>
                    <a:lnTo>
                      <a:pt x="0" y="39"/>
                    </a:lnTo>
                    <a:lnTo>
                      <a:pt x="0" y="88"/>
                    </a:lnTo>
                    <a:lnTo>
                      <a:pt x="471" y="88"/>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17" name="Freeform 40">
                <a:extLst>
                  <a:ext uri="{FF2B5EF4-FFF2-40B4-BE49-F238E27FC236}">
                    <a16:creationId xmlns:a16="http://schemas.microsoft.com/office/drawing/2014/main" id="{9C78867A-3140-45FF-A102-85992287AA9A}"/>
                  </a:ext>
                </a:extLst>
              </p:cNvPr>
              <p:cNvSpPr>
                <a:spLocks/>
              </p:cNvSpPr>
              <p:nvPr/>
            </p:nvSpPr>
            <p:spPr bwMode="auto">
              <a:xfrm>
                <a:off x="4252" y="1869"/>
                <a:ext cx="216" cy="16"/>
              </a:xfrm>
              <a:custGeom>
                <a:avLst/>
                <a:gdLst>
                  <a:gd name="T0" fmla="*/ 0 w 1083"/>
                  <a:gd name="T1" fmla="*/ 0 h 65"/>
                  <a:gd name="T2" fmla="*/ 0 w 1083"/>
                  <a:gd name="T3" fmla="*/ 0 h 65"/>
                  <a:gd name="T4" fmla="*/ 0 w 1083"/>
                  <a:gd name="T5" fmla="*/ 0 h 65"/>
                  <a:gd name="T6" fmla="*/ 0 w 1083"/>
                  <a:gd name="T7" fmla="*/ 0 h 65"/>
                  <a:gd name="T8" fmla="*/ 0 w 1083"/>
                  <a:gd name="T9" fmla="*/ 0 h 65"/>
                  <a:gd name="T10" fmla="*/ 0 w 1083"/>
                  <a:gd name="T11" fmla="*/ 0 h 65"/>
                  <a:gd name="T12" fmla="*/ 0 w 1083"/>
                  <a:gd name="T13" fmla="*/ 0 h 65"/>
                  <a:gd name="T14" fmla="*/ 0 w 1083"/>
                  <a:gd name="T15" fmla="*/ 0 h 65"/>
                  <a:gd name="T16" fmla="*/ 0 w 1083"/>
                  <a:gd name="T17" fmla="*/ 0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3"/>
                  <a:gd name="T28" fmla="*/ 0 h 65"/>
                  <a:gd name="T29" fmla="*/ 1083 w 1083"/>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3" h="65">
                    <a:moveTo>
                      <a:pt x="1029" y="65"/>
                    </a:moveTo>
                    <a:lnTo>
                      <a:pt x="1083" y="65"/>
                    </a:lnTo>
                    <a:lnTo>
                      <a:pt x="1083" y="0"/>
                    </a:lnTo>
                    <a:lnTo>
                      <a:pt x="0" y="0"/>
                    </a:lnTo>
                    <a:lnTo>
                      <a:pt x="0" y="65"/>
                    </a:lnTo>
                    <a:lnTo>
                      <a:pt x="606" y="65"/>
                    </a:lnTo>
                    <a:lnTo>
                      <a:pt x="606" y="17"/>
                    </a:lnTo>
                    <a:lnTo>
                      <a:pt x="1029" y="17"/>
                    </a:lnTo>
                    <a:lnTo>
                      <a:pt x="1029" y="65"/>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18" name="Freeform 41">
                <a:extLst>
                  <a:ext uri="{FF2B5EF4-FFF2-40B4-BE49-F238E27FC236}">
                    <a16:creationId xmlns:a16="http://schemas.microsoft.com/office/drawing/2014/main" id="{F6D57FA7-122B-4997-BAFC-C9A915CE8EE5}"/>
                  </a:ext>
                </a:extLst>
              </p:cNvPr>
              <p:cNvSpPr>
                <a:spLocks/>
              </p:cNvSpPr>
              <p:nvPr/>
            </p:nvSpPr>
            <p:spPr bwMode="auto">
              <a:xfrm>
                <a:off x="4206" y="1890"/>
                <a:ext cx="317" cy="86"/>
              </a:xfrm>
              <a:custGeom>
                <a:avLst/>
                <a:gdLst>
                  <a:gd name="T0" fmla="*/ 0 w 1584"/>
                  <a:gd name="T1" fmla="*/ 0 h 344"/>
                  <a:gd name="T2" fmla="*/ 0 w 1584"/>
                  <a:gd name="T3" fmla="*/ 0 h 344"/>
                  <a:gd name="T4" fmla="*/ 0 w 1584"/>
                  <a:gd name="T5" fmla="*/ 0 h 344"/>
                  <a:gd name="T6" fmla="*/ 0 w 1584"/>
                  <a:gd name="T7" fmla="*/ 0 h 344"/>
                  <a:gd name="T8" fmla="*/ 0 w 1584"/>
                  <a:gd name="T9" fmla="*/ 0 h 344"/>
                  <a:gd name="T10" fmla="*/ 0 w 1584"/>
                  <a:gd name="T11" fmla="*/ 0 h 344"/>
                  <a:gd name="T12" fmla="*/ 0 w 1584"/>
                  <a:gd name="T13" fmla="*/ 0 h 344"/>
                  <a:gd name="T14" fmla="*/ 0 60000 65536"/>
                  <a:gd name="T15" fmla="*/ 0 60000 65536"/>
                  <a:gd name="T16" fmla="*/ 0 60000 65536"/>
                  <a:gd name="T17" fmla="*/ 0 60000 65536"/>
                  <a:gd name="T18" fmla="*/ 0 60000 65536"/>
                  <a:gd name="T19" fmla="*/ 0 60000 65536"/>
                  <a:gd name="T20" fmla="*/ 0 60000 65536"/>
                  <a:gd name="T21" fmla="*/ 0 w 1584"/>
                  <a:gd name="T22" fmla="*/ 0 h 344"/>
                  <a:gd name="T23" fmla="*/ 1584 w 1584"/>
                  <a:gd name="T24" fmla="*/ 344 h 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4" h="344">
                    <a:moveTo>
                      <a:pt x="1584" y="304"/>
                    </a:moveTo>
                    <a:lnTo>
                      <a:pt x="1511" y="0"/>
                    </a:lnTo>
                    <a:lnTo>
                      <a:pt x="74" y="0"/>
                    </a:lnTo>
                    <a:lnTo>
                      <a:pt x="0" y="304"/>
                    </a:lnTo>
                    <a:lnTo>
                      <a:pt x="19" y="344"/>
                    </a:lnTo>
                    <a:lnTo>
                      <a:pt x="1565" y="344"/>
                    </a:lnTo>
                    <a:lnTo>
                      <a:pt x="1584" y="304"/>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19" name="Freeform 42">
                <a:extLst>
                  <a:ext uri="{FF2B5EF4-FFF2-40B4-BE49-F238E27FC236}">
                    <a16:creationId xmlns:a16="http://schemas.microsoft.com/office/drawing/2014/main" id="{244994F3-F554-4471-A4FE-A2C37E5DF729}"/>
                  </a:ext>
                </a:extLst>
              </p:cNvPr>
              <p:cNvSpPr>
                <a:spLocks/>
              </p:cNvSpPr>
              <p:nvPr/>
            </p:nvSpPr>
            <p:spPr bwMode="auto">
              <a:xfrm>
                <a:off x="4267" y="1666"/>
                <a:ext cx="187" cy="151"/>
              </a:xfrm>
              <a:custGeom>
                <a:avLst/>
                <a:gdLst>
                  <a:gd name="T0" fmla="*/ 0 w 936"/>
                  <a:gd name="T1" fmla="*/ 0 h 601"/>
                  <a:gd name="T2" fmla="*/ 0 w 936"/>
                  <a:gd name="T3" fmla="*/ 0 h 601"/>
                  <a:gd name="T4" fmla="*/ 0 w 936"/>
                  <a:gd name="T5" fmla="*/ 0 h 601"/>
                  <a:gd name="T6" fmla="*/ 0 w 936"/>
                  <a:gd name="T7" fmla="*/ 0 h 601"/>
                  <a:gd name="T8" fmla="*/ 0 w 936"/>
                  <a:gd name="T9" fmla="*/ 0 h 601"/>
                  <a:gd name="T10" fmla="*/ 0 w 936"/>
                  <a:gd name="T11" fmla="*/ 0 h 601"/>
                  <a:gd name="T12" fmla="*/ 0 w 936"/>
                  <a:gd name="T13" fmla="*/ 0 h 601"/>
                  <a:gd name="T14" fmla="*/ 0 w 936"/>
                  <a:gd name="T15" fmla="*/ 0 h 601"/>
                  <a:gd name="T16" fmla="*/ 0 w 936"/>
                  <a:gd name="T17" fmla="*/ 0 h 601"/>
                  <a:gd name="T18" fmla="*/ 0 w 936"/>
                  <a:gd name="T19" fmla="*/ 0 h 601"/>
                  <a:gd name="T20" fmla="*/ 0 w 936"/>
                  <a:gd name="T21" fmla="*/ 0 h 601"/>
                  <a:gd name="T22" fmla="*/ 0 w 936"/>
                  <a:gd name="T23" fmla="*/ 0 h 601"/>
                  <a:gd name="T24" fmla="*/ 0 w 936"/>
                  <a:gd name="T25" fmla="*/ 0 h 601"/>
                  <a:gd name="T26" fmla="*/ 0 w 936"/>
                  <a:gd name="T27" fmla="*/ 0 h 601"/>
                  <a:gd name="T28" fmla="*/ 0 w 936"/>
                  <a:gd name="T29" fmla="*/ 0 h 601"/>
                  <a:gd name="T30" fmla="*/ 0 w 936"/>
                  <a:gd name="T31" fmla="*/ 0 h 601"/>
                  <a:gd name="T32" fmla="*/ 0 w 936"/>
                  <a:gd name="T33" fmla="*/ 0 h 601"/>
                  <a:gd name="T34" fmla="*/ 0 w 936"/>
                  <a:gd name="T35" fmla="*/ 0 h 601"/>
                  <a:gd name="T36" fmla="*/ 0 w 936"/>
                  <a:gd name="T37" fmla="*/ 0 h 601"/>
                  <a:gd name="T38" fmla="*/ 0 w 936"/>
                  <a:gd name="T39" fmla="*/ 0 h 601"/>
                  <a:gd name="T40" fmla="*/ 0 w 936"/>
                  <a:gd name="T41" fmla="*/ 0 h 601"/>
                  <a:gd name="T42" fmla="*/ 0 w 936"/>
                  <a:gd name="T43" fmla="*/ 0 h 601"/>
                  <a:gd name="T44" fmla="*/ 0 w 936"/>
                  <a:gd name="T45" fmla="*/ 0 h 601"/>
                  <a:gd name="T46" fmla="*/ 0 w 936"/>
                  <a:gd name="T47" fmla="*/ 0 h 601"/>
                  <a:gd name="T48" fmla="*/ 0 w 936"/>
                  <a:gd name="T49" fmla="*/ 0 h 601"/>
                  <a:gd name="T50" fmla="*/ 0 w 936"/>
                  <a:gd name="T51" fmla="*/ 0 h 601"/>
                  <a:gd name="T52" fmla="*/ 0 w 936"/>
                  <a:gd name="T53" fmla="*/ 0 h 601"/>
                  <a:gd name="T54" fmla="*/ 0 w 936"/>
                  <a:gd name="T55" fmla="*/ 0 h 601"/>
                  <a:gd name="T56" fmla="*/ 0 w 936"/>
                  <a:gd name="T57" fmla="*/ 0 h 601"/>
                  <a:gd name="T58" fmla="*/ 0 w 936"/>
                  <a:gd name="T59" fmla="*/ 0 h 601"/>
                  <a:gd name="T60" fmla="*/ 0 w 936"/>
                  <a:gd name="T61" fmla="*/ 0 h 601"/>
                  <a:gd name="T62" fmla="*/ 0 w 936"/>
                  <a:gd name="T63" fmla="*/ 0 h 601"/>
                  <a:gd name="T64" fmla="*/ 0 w 936"/>
                  <a:gd name="T65" fmla="*/ 0 h 601"/>
                  <a:gd name="T66" fmla="*/ 0 w 936"/>
                  <a:gd name="T67" fmla="*/ 0 h 601"/>
                  <a:gd name="T68" fmla="*/ 0 w 936"/>
                  <a:gd name="T69" fmla="*/ 0 h 601"/>
                  <a:gd name="T70" fmla="*/ 0 w 936"/>
                  <a:gd name="T71" fmla="*/ 0 h 601"/>
                  <a:gd name="T72" fmla="*/ 0 w 936"/>
                  <a:gd name="T73" fmla="*/ 0 h 6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36"/>
                  <a:gd name="T112" fmla="*/ 0 h 601"/>
                  <a:gd name="T113" fmla="*/ 936 w 936"/>
                  <a:gd name="T114" fmla="*/ 601 h 6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36" h="601">
                    <a:moveTo>
                      <a:pt x="875" y="601"/>
                    </a:moveTo>
                    <a:lnTo>
                      <a:pt x="62" y="601"/>
                    </a:lnTo>
                    <a:lnTo>
                      <a:pt x="47" y="600"/>
                    </a:lnTo>
                    <a:lnTo>
                      <a:pt x="33" y="597"/>
                    </a:lnTo>
                    <a:lnTo>
                      <a:pt x="23" y="592"/>
                    </a:lnTo>
                    <a:lnTo>
                      <a:pt x="14" y="585"/>
                    </a:lnTo>
                    <a:lnTo>
                      <a:pt x="7" y="576"/>
                    </a:lnTo>
                    <a:lnTo>
                      <a:pt x="4" y="567"/>
                    </a:lnTo>
                    <a:lnTo>
                      <a:pt x="1" y="556"/>
                    </a:lnTo>
                    <a:lnTo>
                      <a:pt x="0" y="544"/>
                    </a:lnTo>
                    <a:lnTo>
                      <a:pt x="0" y="58"/>
                    </a:lnTo>
                    <a:lnTo>
                      <a:pt x="1" y="46"/>
                    </a:lnTo>
                    <a:lnTo>
                      <a:pt x="4" y="34"/>
                    </a:lnTo>
                    <a:lnTo>
                      <a:pt x="7" y="25"/>
                    </a:lnTo>
                    <a:lnTo>
                      <a:pt x="14" y="16"/>
                    </a:lnTo>
                    <a:lnTo>
                      <a:pt x="23" y="9"/>
                    </a:lnTo>
                    <a:lnTo>
                      <a:pt x="33" y="5"/>
                    </a:lnTo>
                    <a:lnTo>
                      <a:pt x="47" y="1"/>
                    </a:lnTo>
                    <a:lnTo>
                      <a:pt x="62" y="0"/>
                    </a:lnTo>
                    <a:lnTo>
                      <a:pt x="875" y="0"/>
                    </a:lnTo>
                    <a:lnTo>
                      <a:pt x="891" y="1"/>
                    </a:lnTo>
                    <a:lnTo>
                      <a:pt x="904" y="5"/>
                    </a:lnTo>
                    <a:lnTo>
                      <a:pt x="913" y="9"/>
                    </a:lnTo>
                    <a:lnTo>
                      <a:pt x="922" y="16"/>
                    </a:lnTo>
                    <a:lnTo>
                      <a:pt x="929" y="25"/>
                    </a:lnTo>
                    <a:lnTo>
                      <a:pt x="932" y="34"/>
                    </a:lnTo>
                    <a:lnTo>
                      <a:pt x="935" y="46"/>
                    </a:lnTo>
                    <a:lnTo>
                      <a:pt x="936" y="58"/>
                    </a:lnTo>
                    <a:lnTo>
                      <a:pt x="936" y="544"/>
                    </a:lnTo>
                    <a:lnTo>
                      <a:pt x="935" y="556"/>
                    </a:lnTo>
                    <a:lnTo>
                      <a:pt x="932" y="567"/>
                    </a:lnTo>
                    <a:lnTo>
                      <a:pt x="929" y="576"/>
                    </a:lnTo>
                    <a:lnTo>
                      <a:pt x="922" y="585"/>
                    </a:lnTo>
                    <a:lnTo>
                      <a:pt x="913" y="592"/>
                    </a:lnTo>
                    <a:lnTo>
                      <a:pt x="904" y="597"/>
                    </a:lnTo>
                    <a:lnTo>
                      <a:pt x="891" y="600"/>
                    </a:lnTo>
                    <a:lnTo>
                      <a:pt x="875" y="60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20" name="Rectangle 43">
                <a:extLst>
                  <a:ext uri="{FF2B5EF4-FFF2-40B4-BE49-F238E27FC236}">
                    <a16:creationId xmlns:a16="http://schemas.microsoft.com/office/drawing/2014/main" id="{374A1E72-B745-44F1-B04D-C3FEC80E0678}"/>
                  </a:ext>
                </a:extLst>
              </p:cNvPr>
              <p:cNvSpPr>
                <a:spLocks noChangeArrowheads="1"/>
              </p:cNvSpPr>
              <p:nvPr/>
            </p:nvSpPr>
            <p:spPr bwMode="auto">
              <a:xfrm>
                <a:off x="4434" y="1826"/>
                <a:ext cx="20" cy="7"/>
              </a:xfrm>
              <a:prstGeom prst="rect">
                <a:avLst/>
              </a:prstGeom>
              <a:solidFill>
                <a:srgbClr val="D8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21" name="Rectangle 44">
                <a:extLst>
                  <a:ext uri="{FF2B5EF4-FFF2-40B4-BE49-F238E27FC236}">
                    <a16:creationId xmlns:a16="http://schemas.microsoft.com/office/drawing/2014/main" id="{16707706-6056-4ECE-90A7-A14F993B7DDF}"/>
                  </a:ext>
                </a:extLst>
              </p:cNvPr>
              <p:cNvSpPr>
                <a:spLocks noChangeArrowheads="1"/>
              </p:cNvSpPr>
              <p:nvPr/>
            </p:nvSpPr>
            <p:spPr bwMode="auto">
              <a:xfrm>
                <a:off x="4259"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22" name="Rectangle 45">
                <a:extLst>
                  <a:ext uri="{FF2B5EF4-FFF2-40B4-BE49-F238E27FC236}">
                    <a16:creationId xmlns:a16="http://schemas.microsoft.com/office/drawing/2014/main" id="{EF332E5F-D86E-40F0-AA86-C656927B62F4}"/>
                  </a:ext>
                </a:extLst>
              </p:cNvPr>
              <p:cNvSpPr>
                <a:spLocks noChangeArrowheads="1"/>
              </p:cNvSpPr>
              <p:nvPr/>
            </p:nvSpPr>
            <p:spPr bwMode="auto">
              <a:xfrm>
                <a:off x="4270"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23" name="Rectangle 46">
                <a:extLst>
                  <a:ext uri="{FF2B5EF4-FFF2-40B4-BE49-F238E27FC236}">
                    <a16:creationId xmlns:a16="http://schemas.microsoft.com/office/drawing/2014/main" id="{FCEDBCE4-1A94-41D8-A499-64D7A4D04288}"/>
                  </a:ext>
                </a:extLst>
              </p:cNvPr>
              <p:cNvSpPr>
                <a:spLocks noChangeArrowheads="1"/>
              </p:cNvSpPr>
              <p:nvPr/>
            </p:nvSpPr>
            <p:spPr bwMode="auto">
              <a:xfrm>
                <a:off x="4281"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24" name="Rectangle 47">
                <a:extLst>
                  <a:ext uri="{FF2B5EF4-FFF2-40B4-BE49-F238E27FC236}">
                    <a16:creationId xmlns:a16="http://schemas.microsoft.com/office/drawing/2014/main" id="{45227906-9A44-4338-A65D-C85539E7CD0C}"/>
                  </a:ext>
                </a:extLst>
              </p:cNvPr>
              <p:cNvSpPr>
                <a:spLocks noChangeArrowheads="1"/>
              </p:cNvSpPr>
              <p:nvPr/>
            </p:nvSpPr>
            <p:spPr bwMode="auto">
              <a:xfrm>
                <a:off x="4291"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25" name="Rectangle 48">
                <a:extLst>
                  <a:ext uri="{FF2B5EF4-FFF2-40B4-BE49-F238E27FC236}">
                    <a16:creationId xmlns:a16="http://schemas.microsoft.com/office/drawing/2014/main" id="{868799EA-68F6-4DF4-942E-3AB171035B27}"/>
                  </a:ext>
                </a:extLst>
              </p:cNvPr>
              <p:cNvSpPr>
                <a:spLocks noChangeArrowheads="1"/>
              </p:cNvSpPr>
              <p:nvPr/>
            </p:nvSpPr>
            <p:spPr bwMode="auto">
              <a:xfrm>
                <a:off x="4302"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26" name="Rectangle 49">
                <a:extLst>
                  <a:ext uri="{FF2B5EF4-FFF2-40B4-BE49-F238E27FC236}">
                    <a16:creationId xmlns:a16="http://schemas.microsoft.com/office/drawing/2014/main" id="{416CF90C-8586-4906-BE49-8E9D253867DD}"/>
                  </a:ext>
                </a:extLst>
              </p:cNvPr>
              <p:cNvSpPr>
                <a:spLocks noChangeArrowheads="1"/>
              </p:cNvSpPr>
              <p:nvPr/>
            </p:nvSpPr>
            <p:spPr bwMode="auto">
              <a:xfrm>
                <a:off x="4312"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27" name="Freeform 50">
                <a:extLst>
                  <a:ext uri="{FF2B5EF4-FFF2-40B4-BE49-F238E27FC236}">
                    <a16:creationId xmlns:a16="http://schemas.microsoft.com/office/drawing/2014/main" id="{1139F664-C639-4810-A9F1-081FB94E1E95}"/>
                  </a:ext>
                </a:extLst>
              </p:cNvPr>
              <p:cNvSpPr>
                <a:spLocks/>
              </p:cNvSpPr>
              <p:nvPr/>
            </p:nvSpPr>
            <p:spPr bwMode="auto">
              <a:xfrm>
                <a:off x="4460" y="1917"/>
                <a:ext cx="13" cy="48"/>
              </a:xfrm>
              <a:custGeom>
                <a:avLst/>
                <a:gdLst>
                  <a:gd name="T0" fmla="*/ 0 w 66"/>
                  <a:gd name="T1" fmla="*/ 0 h 191"/>
                  <a:gd name="T2" fmla="*/ 0 w 66"/>
                  <a:gd name="T3" fmla="*/ 0 h 191"/>
                  <a:gd name="T4" fmla="*/ 0 w 66"/>
                  <a:gd name="T5" fmla="*/ 0 h 191"/>
                  <a:gd name="T6" fmla="*/ 0 w 66"/>
                  <a:gd name="T7" fmla="*/ 0 h 191"/>
                  <a:gd name="T8" fmla="*/ 0 w 66"/>
                  <a:gd name="T9" fmla="*/ 0 h 191"/>
                  <a:gd name="T10" fmla="*/ 0 60000 65536"/>
                  <a:gd name="T11" fmla="*/ 0 60000 65536"/>
                  <a:gd name="T12" fmla="*/ 0 60000 65536"/>
                  <a:gd name="T13" fmla="*/ 0 60000 65536"/>
                  <a:gd name="T14" fmla="*/ 0 60000 65536"/>
                  <a:gd name="T15" fmla="*/ 0 w 66"/>
                  <a:gd name="T16" fmla="*/ 0 h 191"/>
                  <a:gd name="T17" fmla="*/ 66 w 66"/>
                  <a:gd name="T18" fmla="*/ 191 h 191"/>
                </a:gdLst>
                <a:ahLst/>
                <a:cxnLst>
                  <a:cxn ang="T10">
                    <a:pos x="T0" y="T1"/>
                  </a:cxn>
                  <a:cxn ang="T11">
                    <a:pos x="T2" y="T3"/>
                  </a:cxn>
                  <a:cxn ang="T12">
                    <a:pos x="T4" y="T5"/>
                  </a:cxn>
                  <a:cxn ang="T13">
                    <a:pos x="T6" y="T7"/>
                  </a:cxn>
                  <a:cxn ang="T14">
                    <a:pos x="T8" y="T9"/>
                  </a:cxn>
                </a:cxnLst>
                <a:rect l="T15" t="T16" r="T17" b="T18"/>
                <a:pathLst>
                  <a:path w="66" h="191">
                    <a:moveTo>
                      <a:pt x="66" y="191"/>
                    </a:moveTo>
                    <a:lnTo>
                      <a:pt x="19" y="0"/>
                    </a:lnTo>
                    <a:lnTo>
                      <a:pt x="0" y="16"/>
                    </a:lnTo>
                    <a:lnTo>
                      <a:pt x="43" y="191"/>
                    </a:lnTo>
                    <a:lnTo>
                      <a:pt x="66"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28" name="Freeform 51">
                <a:extLst>
                  <a:ext uri="{FF2B5EF4-FFF2-40B4-BE49-F238E27FC236}">
                    <a16:creationId xmlns:a16="http://schemas.microsoft.com/office/drawing/2014/main" id="{FDBE8CD1-E19D-4487-A9CF-4FC2AE1FA44C}"/>
                  </a:ext>
                </a:extLst>
              </p:cNvPr>
              <p:cNvSpPr>
                <a:spLocks/>
              </p:cNvSpPr>
              <p:nvPr/>
            </p:nvSpPr>
            <p:spPr bwMode="auto">
              <a:xfrm>
                <a:off x="4475" y="1917"/>
                <a:ext cx="13" cy="48"/>
              </a:xfrm>
              <a:custGeom>
                <a:avLst/>
                <a:gdLst>
                  <a:gd name="T0" fmla="*/ 0 w 66"/>
                  <a:gd name="T1" fmla="*/ 0 h 191"/>
                  <a:gd name="T2" fmla="*/ 0 w 66"/>
                  <a:gd name="T3" fmla="*/ 0 h 191"/>
                  <a:gd name="T4" fmla="*/ 0 w 66"/>
                  <a:gd name="T5" fmla="*/ 0 h 191"/>
                  <a:gd name="T6" fmla="*/ 0 w 66"/>
                  <a:gd name="T7" fmla="*/ 0 h 191"/>
                  <a:gd name="T8" fmla="*/ 0 w 66"/>
                  <a:gd name="T9" fmla="*/ 0 h 191"/>
                  <a:gd name="T10" fmla="*/ 0 60000 65536"/>
                  <a:gd name="T11" fmla="*/ 0 60000 65536"/>
                  <a:gd name="T12" fmla="*/ 0 60000 65536"/>
                  <a:gd name="T13" fmla="*/ 0 60000 65536"/>
                  <a:gd name="T14" fmla="*/ 0 60000 65536"/>
                  <a:gd name="T15" fmla="*/ 0 w 66"/>
                  <a:gd name="T16" fmla="*/ 0 h 191"/>
                  <a:gd name="T17" fmla="*/ 66 w 66"/>
                  <a:gd name="T18" fmla="*/ 191 h 191"/>
                </a:gdLst>
                <a:ahLst/>
                <a:cxnLst>
                  <a:cxn ang="T10">
                    <a:pos x="T0" y="T1"/>
                  </a:cxn>
                  <a:cxn ang="T11">
                    <a:pos x="T2" y="T3"/>
                  </a:cxn>
                  <a:cxn ang="T12">
                    <a:pos x="T4" y="T5"/>
                  </a:cxn>
                  <a:cxn ang="T13">
                    <a:pos x="T6" y="T7"/>
                  </a:cxn>
                  <a:cxn ang="T14">
                    <a:pos x="T8" y="T9"/>
                  </a:cxn>
                </a:cxnLst>
                <a:rect l="T15" t="T16" r="T17" b="T18"/>
                <a:pathLst>
                  <a:path w="66" h="191">
                    <a:moveTo>
                      <a:pt x="66" y="191"/>
                    </a:moveTo>
                    <a:lnTo>
                      <a:pt x="19" y="0"/>
                    </a:lnTo>
                    <a:lnTo>
                      <a:pt x="0" y="16"/>
                    </a:lnTo>
                    <a:lnTo>
                      <a:pt x="42" y="191"/>
                    </a:lnTo>
                    <a:lnTo>
                      <a:pt x="66"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29" name="Freeform 52">
                <a:extLst>
                  <a:ext uri="{FF2B5EF4-FFF2-40B4-BE49-F238E27FC236}">
                    <a16:creationId xmlns:a16="http://schemas.microsoft.com/office/drawing/2014/main" id="{8755190B-6C24-4E5D-B30B-AD20D1C0C7C6}"/>
                  </a:ext>
                </a:extLst>
              </p:cNvPr>
              <p:cNvSpPr>
                <a:spLocks/>
              </p:cNvSpPr>
              <p:nvPr/>
            </p:nvSpPr>
            <p:spPr bwMode="auto">
              <a:xfrm>
                <a:off x="4489" y="1917"/>
                <a:ext cx="13" cy="48"/>
              </a:xfrm>
              <a:custGeom>
                <a:avLst/>
                <a:gdLst>
                  <a:gd name="T0" fmla="*/ 0 w 65"/>
                  <a:gd name="T1" fmla="*/ 0 h 191"/>
                  <a:gd name="T2" fmla="*/ 0 w 65"/>
                  <a:gd name="T3" fmla="*/ 0 h 191"/>
                  <a:gd name="T4" fmla="*/ 0 w 65"/>
                  <a:gd name="T5" fmla="*/ 0 h 191"/>
                  <a:gd name="T6" fmla="*/ 0 w 65"/>
                  <a:gd name="T7" fmla="*/ 0 h 191"/>
                  <a:gd name="T8" fmla="*/ 0 w 65"/>
                  <a:gd name="T9" fmla="*/ 0 h 191"/>
                  <a:gd name="T10" fmla="*/ 0 60000 65536"/>
                  <a:gd name="T11" fmla="*/ 0 60000 65536"/>
                  <a:gd name="T12" fmla="*/ 0 60000 65536"/>
                  <a:gd name="T13" fmla="*/ 0 60000 65536"/>
                  <a:gd name="T14" fmla="*/ 0 60000 65536"/>
                  <a:gd name="T15" fmla="*/ 0 w 65"/>
                  <a:gd name="T16" fmla="*/ 0 h 191"/>
                  <a:gd name="T17" fmla="*/ 65 w 65"/>
                  <a:gd name="T18" fmla="*/ 191 h 191"/>
                </a:gdLst>
                <a:ahLst/>
                <a:cxnLst>
                  <a:cxn ang="T10">
                    <a:pos x="T0" y="T1"/>
                  </a:cxn>
                  <a:cxn ang="T11">
                    <a:pos x="T2" y="T3"/>
                  </a:cxn>
                  <a:cxn ang="T12">
                    <a:pos x="T4" y="T5"/>
                  </a:cxn>
                  <a:cxn ang="T13">
                    <a:pos x="T6" y="T7"/>
                  </a:cxn>
                  <a:cxn ang="T14">
                    <a:pos x="T8" y="T9"/>
                  </a:cxn>
                </a:cxnLst>
                <a:rect l="T15" t="T16" r="T17" b="T18"/>
                <a:pathLst>
                  <a:path w="65" h="191">
                    <a:moveTo>
                      <a:pt x="65" y="191"/>
                    </a:moveTo>
                    <a:lnTo>
                      <a:pt x="19" y="0"/>
                    </a:lnTo>
                    <a:lnTo>
                      <a:pt x="0" y="16"/>
                    </a:lnTo>
                    <a:lnTo>
                      <a:pt x="43" y="191"/>
                    </a:lnTo>
                    <a:lnTo>
                      <a:pt x="65"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0" name="Freeform 53">
                <a:extLst>
                  <a:ext uri="{FF2B5EF4-FFF2-40B4-BE49-F238E27FC236}">
                    <a16:creationId xmlns:a16="http://schemas.microsoft.com/office/drawing/2014/main" id="{843C4376-5DD0-4860-A759-582B968C2A80}"/>
                  </a:ext>
                </a:extLst>
              </p:cNvPr>
              <p:cNvSpPr>
                <a:spLocks/>
              </p:cNvSpPr>
              <p:nvPr/>
            </p:nvSpPr>
            <p:spPr bwMode="auto">
              <a:xfrm>
                <a:off x="4232" y="1926"/>
                <a:ext cx="218" cy="4"/>
              </a:xfrm>
              <a:custGeom>
                <a:avLst/>
                <a:gdLst>
                  <a:gd name="T0" fmla="*/ 0 w 1090"/>
                  <a:gd name="T1" fmla="*/ 0 h 19"/>
                  <a:gd name="T2" fmla="*/ 0 w 1090"/>
                  <a:gd name="T3" fmla="*/ 0 h 19"/>
                  <a:gd name="T4" fmla="*/ 0 w 1090"/>
                  <a:gd name="T5" fmla="*/ 0 h 19"/>
                  <a:gd name="T6" fmla="*/ 0 w 1090"/>
                  <a:gd name="T7" fmla="*/ 0 h 19"/>
                  <a:gd name="T8" fmla="*/ 0 w 1090"/>
                  <a:gd name="T9" fmla="*/ 0 h 19"/>
                  <a:gd name="T10" fmla="*/ 0 60000 65536"/>
                  <a:gd name="T11" fmla="*/ 0 60000 65536"/>
                  <a:gd name="T12" fmla="*/ 0 60000 65536"/>
                  <a:gd name="T13" fmla="*/ 0 60000 65536"/>
                  <a:gd name="T14" fmla="*/ 0 60000 65536"/>
                  <a:gd name="T15" fmla="*/ 0 w 1090"/>
                  <a:gd name="T16" fmla="*/ 0 h 19"/>
                  <a:gd name="T17" fmla="*/ 1090 w 1090"/>
                  <a:gd name="T18" fmla="*/ 19 h 19"/>
                </a:gdLst>
                <a:ahLst/>
                <a:cxnLst>
                  <a:cxn ang="T10">
                    <a:pos x="T0" y="T1"/>
                  </a:cxn>
                  <a:cxn ang="T11">
                    <a:pos x="T2" y="T3"/>
                  </a:cxn>
                  <a:cxn ang="T12">
                    <a:pos x="T4" y="T5"/>
                  </a:cxn>
                  <a:cxn ang="T13">
                    <a:pos x="T6" y="T7"/>
                  </a:cxn>
                  <a:cxn ang="T14">
                    <a:pos x="T8" y="T9"/>
                  </a:cxn>
                </a:cxnLst>
                <a:rect l="T15" t="T16" r="T17" b="T18"/>
                <a:pathLst>
                  <a:path w="1090" h="19">
                    <a:moveTo>
                      <a:pt x="1085" y="0"/>
                    </a:moveTo>
                    <a:lnTo>
                      <a:pt x="4" y="0"/>
                    </a:lnTo>
                    <a:lnTo>
                      <a:pt x="0" y="19"/>
                    </a:lnTo>
                    <a:lnTo>
                      <a:pt x="1090" y="19"/>
                    </a:lnTo>
                    <a:lnTo>
                      <a:pt x="108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1" name="Freeform 54">
                <a:extLst>
                  <a:ext uri="{FF2B5EF4-FFF2-40B4-BE49-F238E27FC236}">
                    <a16:creationId xmlns:a16="http://schemas.microsoft.com/office/drawing/2014/main" id="{632BA7E1-9143-438F-85FC-D9192637F7D3}"/>
                  </a:ext>
                </a:extLst>
              </p:cNvPr>
              <p:cNvSpPr>
                <a:spLocks/>
              </p:cNvSpPr>
              <p:nvPr/>
            </p:nvSpPr>
            <p:spPr bwMode="auto">
              <a:xfrm>
                <a:off x="4461" y="1926"/>
                <a:ext cx="44" cy="4"/>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217" y="0"/>
                    </a:moveTo>
                    <a:lnTo>
                      <a:pt x="0" y="0"/>
                    </a:lnTo>
                    <a:lnTo>
                      <a:pt x="5" y="19"/>
                    </a:lnTo>
                    <a:lnTo>
                      <a:pt x="221" y="19"/>
                    </a:lnTo>
                    <a:lnTo>
                      <a:pt x="21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2" name="Freeform 55">
                <a:extLst>
                  <a:ext uri="{FF2B5EF4-FFF2-40B4-BE49-F238E27FC236}">
                    <a16:creationId xmlns:a16="http://schemas.microsoft.com/office/drawing/2014/main" id="{D81EABBE-6B03-4FCB-B1B7-ED4BB6FF108B}"/>
                  </a:ext>
                </a:extLst>
              </p:cNvPr>
              <p:cNvSpPr>
                <a:spLocks/>
              </p:cNvSpPr>
              <p:nvPr/>
            </p:nvSpPr>
            <p:spPr bwMode="auto">
              <a:xfrm>
                <a:off x="4464" y="1941"/>
                <a:ext cx="44" cy="4"/>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221" y="19"/>
                    </a:moveTo>
                    <a:lnTo>
                      <a:pt x="5" y="19"/>
                    </a:lnTo>
                    <a:lnTo>
                      <a:pt x="0" y="0"/>
                    </a:lnTo>
                    <a:lnTo>
                      <a:pt x="216" y="0"/>
                    </a:lnTo>
                    <a:lnTo>
                      <a:pt x="221"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3" name="Freeform 56">
                <a:extLst>
                  <a:ext uri="{FF2B5EF4-FFF2-40B4-BE49-F238E27FC236}">
                    <a16:creationId xmlns:a16="http://schemas.microsoft.com/office/drawing/2014/main" id="{2FAA88E2-3B58-4C13-B259-F697A5D52771}"/>
                  </a:ext>
                </a:extLst>
              </p:cNvPr>
              <p:cNvSpPr>
                <a:spLocks/>
              </p:cNvSpPr>
              <p:nvPr/>
            </p:nvSpPr>
            <p:spPr bwMode="auto">
              <a:xfrm>
                <a:off x="4229" y="1941"/>
                <a:ext cx="224" cy="4"/>
              </a:xfrm>
              <a:custGeom>
                <a:avLst/>
                <a:gdLst>
                  <a:gd name="T0" fmla="*/ 0 w 1120"/>
                  <a:gd name="T1" fmla="*/ 0 h 19"/>
                  <a:gd name="T2" fmla="*/ 0 w 1120"/>
                  <a:gd name="T3" fmla="*/ 0 h 19"/>
                  <a:gd name="T4" fmla="*/ 0 w 1120"/>
                  <a:gd name="T5" fmla="*/ 0 h 19"/>
                  <a:gd name="T6" fmla="*/ 0 w 1120"/>
                  <a:gd name="T7" fmla="*/ 0 h 19"/>
                  <a:gd name="T8" fmla="*/ 0 w 1120"/>
                  <a:gd name="T9" fmla="*/ 0 h 19"/>
                  <a:gd name="T10" fmla="*/ 0 60000 65536"/>
                  <a:gd name="T11" fmla="*/ 0 60000 65536"/>
                  <a:gd name="T12" fmla="*/ 0 60000 65536"/>
                  <a:gd name="T13" fmla="*/ 0 60000 65536"/>
                  <a:gd name="T14" fmla="*/ 0 60000 65536"/>
                  <a:gd name="T15" fmla="*/ 0 w 1120"/>
                  <a:gd name="T16" fmla="*/ 0 h 19"/>
                  <a:gd name="T17" fmla="*/ 1120 w 1120"/>
                  <a:gd name="T18" fmla="*/ 19 h 19"/>
                </a:gdLst>
                <a:ahLst/>
                <a:cxnLst>
                  <a:cxn ang="T10">
                    <a:pos x="T0" y="T1"/>
                  </a:cxn>
                  <a:cxn ang="T11">
                    <a:pos x="T2" y="T3"/>
                  </a:cxn>
                  <a:cxn ang="T12">
                    <a:pos x="T4" y="T5"/>
                  </a:cxn>
                  <a:cxn ang="T13">
                    <a:pos x="T6" y="T7"/>
                  </a:cxn>
                  <a:cxn ang="T14">
                    <a:pos x="T8" y="T9"/>
                  </a:cxn>
                </a:cxnLst>
                <a:rect l="T15" t="T16" r="T17" b="T18"/>
                <a:pathLst>
                  <a:path w="1120" h="19">
                    <a:moveTo>
                      <a:pt x="1116" y="0"/>
                    </a:moveTo>
                    <a:lnTo>
                      <a:pt x="6" y="0"/>
                    </a:lnTo>
                    <a:lnTo>
                      <a:pt x="0" y="19"/>
                    </a:lnTo>
                    <a:lnTo>
                      <a:pt x="1120" y="19"/>
                    </a:lnTo>
                    <a:lnTo>
                      <a:pt x="111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4" name="Freeform 57">
                <a:extLst>
                  <a:ext uri="{FF2B5EF4-FFF2-40B4-BE49-F238E27FC236}">
                    <a16:creationId xmlns:a16="http://schemas.microsoft.com/office/drawing/2014/main" id="{8CA584A3-C0AD-41C9-B458-D461B20B5CE8}"/>
                  </a:ext>
                </a:extLst>
              </p:cNvPr>
              <p:cNvSpPr>
                <a:spLocks/>
              </p:cNvSpPr>
              <p:nvPr/>
            </p:nvSpPr>
            <p:spPr bwMode="auto">
              <a:xfrm>
                <a:off x="4225" y="1960"/>
                <a:ext cx="231" cy="5"/>
              </a:xfrm>
              <a:custGeom>
                <a:avLst/>
                <a:gdLst>
                  <a:gd name="T0" fmla="*/ 0 w 1157"/>
                  <a:gd name="T1" fmla="*/ 0 h 19"/>
                  <a:gd name="T2" fmla="*/ 0 w 1157"/>
                  <a:gd name="T3" fmla="*/ 0 h 19"/>
                  <a:gd name="T4" fmla="*/ 0 w 1157"/>
                  <a:gd name="T5" fmla="*/ 0 h 19"/>
                  <a:gd name="T6" fmla="*/ 0 w 1157"/>
                  <a:gd name="T7" fmla="*/ 0 h 19"/>
                  <a:gd name="T8" fmla="*/ 0 w 1157"/>
                  <a:gd name="T9" fmla="*/ 0 h 19"/>
                  <a:gd name="T10" fmla="*/ 0 60000 65536"/>
                  <a:gd name="T11" fmla="*/ 0 60000 65536"/>
                  <a:gd name="T12" fmla="*/ 0 60000 65536"/>
                  <a:gd name="T13" fmla="*/ 0 60000 65536"/>
                  <a:gd name="T14" fmla="*/ 0 60000 65536"/>
                  <a:gd name="T15" fmla="*/ 0 w 1157"/>
                  <a:gd name="T16" fmla="*/ 0 h 19"/>
                  <a:gd name="T17" fmla="*/ 1157 w 1157"/>
                  <a:gd name="T18" fmla="*/ 19 h 19"/>
                </a:gdLst>
                <a:ahLst/>
                <a:cxnLst>
                  <a:cxn ang="T10">
                    <a:pos x="T0" y="T1"/>
                  </a:cxn>
                  <a:cxn ang="T11">
                    <a:pos x="T2" y="T3"/>
                  </a:cxn>
                  <a:cxn ang="T12">
                    <a:pos x="T4" y="T5"/>
                  </a:cxn>
                  <a:cxn ang="T13">
                    <a:pos x="T6" y="T7"/>
                  </a:cxn>
                  <a:cxn ang="T14">
                    <a:pos x="T8" y="T9"/>
                  </a:cxn>
                </a:cxnLst>
                <a:rect l="T15" t="T16" r="T17" b="T18"/>
                <a:pathLst>
                  <a:path w="1157" h="19">
                    <a:moveTo>
                      <a:pt x="1157" y="19"/>
                    </a:moveTo>
                    <a:lnTo>
                      <a:pt x="0" y="19"/>
                    </a:lnTo>
                    <a:lnTo>
                      <a:pt x="5" y="0"/>
                    </a:lnTo>
                    <a:lnTo>
                      <a:pt x="1152" y="0"/>
                    </a:lnTo>
                    <a:lnTo>
                      <a:pt x="1157"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5" name="Freeform 58">
                <a:extLst>
                  <a:ext uri="{FF2B5EF4-FFF2-40B4-BE49-F238E27FC236}">
                    <a16:creationId xmlns:a16="http://schemas.microsoft.com/office/drawing/2014/main" id="{885AB6C7-BD3D-413D-873D-00B8F92156C9}"/>
                  </a:ext>
                </a:extLst>
              </p:cNvPr>
              <p:cNvSpPr>
                <a:spLocks/>
              </p:cNvSpPr>
              <p:nvPr/>
            </p:nvSpPr>
            <p:spPr bwMode="auto">
              <a:xfrm>
                <a:off x="4468" y="1960"/>
                <a:ext cx="44" cy="5"/>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5" y="19"/>
                    </a:moveTo>
                    <a:lnTo>
                      <a:pt x="221" y="19"/>
                    </a:lnTo>
                    <a:lnTo>
                      <a:pt x="216" y="0"/>
                    </a:lnTo>
                    <a:lnTo>
                      <a:pt x="0" y="0"/>
                    </a:lnTo>
                    <a:lnTo>
                      <a:pt x="5"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6" name="Freeform 59">
                <a:extLst>
                  <a:ext uri="{FF2B5EF4-FFF2-40B4-BE49-F238E27FC236}">
                    <a16:creationId xmlns:a16="http://schemas.microsoft.com/office/drawing/2014/main" id="{58D3126C-D6B8-456F-82E2-8370F511A231}"/>
                  </a:ext>
                </a:extLst>
              </p:cNvPr>
              <p:cNvSpPr>
                <a:spLocks/>
              </p:cNvSpPr>
              <p:nvPr/>
            </p:nvSpPr>
            <p:spPr bwMode="auto">
              <a:xfrm>
                <a:off x="4235" y="1910"/>
                <a:ext cx="212" cy="5"/>
              </a:xfrm>
              <a:custGeom>
                <a:avLst/>
                <a:gdLst>
                  <a:gd name="T0" fmla="*/ 0 w 1061"/>
                  <a:gd name="T1" fmla="*/ 0 h 19"/>
                  <a:gd name="T2" fmla="*/ 0 w 1061"/>
                  <a:gd name="T3" fmla="*/ 0 h 19"/>
                  <a:gd name="T4" fmla="*/ 0 w 1061"/>
                  <a:gd name="T5" fmla="*/ 0 h 19"/>
                  <a:gd name="T6" fmla="*/ 0 w 1061"/>
                  <a:gd name="T7" fmla="*/ 0 h 19"/>
                  <a:gd name="T8" fmla="*/ 0 w 1061"/>
                  <a:gd name="T9" fmla="*/ 0 h 19"/>
                  <a:gd name="T10" fmla="*/ 0 60000 65536"/>
                  <a:gd name="T11" fmla="*/ 0 60000 65536"/>
                  <a:gd name="T12" fmla="*/ 0 60000 65536"/>
                  <a:gd name="T13" fmla="*/ 0 60000 65536"/>
                  <a:gd name="T14" fmla="*/ 0 60000 65536"/>
                  <a:gd name="T15" fmla="*/ 0 w 1061"/>
                  <a:gd name="T16" fmla="*/ 0 h 19"/>
                  <a:gd name="T17" fmla="*/ 1061 w 1061"/>
                  <a:gd name="T18" fmla="*/ 19 h 19"/>
                </a:gdLst>
                <a:ahLst/>
                <a:cxnLst>
                  <a:cxn ang="T10">
                    <a:pos x="T0" y="T1"/>
                  </a:cxn>
                  <a:cxn ang="T11">
                    <a:pos x="T2" y="T3"/>
                  </a:cxn>
                  <a:cxn ang="T12">
                    <a:pos x="T4" y="T5"/>
                  </a:cxn>
                  <a:cxn ang="T13">
                    <a:pos x="T6" y="T7"/>
                  </a:cxn>
                  <a:cxn ang="T14">
                    <a:pos x="T8" y="T9"/>
                  </a:cxn>
                </a:cxnLst>
                <a:rect l="T15" t="T16" r="T17" b="T18"/>
                <a:pathLst>
                  <a:path w="1061" h="19">
                    <a:moveTo>
                      <a:pt x="1056" y="0"/>
                    </a:moveTo>
                    <a:lnTo>
                      <a:pt x="5" y="0"/>
                    </a:lnTo>
                    <a:lnTo>
                      <a:pt x="0" y="19"/>
                    </a:lnTo>
                    <a:lnTo>
                      <a:pt x="1061" y="19"/>
                    </a:lnTo>
                    <a:lnTo>
                      <a:pt x="105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7" name="Freeform 60">
                <a:extLst>
                  <a:ext uri="{FF2B5EF4-FFF2-40B4-BE49-F238E27FC236}">
                    <a16:creationId xmlns:a16="http://schemas.microsoft.com/office/drawing/2014/main" id="{E507D759-0231-4A5D-B0FA-DEFBA423A3F6}"/>
                  </a:ext>
                </a:extLst>
              </p:cNvPr>
              <p:cNvSpPr>
                <a:spLocks/>
              </p:cNvSpPr>
              <p:nvPr/>
            </p:nvSpPr>
            <p:spPr bwMode="auto">
              <a:xfrm>
                <a:off x="4439" y="1900"/>
                <a:ext cx="17" cy="65"/>
              </a:xfrm>
              <a:custGeom>
                <a:avLst/>
                <a:gdLst>
                  <a:gd name="T0" fmla="*/ 0 w 86"/>
                  <a:gd name="T1" fmla="*/ 0 h 260"/>
                  <a:gd name="T2" fmla="*/ 0 w 86"/>
                  <a:gd name="T3" fmla="*/ 0 h 260"/>
                  <a:gd name="T4" fmla="*/ 0 w 86"/>
                  <a:gd name="T5" fmla="*/ 0 h 260"/>
                  <a:gd name="T6" fmla="*/ 0 w 86"/>
                  <a:gd name="T7" fmla="*/ 0 h 260"/>
                  <a:gd name="T8" fmla="*/ 0 w 86"/>
                  <a:gd name="T9" fmla="*/ 0 h 260"/>
                  <a:gd name="T10" fmla="*/ 0 60000 65536"/>
                  <a:gd name="T11" fmla="*/ 0 60000 65536"/>
                  <a:gd name="T12" fmla="*/ 0 60000 65536"/>
                  <a:gd name="T13" fmla="*/ 0 60000 65536"/>
                  <a:gd name="T14" fmla="*/ 0 60000 65536"/>
                  <a:gd name="T15" fmla="*/ 0 w 86"/>
                  <a:gd name="T16" fmla="*/ 0 h 260"/>
                  <a:gd name="T17" fmla="*/ 86 w 86"/>
                  <a:gd name="T18" fmla="*/ 260 h 260"/>
                </a:gdLst>
                <a:ahLst/>
                <a:cxnLst>
                  <a:cxn ang="T10">
                    <a:pos x="T0" y="T1"/>
                  </a:cxn>
                  <a:cxn ang="T11">
                    <a:pos x="T2" y="T3"/>
                  </a:cxn>
                  <a:cxn ang="T12">
                    <a:pos x="T4" y="T5"/>
                  </a:cxn>
                  <a:cxn ang="T13">
                    <a:pos x="T6" y="T7"/>
                  </a:cxn>
                  <a:cxn ang="T14">
                    <a:pos x="T8" y="T9"/>
                  </a:cxn>
                </a:cxnLst>
                <a:rect l="T15" t="T16" r="T17" b="T18"/>
                <a:pathLst>
                  <a:path w="86" h="260">
                    <a:moveTo>
                      <a:pt x="24" y="0"/>
                    </a:moveTo>
                    <a:lnTo>
                      <a:pt x="86" y="260"/>
                    </a:lnTo>
                    <a:lnTo>
                      <a:pt x="63" y="260"/>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8" name="Freeform 61">
                <a:extLst>
                  <a:ext uri="{FF2B5EF4-FFF2-40B4-BE49-F238E27FC236}">
                    <a16:creationId xmlns:a16="http://schemas.microsoft.com/office/drawing/2014/main" id="{56E6E8F2-D95C-43C7-9972-A5678194DD0C}"/>
                  </a:ext>
                </a:extLst>
              </p:cNvPr>
              <p:cNvSpPr>
                <a:spLocks/>
              </p:cNvSpPr>
              <p:nvPr/>
            </p:nvSpPr>
            <p:spPr bwMode="auto">
              <a:xfrm>
                <a:off x="4426" y="1900"/>
                <a:ext cx="6" cy="10"/>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3" y="0"/>
                    </a:moveTo>
                    <a:lnTo>
                      <a:pt x="31" y="42"/>
                    </a:lnTo>
                    <a:lnTo>
                      <a:pt x="9"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39" name="Freeform 62">
                <a:extLst>
                  <a:ext uri="{FF2B5EF4-FFF2-40B4-BE49-F238E27FC236}">
                    <a16:creationId xmlns:a16="http://schemas.microsoft.com/office/drawing/2014/main" id="{7CF68B93-4FC5-4D87-BF5D-05C35292B66C}"/>
                  </a:ext>
                </a:extLst>
              </p:cNvPr>
              <p:cNvSpPr>
                <a:spLocks/>
              </p:cNvSpPr>
              <p:nvPr/>
            </p:nvSpPr>
            <p:spPr bwMode="auto">
              <a:xfrm>
                <a:off x="4412"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8"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40" name="Freeform 63">
                <a:extLst>
                  <a:ext uri="{FF2B5EF4-FFF2-40B4-BE49-F238E27FC236}">
                    <a16:creationId xmlns:a16="http://schemas.microsoft.com/office/drawing/2014/main" id="{4357A170-40D2-4320-A991-4CC1AF8B920E}"/>
                  </a:ext>
                </a:extLst>
              </p:cNvPr>
              <p:cNvSpPr>
                <a:spLocks/>
              </p:cNvSpPr>
              <p:nvPr/>
            </p:nvSpPr>
            <p:spPr bwMode="auto">
              <a:xfrm>
                <a:off x="4399"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7"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41" name="Freeform 64">
                <a:extLst>
                  <a:ext uri="{FF2B5EF4-FFF2-40B4-BE49-F238E27FC236}">
                    <a16:creationId xmlns:a16="http://schemas.microsoft.com/office/drawing/2014/main" id="{54120ADF-99E5-43D0-9C95-15C3660C1AAD}"/>
                  </a:ext>
                </a:extLst>
              </p:cNvPr>
              <p:cNvSpPr>
                <a:spLocks/>
              </p:cNvSpPr>
              <p:nvPr/>
            </p:nvSpPr>
            <p:spPr bwMode="auto">
              <a:xfrm>
                <a:off x="4385" y="1900"/>
                <a:ext cx="6" cy="10"/>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2" y="0"/>
                    </a:moveTo>
                    <a:lnTo>
                      <a:pt x="28" y="42"/>
                    </a:lnTo>
                    <a:lnTo>
                      <a:pt x="5"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42" name="Freeform 65">
                <a:extLst>
                  <a:ext uri="{FF2B5EF4-FFF2-40B4-BE49-F238E27FC236}">
                    <a16:creationId xmlns:a16="http://schemas.microsoft.com/office/drawing/2014/main" id="{D5B73EBF-86AD-47E7-9C3E-12895073E172}"/>
                  </a:ext>
                </a:extLst>
              </p:cNvPr>
              <p:cNvSpPr>
                <a:spLocks/>
              </p:cNvSpPr>
              <p:nvPr/>
            </p:nvSpPr>
            <p:spPr bwMode="auto">
              <a:xfrm>
                <a:off x="4372" y="1900"/>
                <a:ext cx="5" cy="10"/>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1" y="0"/>
                    </a:moveTo>
                    <a:lnTo>
                      <a:pt x="25" y="42"/>
                    </a:lnTo>
                    <a:lnTo>
                      <a:pt x="2"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43" name="Freeform 66">
                <a:extLst>
                  <a:ext uri="{FF2B5EF4-FFF2-40B4-BE49-F238E27FC236}">
                    <a16:creationId xmlns:a16="http://schemas.microsoft.com/office/drawing/2014/main" id="{A45F4891-715E-4D55-A99F-1A6FBFDB9E71}"/>
                  </a:ext>
                </a:extLst>
              </p:cNvPr>
              <p:cNvSpPr>
                <a:spLocks/>
              </p:cNvSpPr>
              <p:nvPr/>
            </p:nvSpPr>
            <p:spPr bwMode="auto">
              <a:xfrm>
                <a:off x="4359" y="1900"/>
                <a:ext cx="5" cy="10"/>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2" y="0"/>
                    </a:moveTo>
                    <a:lnTo>
                      <a:pt x="24"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44" name="Freeform 67">
                <a:extLst>
                  <a:ext uri="{FF2B5EF4-FFF2-40B4-BE49-F238E27FC236}">
                    <a16:creationId xmlns:a16="http://schemas.microsoft.com/office/drawing/2014/main" id="{C5B9D0B9-ED8D-416E-9C6E-BA423BB92E00}"/>
                  </a:ext>
                </a:extLst>
              </p:cNvPr>
              <p:cNvSpPr>
                <a:spLocks/>
              </p:cNvSpPr>
              <p:nvPr/>
            </p:nvSpPr>
            <p:spPr bwMode="auto">
              <a:xfrm>
                <a:off x="4345" y="1900"/>
                <a:ext cx="5" cy="10"/>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1" y="42"/>
                    </a:lnTo>
                    <a:lnTo>
                      <a:pt x="0"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45" name="Rectangle 68">
                <a:extLst>
                  <a:ext uri="{FF2B5EF4-FFF2-40B4-BE49-F238E27FC236}">
                    <a16:creationId xmlns:a16="http://schemas.microsoft.com/office/drawing/2014/main" id="{47F3E20D-C5B4-4FCC-A205-3605DA7C7B64}"/>
                  </a:ext>
                </a:extLst>
              </p:cNvPr>
              <p:cNvSpPr>
                <a:spLocks noChangeArrowheads="1"/>
              </p:cNvSpPr>
              <p:nvPr/>
            </p:nvSpPr>
            <p:spPr bwMode="auto">
              <a:xfrm>
                <a:off x="4332" y="1900"/>
                <a:ext cx="4" cy="10"/>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146" name="Freeform 69">
                <a:extLst>
                  <a:ext uri="{FF2B5EF4-FFF2-40B4-BE49-F238E27FC236}">
                    <a16:creationId xmlns:a16="http://schemas.microsoft.com/office/drawing/2014/main" id="{5D054DCD-1442-4F69-992F-5FAADFA55804}"/>
                  </a:ext>
                </a:extLst>
              </p:cNvPr>
              <p:cNvSpPr>
                <a:spLocks/>
              </p:cNvSpPr>
              <p:nvPr/>
            </p:nvSpPr>
            <p:spPr bwMode="auto">
              <a:xfrm>
                <a:off x="4318" y="1900"/>
                <a:ext cx="5" cy="10"/>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1" y="42"/>
                    </a:lnTo>
                    <a:lnTo>
                      <a:pt x="0" y="42"/>
                    </a:lnTo>
                    <a:lnTo>
                      <a:pt x="2"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47" name="Freeform 70">
                <a:extLst>
                  <a:ext uri="{FF2B5EF4-FFF2-40B4-BE49-F238E27FC236}">
                    <a16:creationId xmlns:a16="http://schemas.microsoft.com/office/drawing/2014/main" id="{A5E0F02D-E609-4CCE-ABEB-0ECCDBB40783}"/>
                  </a:ext>
                </a:extLst>
              </p:cNvPr>
              <p:cNvSpPr>
                <a:spLocks/>
              </p:cNvSpPr>
              <p:nvPr/>
            </p:nvSpPr>
            <p:spPr bwMode="auto">
              <a:xfrm>
                <a:off x="4304" y="1900"/>
                <a:ext cx="5" cy="10"/>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1" y="42"/>
                    </a:lnTo>
                    <a:lnTo>
                      <a:pt x="0" y="42"/>
                    </a:lnTo>
                    <a:lnTo>
                      <a:pt x="3"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48" name="Freeform 71">
                <a:extLst>
                  <a:ext uri="{FF2B5EF4-FFF2-40B4-BE49-F238E27FC236}">
                    <a16:creationId xmlns:a16="http://schemas.microsoft.com/office/drawing/2014/main" id="{83F1E65B-3BAA-4582-9682-47EA88C21F08}"/>
                  </a:ext>
                </a:extLst>
              </p:cNvPr>
              <p:cNvSpPr>
                <a:spLocks/>
              </p:cNvSpPr>
              <p:nvPr/>
            </p:nvSpPr>
            <p:spPr bwMode="auto">
              <a:xfrm>
                <a:off x="4290" y="1900"/>
                <a:ext cx="6" cy="10"/>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7" y="0"/>
                    </a:moveTo>
                    <a:lnTo>
                      <a:pt x="22" y="42"/>
                    </a:lnTo>
                    <a:lnTo>
                      <a:pt x="0" y="42"/>
                    </a:lnTo>
                    <a:lnTo>
                      <a:pt x="5" y="0"/>
                    </a:lnTo>
                    <a:lnTo>
                      <a:pt x="2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49" name="Freeform 72">
                <a:extLst>
                  <a:ext uri="{FF2B5EF4-FFF2-40B4-BE49-F238E27FC236}">
                    <a16:creationId xmlns:a16="http://schemas.microsoft.com/office/drawing/2014/main" id="{10DA1423-7247-44C3-865C-71A414A4C174}"/>
                  </a:ext>
                </a:extLst>
              </p:cNvPr>
              <p:cNvSpPr>
                <a:spLocks/>
              </p:cNvSpPr>
              <p:nvPr/>
            </p:nvSpPr>
            <p:spPr bwMode="auto">
              <a:xfrm>
                <a:off x="4277" y="1900"/>
                <a:ext cx="5" cy="10"/>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2" y="42"/>
                    </a:lnTo>
                    <a:lnTo>
                      <a:pt x="0" y="42"/>
                    </a:lnTo>
                    <a:lnTo>
                      <a:pt x="7"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0" name="Freeform 73">
                <a:extLst>
                  <a:ext uri="{FF2B5EF4-FFF2-40B4-BE49-F238E27FC236}">
                    <a16:creationId xmlns:a16="http://schemas.microsoft.com/office/drawing/2014/main" id="{5F00CFF4-0181-4E7D-8644-55062A0C784E}"/>
                  </a:ext>
                </a:extLst>
              </p:cNvPr>
              <p:cNvSpPr>
                <a:spLocks/>
              </p:cNvSpPr>
              <p:nvPr/>
            </p:nvSpPr>
            <p:spPr bwMode="auto">
              <a:xfrm>
                <a:off x="4263" y="1900"/>
                <a:ext cx="6" cy="10"/>
              </a:xfrm>
              <a:custGeom>
                <a:avLst/>
                <a:gdLst>
                  <a:gd name="T0" fmla="*/ 0 w 29"/>
                  <a:gd name="T1" fmla="*/ 0 h 42"/>
                  <a:gd name="T2" fmla="*/ 0 w 29"/>
                  <a:gd name="T3" fmla="*/ 0 h 42"/>
                  <a:gd name="T4" fmla="*/ 0 w 29"/>
                  <a:gd name="T5" fmla="*/ 0 h 42"/>
                  <a:gd name="T6" fmla="*/ 0 w 29"/>
                  <a:gd name="T7" fmla="*/ 0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29" y="0"/>
                    </a:moveTo>
                    <a:lnTo>
                      <a:pt x="20" y="42"/>
                    </a:lnTo>
                    <a:lnTo>
                      <a:pt x="0" y="42"/>
                    </a:lnTo>
                    <a:lnTo>
                      <a:pt x="7"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1" name="Freeform 74">
                <a:extLst>
                  <a:ext uri="{FF2B5EF4-FFF2-40B4-BE49-F238E27FC236}">
                    <a16:creationId xmlns:a16="http://schemas.microsoft.com/office/drawing/2014/main" id="{485E3105-9837-4D75-84DD-DA3D1171109F}"/>
                  </a:ext>
                </a:extLst>
              </p:cNvPr>
              <p:cNvSpPr>
                <a:spLocks/>
              </p:cNvSpPr>
              <p:nvPr/>
            </p:nvSpPr>
            <p:spPr bwMode="auto">
              <a:xfrm>
                <a:off x="4249"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30" y="0"/>
                    </a:moveTo>
                    <a:lnTo>
                      <a:pt x="20" y="42"/>
                    </a:lnTo>
                    <a:lnTo>
                      <a:pt x="0" y="42"/>
                    </a:lnTo>
                    <a:lnTo>
                      <a:pt x="9" y="0"/>
                    </a:lnTo>
                    <a:lnTo>
                      <a:pt x="30"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2" name="Freeform 75">
                <a:extLst>
                  <a:ext uri="{FF2B5EF4-FFF2-40B4-BE49-F238E27FC236}">
                    <a16:creationId xmlns:a16="http://schemas.microsoft.com/office/drawing/2014/main" id="{797F9F77-A44E-446B-93C5-FEA1DAC00A72}"/>
                  </a:ext>
                </a:extLst>
              </p:cNvPr>
              <p:cNvSpPr>
                <a:spLocks/>
              </p:cNvSpPr>
              <p:nvPr/>
            </p:nvSpPr>
            <p:spPr bwMode="auto">
              <a:xfrm>
                <a:off x="4225" y="1900"/>
                <a:ext cx="17" cy="65"/>
              </a:xfrm>
              <a:custGeom>
                <a:avLst/>
                <a:gdLst>
                  <a:gd name="T0" fmla="*/ 0 w 84"/>
                  <a:gd name="T1" fmla="*/ 0 h 260"/>
                  <a:gd name="T2" fmla="*/ 0 w 84"/>
                  <a:gd name="T3" fmla="*/ 0 h 260"/>
                  <a:gd name="T4" fmla="*/ 0 w 84"/>
                  <a:gd name="T5" fmla="*/ 0 h 260"/>
                  <a:gd name="T6" fmla="*/ 0 w 84"/>
                  <a:gd name="T7" fmla="*/ 0 h 260"/>
                  <a:gd name="T8" fmla="*/ 0 w 84"/>
                  <a:gd name="T9" fmla="*/ 0 h 260"/>
                  <a:gd name="T10" fmla="*/ 0 60000 65536"/>
                  <a:gd name="T11" fmla="*/ 0 60000 65536"/>
                  <a:gd name="T12" fmla="*/ 0 60000 65536"/>
                  <a:gd name="T13" fmla="*/ 0 60000 65536"/>
                  <a:gd name="T14" fmla="*/ 0 60000 65536"/>
                  <a:gd name="T15" fmla="*/ 0 w 84"/>
                  <a:gd name="T16" fmla="*/ 0 h 260"/>
                  <a:gd name="T17" fmla="*/ 84 w 84"/>
                  <a:gd name="T18" fmla="*/ 260 h 260"/>
                </a:gdLst>
                <a:ahLst/>
                <a:cxnLst>
                  <a:cxn ang="T10">
                    <a:pos x="T0" y="T1"/>
                  </a:cxn>
                  <a:cxn ang="T11">
                    <a:pos x="T2" y="T3"/>
                  </a:cxn>
                  <a:cxn ang="T12">
                    <a:pos x="T4" y="T5"/>
                  </a:cxn>
                  <a:cxn ang="T13">
                    <a:pos x="T6" y="T7"/>
                  </a:cxn>
                  <a:cxn ang="T14">
                    <a:pos x="T8" y="T9"/>
                  </a:cxn>
                </a:cxnLst>
                <a:rect l="T15" t="T16" r="T17" b="T18"/>
                <a:pathLst>
                  <a:path w="84" h="260">
                    <a:moveTo>
                      <a:pt x="0" y="260"/>
                    </a:moveTo>
                    <a:lnTo>
                      <a:pt x="62" y="0"/>
                    </a:lnTo>
                    <a:lnTo>
                      <a:pt x="84" y="0"/>
                    </a:lnTo>
                    <a:lnTo>
                      <a:pt x="21" y="260"/>
                    </a:lnTo>
                    <a:lnTo>
                      <a:pt x="0" y="26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3" name="Freeform 76">
                <a:extLst>
                  <a:ext uri="{FF2B5EF4-FFF2-40B4-BE49-F238E27FC236}">
                    <a16:creationId xmlns:a16="http://schemas.microsoft.com/office/drawing/2014/main" id="{6D401D41-2D8A-472C-8542-D39B6706EAD3}"/>
                  </a:ext>
                </a:extLst>
              </p:cNvPr>
              <p:cNvSpPr>
                <a:spLocks/>
              </p:cNvSpPr>
              <p:nvPr/>
            </p:nvSpPr>
            <p:spPr bwMode="auto">
              <a:xfrm>
                <a:off x="4430" y="1915"/>
                <a:ext cx="7"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4" y="0"/>
                    </a:moveTo>
                    <a:lnTo>
                      <a:pt x="31" y="42"/>
                    </a:lnTo>
                    <a:lnTo>
                      <a:pt x="8" y="42"/>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4" name="Freeform 77">
                <a:extLst>
                  <a:ext uri="{FF2B5EF4-FFF2-40B4-BE49-F238E27FC236}">
                    <a16:creationId xmlns:a16="http://schemas.microsoft.com/office/drawing/2014/main" id="{4D5478CF-354A-449F-AAD1-7D216F10E105}"/>
                  </a:ext>
                </a:extLst>
              </p:cNvPr>
              <p:cNvSpPr>
                <a:spLocks/>
              </p:cNvSpPr>
              <p:nvPr/>
            </p:nvSpPr>
            <p:spPr bwMode="auto">
              <a:xfrm>
                <a:off x="4417" y="1915"/>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3" y="0"/>
                    </a:moveTo>
                    <a:lnTo>
                      <a:pt x="31" y="42"/>
                    </a:lnTo>
                    <a:lnTo>
                      <a:pt x="8"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5" name="Freeform 78">
                <a:extLst>
                  <a:ext uri="{FF2B5EF4-FFF2-40B4-BE49-F238E27FC236}">
                    <a16:creationId xmlns:a16="http://schemas.microsoft.com/office/drawing/2014/main" id="{DF63B0DE-8454-483D-A655-B2226E3C66BD}"/>
                  </a:ext>
                </a:extLst>
              </p:cNvPr>
              <p:cNvSpPr>
                <a:spLocks/>
              </p:cNvSpPr>
              <p:nvPr/>
            </p:nvSpPr>
            <p:spPr bwMode="auto">
              <a:xfrm>
                <a:off x="4403" y="1915"/>
                <a:ext cx="6" cy="11"/>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7"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6" name="Freeform 79">
                <a:extLst>
                  <a:ext uri="{FF2B5EF4-FFF2-40B4-BE49-F238E27FC236}">
                    <a16:creationId xmlns:a16="http://schemas.microsoft.com/office/drawing/2014/main" id="{E5DEA88A-468A-4FD8-B686-57ADEECCB825}"/>
                  </a:ext>
                </a:extLst>
              </p:cNvPr>
              <p:cNvSpPr>
                <a:spLocks/>
              </p:cNvSpPr>
              <p:nvPr/>
            </p:nvSpPr>
            <p:spPr bwMode="auto">
              <a:xfrm>
                <a:off x="4390" y="1915"/>
                <a:ext cx="6"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3" y="0"/>
                    </a:moveTo>
                    <a:lnTo>
                      <a:pt x="28" y="42"/>
                    </a:lnTo>
                    <a:lnTo>
                      <a:pt x="5"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7" name="Freeform 80">
                <a:extLst>
                  <a:ext uri="{FF2B5EF4-FFF2-40B4-BE49-F238E27FC236}">
                    <a16:creationId xmlns:a16="http://schemas.microsoft.com/office/drawing/2014/main" id="{C060ABED-792B-4D93-87F8-9F226BBA9B91}"/>
                  </a:ext>
                </a:extLst>
              </p:cNvPr>
              <p:cNvSpPr>
                <a:spLocks/>
              </p:cNvSpPr>
              <p:nvPr/>
            </p:nvSpPr>
            <p:spPr bwMode="auto">
              <a:xfrm>
                <a:off x="4376" y="1915"/>
                <a:ext cx="6"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3" y="0"/>
                    </a:moveTo>
                    <a:lnTo>
                      <a:pt x="26" y="42"/>
                    </a:lnTo>
                    <a:lnTo>
                      <a:pt x="5"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8" name="Freeform 81">
                <a:extLst>
                  <a:ext uri="{FF2B5EF4-FFF2-40B4-BE49-F238E27FC236}">
                    <a16:creationId xmlns:a16="http://schemas.microsoft.com/office/drawing/2014/main" id="{156E2E8F-655A-4FBC-9360-93B728BA57CF}"/>
                  </a:ext>
                </a:extLst>
              </p:cNvPr>
              <p:cNvSpPr>
                <a:spLocks/>
              </p:cNvSpPr>
              <p:nvPr/>
            </p:nvSpPr>
            <p:spPr bwMode="auto">
              <a:xfrm>
                <a:off x="4364"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1" y="0"/>
                    </a:moveTo>
                    <a:lnTo>
                      <a:pt x="22" y="42"/>
                    </a:lnTo>
                    <a:lnTo>
                      <a:pt x="1"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59" name="Freeform 82">
                <a:extLst>
                  <a:ext uri="{FF2B5EF4-FFF2-40B4-BE49-F238E27FC236}">
                    <a16:creationId xmlns:a16="http://schemas.microsoft.com/office/drawing/2014/main" id="{3457D8A2-FA94-4770-B3A5-0B5417D1E8B3}"/>
                  </a:ext>
                </a:extLst>
              </p:cNvPr>
              <p:cNvSpPr>
                <a:spLocks/>
              </p:cNvSpPr>
              <p:nvPr/>
            </p:nvSpPr>
            <p:spPr bwMode="auto">
              <a:xfrm>
                <a:off x="4350"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2" y="0"/>
                    </a:moveTo>
                    <a:lnTo>
                      <a:pt x="21" y="42"/>
                    </a:lnTo>
                    <a:lnTo>
                      <a:pt x="0" y="42"/>
                    </a:lnTo>
                    <a:lnTo>
                      <a:pt x="1"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0" name="Freeform 83">
                <a:extLst>
                  <a:ext uri="{FF2B5EF4-FFF2-40B4-BE49-F238E27FC236}">
                    <a16:creationId xmlns:a16="http://schemas.microsoft.com/office/drawing/2014/main" id="{D848AC2B-B692-41C4-BD43-0D63F9733763}"/>
                  </a:ext>
                </a:extLst>
              </p:cNvPr>
              <p:cNvSpPr>
                <a:spLocks/>
              </p:cNvSpPr>
              <p:nvPr/>
            </p:nvSpPr>
            <p:spPr bwMode="auto">
              <a:xfrm>
                <a:off x="4337"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1" y="0"/>
                    </a:moveTo>
                    <a:lnTo>
                      <a:pt x="22" y="42"/>
                    </a:lnTo>
                    <a:lnTo>
                      <a:pt x="1"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1" name="Freeform 84">
                <a:extLst>
                  <a:ext uri="{FF2B5EF4-FFF2-40B4-BE49-F238E27FC236}">
                    <a16:creationId xmlns:a16="http://schemas.microsoft.com/office/drawing/2014/main" id="{A0D07182-B892-456E-AAEE-CBCCCA71976E}"/>
                  </a:ext>
                </a:extLst>
              </p:cNvPr>
              <p:cNvSpPr>
                <a:spLocks/>
              </p:cNvSpPr>
              <p:nvPr/>
            </p:nvSpPr>
            <p:spPr bwMode="auto">
              <a:xfrm>
                <a:off x="4323" y="1915"/>
                <a:ext cx="4" cy="11"/>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4" y="0"/>
                    </a:moveTo>
                    <a:lnTo>
                      <a:pt x="22" y="42"/>
                    </a:lnTo>
                    <a:lnTo>
                      <a:pt x="0" y="42"/>
                    </a:lnTo>
                    <a:lnTo>
                      <a:pt x="3"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2" name="Freeform 85">
                <a:extLst>
                  <a:ext uri="{FF2B5EF4-FFF2-40B4-BE49-F238E27FC236}">
                    <a16:creationId xmlns:a16="http://schemas.microsoft.com/office/drawing/2014/main" id="{C00626CA-D904-476A-8771-C7ECF15EB0B3}"/>
                  </a:ext>
                </a:extLst>
              </p:cNvPr>
              <p:cNvSpPr>
                <a:spLocks/>
              </p:cNvSpPr>
              <p:nvPr/>
            </p:nvSpPr>
            <p:spPr bwMode="auto">
              <a:xfrm>
                <a:off x="4309" y="1915"/>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2" y="42"/>
                    </a:lnTo>
                    <a:lnTo>
                      <a:pt x="0" y="42"/>
                    </a:lnTo>
                    <a:lnTo>
                      <a:pt x="4"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3" name="Freeform 86">
                <a:extLst>
                  <a:ext uri="{FF2B5EF4-FFF2-40B4-BE49-F238E27FC236}">
                    <a16:creationId xmlns:a16="http://schemas.microsoft.com/office/drawing/2014/main" id="{93AD89CE-CE65-4BFA-BB5C-F666454B8C0F}"/>
                  </a:ext>
                </a:extLst>
              </p:cNvPr>
              <p:cNvSpPr>
                <a:spLocks/>
              </p:cNvSpPr>
              <p:nvPr/>
            </p:nvSpPr>
            <p:spPr bwMode="auto">
              <a:xfrm>
                <a:off x="4295" y="1915"/>
                <a:ext cx="5"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6" y="0"/>
                    </a:moveTo>
                    <a:lnTo>
                      <a:pt x="22" y="42"/>
                    </a:lnTo>
                    <a:lnTo>
                      <a:pt x="0" y="42"/>
                    </a:lnTo>
                    <a:lnTo>
                      <a:pt x="6" y="0"/>
                    </a:lnTo>
                    <a:lnTo>
                      <a:pt x="2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4" name="Freeform 87">
                <a:extLst>
                  <a:ext uri="{FF2B5EF4-FFF2-40B4-BE49-F238E27FC236}">
                    <a16:creationId xmlns:a16="http://schemas.microsoft.com/office/drawing/2014/main" id="{EEBCC5A4-23FA-4DA7-838D-908AA49EA62D}"/>
                  </a:ext>
                </a:extLst>
              </p:cNvPr>
              <p:cNvSpPr>
                <a:spLocks/>
              </p:cNvSpPr>
              <p:nvPr/>
            </p:nvSpPr>
            <p:spPr bwMode="auto">
              <a:xfrm>
                <a:off x="4281" y="1915"/>
                <a:ext cx="6" cy="11"/>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7" y="0"/>
                    </a:moveTo>
                    <a:lnTo>
                      <a:pt x="20" y="42"/>
                    </a:lnTo>
                    <a:lnTo>
                      <a:pt x="0" y="42"/>
                    </a:lnTo>
                    <a:lnTo>
                      <a:pt x="6" y="0"/>
                    </a:lnTo>
                    <a:lnTo>
                      <a:pt x="2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5" name="Freeform 88">
                <a:extLst>
                  <a:ext uri="{FF2B5EF4-FFF2-40B4-BE49-F238E27FC236}">
                    <a16:creationId xmlns:a16="http://schemas.microsoft.com/office/drawing/2014/main" id="{D90C6262-F74A-4FE6-9393-F0254A851FB3}"/>
                  </a:ext>
                </a:extLst>
              </p:cNvPr>
              <p:cNvSpPr>
                <a:spLocks/>
              </p:cNvSpPr>
              <p:nvPr/>
            </p:nvSpPr>
            <p:spPr bwMode="auto">
              <a:xfrm>
                <a:off x="4268" y="1915"/>
                <a:ext cx="5"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0" y="42"/>
                    </a:lnTo>
                    <a:lnTo>
                      <a:pt x="0" y="42"/>
                    </a:lnTo>
                    <a:lnTo>
                      <a:pt x="8"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6" name="Freeform 89">
                <a:extLst>
                  <a:ext uri="{FF2B5EF4-FFF2-40B4-BE49-F238E27FC236}">
                    <a16:creationId xmlns:a16="http://schemas.microsoft.com/office/drawing/2014/main" id="{C8F8520C-2E9E-4442-86EA-4D6B16116DD6}"/>
                  </a:ext>
                </a:extLst>
              </p:cNvPr>
              <p:cNvSpPr>
                <a:spLocks/>
              </p:cNvSpPr>
              <p:nvPr/>
            </p:nvSpPr>
            <p:spPr bwMode="auto">
              <a:xfrm>
                <a:off x="4254" y="1915"/>
                <a:ext cx="6" cy="11"/>
              </a:xfrm>
              <a:custGeom>
                <a:avLst/>
                <a:gdLst>
                  <a:gd name="T0" fmla="*/ 0 w 32"/>
                  <a:gd name="T1" fmla="*/ 0 h 42"/>
                  <a:gd name="T2" fmla="*/ 0 w 32"/>
                  <a:gd name="T3" fmla="*/ 0 h 42"/>
                  <a:gd name="T4" fmla="*/ 0 w 32"/>
                  <a:gd name="T5" fmla="*/ 0 h 42"/>
                  <a:gd name="T6" fmla="*/ 0 w 32"/>
                  <a:gd name="T7" fmla="*/ 0 h 42"/>
                  <a:gd name="T8" fmla="*/ 0 w 32"/>
                  <a:gd name="T9" fmla="*/ 0 h 42"/>
                  <a:gd name="T10" fmla="*/ 0 60000 65536"/>
                  <a:gd name="T11" fmla="*/ 0 60000 65536"/>
                  <a:gd name="T12" fmla="*/ 0 60000 65536"/>
                  <a:gd name="T13" fmla="*/ 0 60000 65536"/>
                  <a:gd name="T14" fmla="*/ 0 60000 65536"/>
                  <a:gd name="T15" fmla="*/ 0 w 32"/>
                  <a:gd name="T16" fmla="*/ 0 h 42"/>
                  <a:gd name="T17" fmla="*/ 32 w 32"/>
                  <a:gd name="T18" fmla="*/ 42 h 42"/>
                </a:gdLst>
                <a:ahLst/>
                <a:cxnLst>
                  <a:cxn ang="T10">
                    <a:pos x="T0" y="T1"/>
                  </a:cxn>
                  <a:cxn ang="T11">
                    <a:pos x="T2" y="T3"/>
                  </a:cxn>
                  <a:cxn ang="T12">
                    <a:pos x="T4" y="T5"/>
                  </a:cxn>
                  <a:cxn ang="T13">
                    <a:pos x="T6" y="T7"/>
                  </a:cxn>
                  <a:cxn ang="T14">
                    <a:pos x="T8" y="T9"/>
                  </a:cxn>
                </a:cxnLst>
                <a:rect l="T15" t="T16" r="T17" b="T18"/>
                <a:pathLst>
                  <a:path w="32" h="42">
                    <a:moveTo>
                      <a:pt x="32" y="0"/>
                    </a:moveTo>
                    <a:lnTo>
                      <a:pt x="22" y="42"/>
                    </a:lnTo>
                    <a:lnTo>
                      <a:pt x="0" y="42"/>
                    </a:lnTo>
                    <a:lnTo>
                      <a:pt x="10" y="0"/>
                    </a:lnTo>
                    <a:lnTo>
                      <a:pt x="3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7" name="Freeform 90">
                <a:extLst>
                  <a:ext uri="{FF2B5EF4-FFF2-40B4-BE49-F238E27FC236}">
                    <a16:creationId xmlns:a16="http://schemas.microsoft.com/office/drawing/2014/main" id="{0CE409D9-3F89-4B32-84F0-44EB925C622F}"/>
                  </a:ext>
                </a:extLst>
              </p:cNvPr>
              <p:cNvSpPr>
                <a:spLocks/>
              </p:cNvSpPr>
              <p:nvPr/>
            </p:nvSpPr>
            <p:spPr bwMode="auto">
              <a:xfrm>
                <a:off x="4432" y="1946"/>
                <a:ext cx="7" cy="14"/>
              </a:xfrm>
              <a:custGeom>
                <a:avLst/>
                <a:gdLst>
                  <a:gd name="T0" fmla="*/ 0 w 36"/>
                  <a:gd name="T1" fmla="*/ 0 h 58"/>
                  <a:gd name="T2" fmla="*/ 0 w 36"/>
                  <a:gd name="T3" fmla="*/ 0 h 58"/>
                  <a:gd name="T4" fmla="*/ 0 w 36"/>
                  <a:gd name="T5" fmla="*/ 0 h 58"/>
                  <a:gd name="T6" fmla="*/ 0 w 36"/>
                  <a:gd name="T7" fmla="*/ 0 h 58"/>
                  <a:gd name="T8" fmla="*/ 0 w 36"/>
                  <a:gd name="T9" fmla="*/ 0 h 58"/>
                  <a:gd name="T10" fmla="*/ 0 60000 65536"/>
                  <a:gd name="T11" fmla="*/ 0 60000 65536"/>
                  <a:gd name="T12" fmla="*/ 0 60000 65536"/>
                  <a:gd name="T13" fmla="*/ 0 60000 65536"/>
                  <a:gd name="T14" fmla="*/ 0 60000 65536"/>
                  <a:gd name="T15" fmla="*/ 0 w 36"/>
                  <a:gd name="T16" fmla="*/ 0 h 58"/>
                  <a:gd name="T17" fmla="*/ 36 w 36"/>
                  <a:gd name="T18" fmla="*/ 58 h 58"/>
                </a:gdLst>
                <a:ahLst/>
                <a:cxnLst>
                  <a:cxn ang="T10">
                    <a:pos x="T0" y="T1"/>
                  </a:cxn>
                  <a:cxn ang="T11">
                    <a:pos x="T2" y="T3"/>
                  </a:cxn>
                  <a:cxn ang="T12">
                    <a:pos x="T4" y="T5"/>
                  </a:cxn>
                  <a:cxn ang="T13">
                    <a:pos x="T6" y="T7"/>
                  </a:cxn>
                  <a:cxn ang="T14">
                    <a:pos x="T8" y="T9"/>
                  </a:cxn>
                </a:cxnLst>
                <a:rect l="T15" t="T16" r="T17" b="T18"/>
                <a:pathLst>
                  <a:path w="36" h="58">
                    <a:moveTo>
                      <a:pt x="24" y="0"/>
                    </a:moveTo>
                    <a:lnTo>
                      <a:pt x="36" y="58"/>
                    </a:lnTo>
                    <a:lnTo>
                      <a:pt x="13" y="58"/>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8" name="Freeform 91">
                <a:extLst>
                  <a:ext uri="{FF2B5EF4-FFF2-40B4-BE49-F238E27FC236}">
                    <a16:creationId xmlns:a16="http://schemas.microsoft.com/office/drawing/2014/main" id="{942AB408-1CF2-4127-AF1F-0E48EEAB6AA9}"/>
                  </a:ext>
                </a:extLst>
              </p:cNvPr>
              <p:cNvSpPr>
                <a:spLocks/>
              </p:cNvSpPr>
              <p:nvPr/>
            </p:nvSpPr>
            <p:spPr bwMode="auto">
              <a:xfrm>
                <a:off x="4405" y="1946"/>
                <a:ext cx="9" cy="14"/>
              </a:xfrm>
              <a:custGeom>
                <a:avLst/>
                <a:gdLst>
                  <a:gd name="T0" fmla="*/ 0 w 43"/>
                  <a:gd name="T1" fmla="*/ 0 h 58"/>
                  <a:gd name="T2" fmla="*/ 0 w 43"/>
                  <a:gd name="T3" fmla="*/ 0 h 58"/>
                  <a:gd name="T4" fmla="*/ 0 w 43"/>
                  <a:gd name="T5" fmla="*/ 0 h 58"/>
                  <a:gd name="T6" fmla="*/ 0 w 43"/>
                  <a:gd name="T7" fmla="*/ 0 h 58"/>
                  <a:gd name="T8" fmla="*/ 0 w 43"/>
                  <a:gd name="T9" fmla="*/ 0 h 58"/>
                  <a:gd name="T10" fmla="*/ 0 60000 65536"/>
                  <a:gd name="T11" fmla="*/ 0 60000 65536"/>
                  <a:gd name="T12" fmla="*/ 0 60000 65536"/>
                  <a:gd name="T13" fmla="*/ 0 60000 65536"/>
                  <a:gd name="T14" fmla="*/ 0 60000 65536"/>
                  <a:gd name="T15" fmla="*/ 0 w 43"/>
                  <a:gd name="T16" fmla="*/ 0 h 58"/>
                  <a:gd name="T17" fmla="*/ 43 w 43"/>
                  <a:gd name="T18" fmla="*/ 58 h 58"/>
                </a:gdLst>
                <a:ahLst/>
                <a:cxnLst>
                  <a:cxn ang="T10">
                    <a:pos x="T0" y="T1"/>
                  </a:cxn>
                  <a:cxn ang="T11">
                    <a:pos x="T2" y="T3"/>
                  </a:cxn>
                  <a:cxn ang="T12">
                    <a:pos x="T4" y="T5"/>
                  </a:cxn>
                  <a:cxn ang="T13">
                    <a:pos x="T6" y="T7"/>
                  </a:cxn>
                  <a:cxn ang="T14">
                    <a:pos x="T8" y="T9"/>
                  </a:cxn>
                </a:cxnLst>
                <a:rect l="T15" t="T16" r="T17" b="T18"/>
                <a:pathLst>
                  <a:path w="43" h="58">
                    <a:moveTo>
                      <a:pt x="33" y="0"/>
                    </a:moveTo>
                    <a:lnTo>
                      <a:pt x="43" y="58"/>
                    </a:lnTo>
                    <a:lnTo>
                      <a:pt x="11" y="58"/>
                    </a:lnTo>
                    <a:lnTo>
                      <a:pt x="0" y="0"/>
                    </a:lnTo>
                    <a:lnTo>
                      <a:pt x="3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69" name="Freeform 92">
                <a:extLst>
                  <a:ext uri="{FF2B5EF4-FFF2-40B4-BE49-F238E27FC236}">
                    <a16:creationId xmlns:a16="http://schemas.microsoft.com/office/drawing/2014/main" id="{EF1F9874-1565-4C8A-B87D-701A1425F6A8}"/>
                  </a:ext>
                </a:extLst>
              </p:cNvPr>
              <p:cNvSpPr>
                <a:spLocks/>
              </p:cNvSpPr>
              <p:nvPr/>
            </p:nvSpPr>
            <p:spPr bwMode="auto">
              <a:xfrm>
                <a:off x="4383" y="1946"/>
                <a:ext cx="6" cy="14"/>
              </a:xfrm>
              <a:custGeom>
                <a:avLst/>
                <a:gdLst>
                  <a:gd name="T0" fmla="*/ 0 w 31"/>
                  <a:gd name="T1" fmla="*/ 0 h 58"/>
                  <a:gd name="T2" fmla="*/ 0 w 31"/>
                  <a:gd name="T3" fmla="*/ 0 h 58"/>
                  <a:gd name="T4" fmla="*/ 0 w 31"/>
                  <a:gd name="T5" fmla="*/ 0 h 58"/>
                  <a:gd name="T6" fmla="*/ 0 w 31"/>
                  <a:gd name="T7" fmla="*/ 0 h 58"/>
                  <a:gd name="T8" fmla="*/ 0 w 31"/>
                  <a:gd name="T9" fmla="*/ 0 h 58"/>
                  <a:gd name="T10" fmla="*/ 0 60000 65536"/>
                  <a:gd name="T11" fmla="*/ 0 60000 65536"/>
                  <a:gd name="T12" fmla="*/ 0 60000 65536"/>
                  <a:gd name="T13" fmla="*/ 0 60000 65536"/>
                  <a:gd name="T14" fmla="*/ 0 60000 65536"/>
                  <a:gd name="T15" fmla="*/ 0 w 31"/>
                  <a:gd name="T16" fmla="*/ 0 h 58"/>
                  <a:gd name="T17" fmla="*/ 31 w 31"/>
                  <a:gd name="T18" fmla="*/ 58 h 58"/>
                </a:gdLst>
                <a:ahLst/>
                <a:cxnLst>
                  <a:cxn ang="T10">
                    <a:pos x="T0" y="T1"/>
                  </a:cxn>
                  <a:cxn ang="T11">
                    <a:pos x="T2" y="T3"/>
                  </a:cxn>
                  <a:cxn ang="T12">
                    <a:pos x="T4" y="T5"/>
                  </a:cxn>
                  <a:cxn ang="T13">
                    <a:pos x="T6" y="T7"/>
                  </a:cxn>
                  <a:cxn ang="T14">
                    <a:pos x="T8" y="T9"/>
                  </a:cxn>
                </a:cxnLst>
                <a:rect l="T15" t="T16" r="T17" b="T18"/>
                <a:pathLst>
                  <a:path w="31" h="58">
                    <a:moveTo>
                      <a:pt x="23" y="0"/>
                    </a:moveTo>
                    <a:lnTo>
                      <a:pt x="31" y="58"/>
                    </a:lnTo>
                    <a:lnTo>
                      <a:pt x="8" y="58"/>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0" name="Freeform 93">
                <a:extLst>
                  <a:ext uri="{FF2B5EF4-FFF2-40B4-BE49-F238E27FC236}">
                    <a16:creationId xmlns:a16="http://schemas.microsoft.com/office/drawing/2014/main" id="{8A480217-3BAA-4C07-8798-AEB20632AA0F}"/>
                  </a:ext>
                </a:extLst>
              </p:cNvPr>
              <p:cNvSpPr>
                <a:spLocks/>
              </p:cNvSpPr>
              <p:nvPr/>
            </p:nvSpPr>
            <p:spPr bwMode="auto">
              <a:xfrm>
                <a:off x="4275" y="1946"/>
                <a:ext cx="6" cy="14"/>
              </a:xfrm>
              <a:custGeom>
                <a:avLst/>
                <a:gdLst>
                  <a:gd name="T0" fmla="*/ 0 w 29"/>
                  <a:gd name="T1" fmla="*/ 0 h 58"/>
                  <a:gd name="T2" fmla="*/ 0 w 29"/>
                  <a:gd name="T3" fmla="*/ 0 h 58"/>
                  <a:gd name="T4" fmla="*/ 0 w 29"/>
                  <a:gd name="T5" fmla="*/ 0 h 58"/>
                  <a:gd name="T6" fmla="*/ 0 w 29"/>
                  <a:gd name="T7" fmla="*/ 0 h 58"/>
                  <a:gd name="T8" fmla="*/ 0 w 29"/>
                  <a:gd name="T9" fmla="*/ 0 h 58"/>
                  <a:gd name="T10" fmla="*/ 0 60000 65536"/>
                  <a:gd name="T11" fmla="*/ 0 60000 65536"/>
                  <a:gd name="T12" fmla="*/ 0 60000 65536"/>
                  <a:gd name="T13" fmla="*/ 0 60000 65536"/>
                  <a:gd name="T14" fmla="*/ 0 60000 65536"/>
                  <a:gd name="T15" fmla="*/ 0 w 29"/>
                  <a:gd name="T16" fmla="*/ 0 h 58"/>
                  <a:gd name="T17" fmla="*/ 29 w 29"/>
                  <a:gd name="T18" fmla="*/ 58 h 58"/>
                </a:gdLst>
                <a:ahLst/>
                <a:cxnLst>
                  <a:cxn ang="T10">
                    <a:pos x="T0" y="T1"/>
                  </a:cxn>
                  <a:cxn ang="T11">
                    <a:pos x="T2" y="T3"/>
                  </a:cxn>
                  <a:cxn ang="T12">
                    <a:pos x="T4" y="T5"/>
                  </a:cxn>
                  <a:cxn ang="T13">
                    <a:pos x="T6" y="T7"/>
                  </a:cxn>
                  <a:cxn ang="T14">
                    <a:pos x="T8" y="T9"/>
                  </a:cxn>
                </a:cxnLst>
                <a:rect l="T15" t="T16" r="T17" b="T18"/>
                <a:pathLst>
                  <a:path w="29" h="58">
                    <a:moveTo>
                      <a:pt x="29" y="0"/>
                    </a:moveTo>
                    <a:lnTo>
                      <a:pt x="20" y="58"/>
                    </a:lnTo>
                    <a:lnTo>
                      <a:pt x="0" y="58"/>
                    </a:lnTo>
                    <a:lnTo>
                      <a:pt x="8"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1" name="Freeform 94">
                <a:extLst>
                  <a:ext uri="{FF2B5EF4-FFF2-40B4-BE49-F238E27FC236}">
                    <a16:creationId xmlns:a16="http://schemas.microsoft.com/office/drawing/2014/main" id="{8F833DF3-11D6-4286-BE09-45A1F9BB7E06}"/>
                  </a:ext>
                </a:extLst>
              </p:cNvPr>
              <p:cNvSpPr>
                <a:spLocks/>
              </p:cNvSpPr>
              <p:nvPr/>
            </p:nvSpPr>
            <p:spPr bwMode="auto">
              <a:xfrm>
                <a:off x="4247" y="1946"/>
                <a:ext cx="7" cy="14"/>
              </a:xfrm>
              <a:custGeom>
                <a:avLst/>
                <a:gdLst>
                  <a:gd name="T0" fmla="*/ 0 w 35"/>
                  <a:gd name="T1" fmla="*/ 0 h 58"/>
                  <a:gd name="T2" fmla="*/ 0 w 35"/>
                  <a:gd name="T3" fmla="*/ 0 h 58"/>
                  <a:gd name="T4" fmla="*/ 0 w 35"/>
                  <a:gd name="T5" fmla="*/ 0 h 58"/>
                  <a:gd name="T6" fmla="*/ 0 w 35"/>
                  <a:gd name="T7" fmla="*/ 0 h 58"/>
                  <a:gd name="T8" fmla="*/ 0 w 35"/>
                  <a:gd name="T9" fmla="*/ 0 h 58"/>
                  <a:gd name="T10" fmla="*/ 0 60000 65536"/>
                  <a:gd name="T11" fmla="*/ 0 60000 65536"/>
                  <a:gd name="T12" fmla="*/ 0 60000 65536"/>
                  <a:gd name="T13" fmla="*/ 0 60000 65536"/>
                  <a:gd name="T14" fmla="*/ 0 60000 65536"/>
                  <a:gd name="T15" fmla="*/ 0 w 35"/>
                  <a:gd name="T16" fmla="*/ 0 h 58"/>
                  <a:gd name="T17" fmla="*/ 35 w 35"/>
                  <a:gd name="T18" fmla="*/ 58 h 58"/>
                </a:gdLst>
                <a:ahLst/>
                <a:cxnLst>
                  <a:cxn ang="T10">
                    <a:pos x="T0" y="T1"/>
                  </a:cxn>
                  <a:cxn ang="T11">
                    <a:pos x="T2" y="T3"/>
                  </a:cxn>
                  <a:cxn ang="T12">
                    <a:pos x="T4" y="T5"/>
                  </a:cxn>
                  <a:cxn ang="T13">
                    <a:pos x="T6" y="T7"/>
                  </a:cxn>
                  <a:cxn ang="T14">
                    <a:pos x="T8" y="T9"/>
                  </a:cxn>
                </a:cxnLst>
                <a:rect l="T15" t="T16" r="T17" b="T18"/>
                <a:pathLst>
                  <a:path w="35" h="58">
                    <a:moveTo>
                      <a:pt x="35" y="0"/>
                    </a:moveTo>
                    <a:lnTo>
                      <a:pt x="20" y="58"/>
                    </a:lnTo>
                    <a:lnTo>
                      <a:pt x="0" y="58"/>
                    </a:lnTo>
                    <a:lnTo>
                      <a:pt x="14" y="0"/>
                    </a:lnTo>
                    <a:lnTo>
                      <a:pt x="3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2" name="Freeform 95">
                <a:extLst>
                  <a:ext uri="{FF2B5EF4-FFF2-40B4-BE49-F238E27FC236}">
                    <a16:creationId xmlns:a16="http://schemas.microsoft.com/office/drawing/2014/main" id="{E7361048-7CBA-4FD5-B81A-FE4DFFD3614E}"/>
                  </a:ext>
                </a:extLst>
              </p:cNvPr>
              <p:cNvSpPr>
                <a:spLocks/>
              </p:cNvSpPr>
              <p:nvPr/>
            </p:nvSpPr>
            <p:spPr bwMode="auto">
              <a:xfrm>
                <a:off x="4433" y="1930"/>
                <a:ext cx="7" cy="11"/>
              </a:xfrm>
              <a:custGeom>
                <a:avLst/>
                <a:gdLst>
                  <a:gd name="T0" fmla="*/ 0 w 33"/>
                  <a:gd name="T1" fmla="*/ 0 h 42"/>
                  <a:gd name="T2" fmla="*/ 0 w 33"/>
                  <a:gd name="T3" fmla="*/ 0 h 42"/>
                  <a:gd name="T4" fmla="*/ 0 w 33"/>
                  <a:gd name="T5" fmla="*/ 0 h 42"/>
                  <a:gd name="T6" fmla="*/ 0 w 33"/>
                  <a:gd name="T7" fmla="*/ 0 h 42"/>
                  <a:gd name="T8" fmla="*/ 0 w 33"/>
                  <a:gd name="T9" fmla="*/ 0 h 42"/>
                  <a:gd name="T10" fmla="*/ 0 60000 65536"/>
                  <a:gd name="T11" fmla="*/ 0 60000 65536"/>
                  <a:gd name="T12" fmla="*/ 0 60000 65536"/>
                  <a:gd name="T13" fmla="*/ 0 60000 65536"/>
                  <a:gd name="T14" fmla="*/ 0 60000 65536"/>
                  <a:gd name="T15" fmla="*/ 0 w 33"/>
                  <a:gd name="T16" fmla="*/ 0 h 42"/>
                  <a:gd name="T17" fmla="*/ 33 w 33"/>
                  <a:gd name="T18" fmla="*/ 42 h 42"/>
                </a:gdLst>
                <a:ahLst/>
                <a:cxnLst>
                  <a:cxn ang="T10">
                    <a:pos x="T0" y="T1"/>
                  </a:cxn>
                  <a:cxn ang="T11">
                    <a:pos x="T2" y="T3"/>
                  </a:cxn>
                  <a:cxn ang="T12">
                    <a:pos x="T4" y="T5"/>
                  </a:cxn>
                  <a:cxn ang="T13">
                    <a:pos x="T6" y="T7"/>
                  </a:cxn>
                  <a:cxn ang="T14">
                    <a:pos x="T8" y="T9"/>
                  </a:cxn>
                </a:cxnLst>
                <a:rect l="T15" t="T16" r="T17" b="T18"/>
                <a:pathLst>
                  <a:path w="33" h="42">
                    <a:moveTo>
                      <a:pt x="24" y="0"/>
                    </a:moveTo>
                    <a:lnTo>
                      <a:pt x="33" y="42"/>
                    </a:lnTo>
                    <a:lnTo>
                      <a:pt x="9" y="42"/>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3" name="Freeform 96">
                <a:extLst>
                  <a:ext uri="{FF2B5EF4-FFF2-40B4-BE49-F238E27FC236}">
                    <a16:creationId xmlns:a16="http://schemas.microsoft.com/office/drawing/2014/main" id="{9136D967-D4D0-4699-B841-66D2154659CF}"/>
                  </a:ext>
                </a:extLst>
              </p:cNvPr>
              <p:cNvSpPr>
                <a:spLocks/>
              </p:cNvSpPr>
              <p:nvPr/>
            </p:nvSpPr>
            <p:spPr bwMode="auto">
              <a:xfrm>
                <a:off x="4420" y="1930"/>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2" y="0"/>
                    </a:moveTo>
                    <a:lnTo>
                      <a:pt x="31" y="42"/>
                    </a:lnTo>
                    <a:lnTo>
                      <a:pt x="8"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4" name="Freeform 97">
                <a:extLst>
                  <a:ext uri="{FF2B5EF4-FFF2-40B4-BE49-F238E27FC236}">
                    <a16:creationId xmlns:a16="http://schemas.microsoft.com/office/drawing/2014/main" id="{5CEE67E4-66BF-44B3-936D-F01CC70CA65E}"/>
                  </a:ext>
                </a:extLst>
              </p:cNvPr>
              <p:cNvSpPr>
                <a:spLocks/>
              </p:cNvSpPr>
              <p:nvPr/>
            </p:nvSpPr>
            <p:spPr bwMode="auto">
              <a:xfrm>
                <a:off x="4407" y="1930"/>
                <a:ext cx="5"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1" y="0"/>
                    </a:moveTo>
                    <a:lnTo>
                      <a:pt x="28" y="42"/>
                    </a:lnTo>
                    <a:lnTo>
                      <a:pt x="6"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5" name="Freeform 98">
                <a:extLst>
                  <a:ext uri="{FF2B5EF4-FFF2-40B4-BE49-F238E27FC236}">
                    <a16:creationId xmlns:a16="http://schemas.microsoft.com/office/drawing/2014/main" id="{4A0AF6AE-3DEE-49CA-A5F6-B1AA8DECAF93}"/>
                  </a:ext>
                </a:extLst>
              </p:cNvPr>
              <p:cNvSpPr>
                <a:spLocks/>
              </p:cNvSpPr>
              <p:nvPr/>
            </p:nvSpPr>
            <p:spPr bwMode="auto">
              <a:xfrm>
                <a:off x="4393" y="1930"/>
                <a:ext cx="6" cy="11"/>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2" y="0"/>
                    </a:moveTo>
                    <a:lnTo>
                      <a:pt x="27" y="42"/>
                    </a:lnTo>
                    <a:lnTo>
                      <a:pt x="4"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6" name="Freeform 99">
                <a:extLst>
                  <a:ext uri="{FF2B5EF4-FFF2-40B4-BE49-F238E27FC236}">
                    <a16:creationId xmlns:a16="http://schemas.microsoft.com/office/drawing/2014/main" id="{EB912AC6-71C0-4144-BE5B-783A8A3B259F}"/>
                  </a:ext>
                </a:extLst>
              </p:cNvPr>
              <p:cNvSpPr>
                <a:spLocks/>
              </p:cNvSpPr>
              <p:nvPr/>
            </p:nvSpPr>
            <p:spPr bwMode="auto">
              <a:xfrm>
                <a:off x="4380" y="1930"/>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1" y="0"/>
                    </a:moveTo>
                    <a:lnTo>
                      <a:pt x="25" y="42"/>
                    </a:lnTo>
                    <a:lnTo>
                      <a:pt x="3"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7" name="Freeform 100">
                <a:extLst>
                  <a:ext uri="{FF2B5EF4-FFF2-40B4-BE49-F238E27FC236}">
                    <a16:creationId xmlns:a16="http://schemas.microsoft.com/office/drawing/2014/main" id="{14365364-FF70-42C9-9FF3-739F1E1A7A1C}"/>
                  </a:ext>
                </a:extLst>
              </p:cNvPr>
              <p:cNvSpPr>
                <a:spLocks/>
              </p:cNvSpPr>
              <p:nvPr/>
            </p:nvSpPr>
            <p:spPr bwMode="auto">
              <a:xfrm>
                <a:off x="4367" y="1930"/>
                <a:ext cx="4"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2" y="0"/>
                    </a:moveTo>
                    <a:lnTo>
                      <a:pt x="23"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8" name="Freeform 101">
                <a:extLst>
                  <a:ext uri="{FF2B5EF4-FFF2-40B4-BE49-F238E27FC236}">
                    <a16:creationId xmlns:a16="http://schemas.microsoft.com/office/drawing/2014/main" id="{08FC84C7-B43B-4D90-B438-510E425DD3C0}"/>
                  </a:ext>
                </a:extLst>
              </p:cNvPr>
              <p:cNvSpPr>
                <a:spLocks/>
              </p:cNvSpPr>
              <p:nvPr/>
            </p:nvSpPr>
            <p:spPr bwMode="auto">
              <a:xfrm>
                <a:off x="4353" y="1930"/>
                <a:ext cx="5"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3" y="42"/>
                    </a:lnTo>
                    <a:lnTo>
                      <a:pt x="0" y="42"/>
                    </a:lnTo>
                    <a:lnTo>
                      <a:pt x="1"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79" name="Freeform 102">
                <a:extLst>
                  <a:ext uri="{FF2B5EF4-FFF2-40B4-BE49-F238E27FC236}">
                    <a16:creationId xmlns:a16="http://schemas.microsoft.com/office/drawing/2014/main" id="{2D2E1D9B-0421-4E59-AFC9-8A14A4C8B19F}"/>
                  </a:ext>
                </a:extLst>
              </p:cNvPr>
              <p:cNvSpPr>
                <a:spLocks/>
              </p:cNvSpPr>
              <p:nvPr/>
            </p:nvSpPr>
            <p:spPr bwMode="auto">
              <a:xfrm>
                <a:off x="4340" y="1930"/>
                <a:ext cx="4"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2" y="0"/>
                    </a:moveTo>
                    <a:lnTo>
                      <a:pt x="23"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80" name="Freeform 103">
                <a:extLst>
                  <a:ext uri="{FF2B5EF4-FFF2-40B4-BE49-F238E27FC236}">
                    <a16:creationId xmlns:a16="http://schemas.microsoft.com/office/drawing/2014/main" id="{C57FE2AB-670B-4825-91E5-6C63DA27551D}"/>
                  </a:ext>
                </a:extLst>
              </p:cNvPr>
              <p:cNvSpPr>
                <a:spLocks/>
              </p:cNvSpPr>
              <p:nvPr/>
            </p:nvSpPr>
            <p:spPr bwMode="auto">
              <a:xfrm>
                <a:off x="4326" y="1930"/>
                <a:ext cx="5" cy="11"/>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4" y="0"/>
                    </a:moveTo>
                    <a:lnTo>
                      <a:pt x="21" y="42"/>
                    </a:lnTo>
                    <a:lnTo>
                      <a:pt x="0" y="42"/>
                    </a:lnTo>
                    <a:lnTo>
                      <a:pt x="2"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81" name="Freeform 104">
                <a:extLst>
                  <a:ext uri="{FF2B5EF4-FFF2-40B4-BE49-F238E27FC236}">
                    <a16:creationId xmlns:a16="http://schemas.microsoft.com/office/drawing/2014/main" id="{953E6217-BDCD-4E7E-BB60-97B881FB6C43}"/>
                  </a:ext>
                </a:extLst>
              </p:cNvPr>
              <p:cNvSpPr>
                <a:spLocks/>
              </p:cNvSpPr>
              <p:nvPr/>
            </p:nvSpPr>
            <p:spPr bwMode="auto">
              <a:xfrm>
                <a:off x="4312" y="1930"/>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1" y="42"/>
                    </a:lnTo>
                    <a:lnTo>
                      <a:pt x="0" y="42"/>
                    </a:lnTo>
                    <a:lnTo>
                      <a:pt x="3"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82" name="Freeform 105">
                <a:extLst>
                  <a:ext uri="{FF2B5EF4-FFF2-40B4-BE49-F238E27FC236}">
                    <a16:creationId xmlns:a16="http://schemas.microsoft.com/office/drawing/2014/main" id="{68D38D7C-B224-4106-A60E-392AE7B9B156}"/>
                  </a:ext>
                </a:extLst>
              </p:cNvPr>
              <p:cNvSpPr>
                <a:spLocks/>
              </p:cNvSpPr>
              <p:nvPr/>
            </p:nvSpPr>
            <p:spPr bwMode="auto">
              <a:xfrm>
                <a:off x="4298" y="1930"/>
                <a:ext cx="6"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6" y="0"/>
                    </a:moveTo>
                    <a:lnTo>
                      <a:pt x="20" y="42"/>
                    </a:lnTo>
                    <a:lnTo>
                      <a:pt x="0" y="42"/>
                    </a:lnTo>
                    <a:lnTo>
                      <a:pt x="5" y="0"/>
                    </a:lnTo>
                    <a:lnTo>
                      <a:pt x="2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83" name="Freeform 106">
                <a:extLst>
                  <a:ext uri="{FF2B5EF4-FFF2-40B4-BE49-F238E27FC236}">
                    <a16:creationId xmlns:a16="http://schemas.microsoft.com/office/drawing/2014/main" id="{AF181746-20F9-4ECE-9756-31C5B67E40D9}"/>
                  </a:ext>
                </a:extLst>
              </p:cNvPr>
              <p:cNvSpPr>
                <a:spLocks/>
              </p:cNvSpPr>
              <p:nvPr/>
            </p:nvSpPr>
            <p:spPr bwMode="auto">
              <a:xfrm>
                <a:off x="4284" y="1930"/>
                <a:ext cx="6"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1" y="42"/>
                    </a:lnTo>
                    <a:lnTo>
                      <a:pt x="0" y="42"/>
                    </a:lnTo>
                    <a:lnTo>
                      <a:pt x="6"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84" name="Freeform 107">
                <a:extLst>
                  <a:ext uri="{FF2B5EF4-FFF2-40B4-BE49-F238E27FC236}">
                    <a16:creationId xmlns:a16="http://schemas.microsoft.com/office/drawing/2014/main" id="{37CF0B33-CA01-49C1-8548-572D92D18F39}"/>
                  </a:ext>
                </a:extLst>
              </p:cNvPr>
              <p:cNvSpPr>
                <a:spLocks/>
              </p:cNvSpPr>
              <p:nvPr/>
            </p:nvSpPr>
            <p:spPr bwMode="auto">
              <a:xfrm>
                <a:off x="4271" y="1930"/>
                <a:ext cx="5" cy="11"/>
              </a:xfrm>
              <a:custGeom>
                <a:avLst/>
                <a:gdLst>
                  <a:gd name="T0" fmla="*/ 0 w 29"/>
                  <a:gd name="T1" fmla="*/ 0 h 42"/>
                  <a:gd name="T2" fmla="*/ 0 w 29"/>
                  <a:gd name="T3" fmla="*/ 0 h 42"/>
                  <a:gd name="T4" fmla="*/ 0 w 29"/>
                  <a:gd name="T5" fmla="*/ 0 h 42"/>
                  <a:gd name="T6" fmla="*/ 0 w 29"/>
                  <a:gd name="T7" fmla="*/ 0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29" y="0"/>
                    </a:moveTo>
                    <a:lnTo>
                      <a:pt x="22" y="42"/>
                    </a:lnTo>
                    <a:lnTo>
                      <a:pt x="0" y="42"/>
                    </a:lnTo>
                    <a:lnTo>
                      <a:pt x="9"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85" name="Freeform 108">
                <a:extLst>
                  <a:ext uri="{FF2B5EF4-FFF2-40B4-BE49-F238E27FC236}">
                    <a16:creationId xmlns:a16="http://schemas.microsoft.com/office/drawing/2014/main" id="{43134FF0-CD0D-4342-AEA3-ECC0AA07A51A}"/>
                  </a:ext>
                </a:extLst>
              </p:cNvPr>
              <p:cNvSpPr>
                <a:spLocks/>
              </p:cNvSpPr>
              <p:nvPr/>
            </p:nvSpPr>
            <p:spPr bwMode="auto">
              <a:xfrm>
                <a:off x="4257" y="1930"/>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31" y="0"/>
                    </a:moveTo>
                    <a:lnTo>
                      <a:pt x="22" y="42"/>
                    </a:lnTo>
                    <a:lnTo>
                      <a:pt x="0" y="42"/>
                    </a:lnTo>
                    <a:lnTo>
                      <a:pt x="10" y="0"/>
                    </a:lnTo>
                    <a:lnTo>
                      <a:pt x="3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grpSp>
        <p:cxnSp>
          <p:nvCxnSpPr>
            <p:cNvPr id="33" name="AutoShape 303">
              <a:extLst>
                <a:ext uri="{FF2B5EF4-FFF2-40B4-BE49-F238E27FC236}">
                  <a16:creationId xmlns:a16="http://schemas.microsoft.com/office/drawing/2014/main" id="{A093E459-5BBA-432B-8A31-78234ECC764E}"/>
                </a:ext>
              </a:extLst>
            </p:cNvPr>
            <p:cNvCxnSpPr>
              <a:cxnSpLocks noChangeShapeType="1"/>
            </p:cNvCxnSpPr>
            <p:nvPr/>
          </p:nvCxnSpPr>
          <p:spPr bwMode="auto">
            <a:xfrm rot="5400000" flipH="1" flipV="1">
              <a:off x="5234782" y="5130007"/>
              <a:ext cx="609600" cy="1587"/>
            </a:xfrm>
            <a:prstGeom prst="bentConnector3">
              <a:avLst>
                <a:gd name="adj1" fmla="val 50000"/>
              </a:avLst>
            </a:prstGeom>
            <a:noFill/>
            <a:ln w="952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grpSp>
          <p:nvGrpSpPr>
            <p:cNvPr id="34" name="Group 35">
              <a:extLst>
                <a:ext uri="{FF2B5EF4-FFF2-40B4-BE49-F238E27FC236}">
                  <a16:creationId xmlns:a16="http://schemas.microsoft.com/office/drawing/2014/main" id="{B649B35D-9C9E-461C-B08E-C4B1F933825B}"/>
                </a:ext>
              </a:extLst>
            </p:cNvPr>
            <p:cNvGrpSpPr>
              <a:grpSpLocks/>
            </p:cNvGrpSpPr>
            <p:nvPr/>
          </p:nvGrpSpPr>
          <p:grpSpPr bwMode="auto">
            <a:xfrm>
              <a:off x="4168775" y="3911600"/>
              <a:ext cx="381000" cy="381000"/>
              <a:chOff x="4200" y="1640"/>
              <a:chExt cx="329" cy="352"/>
            </a:xfrm>
          </p:grpSpPr>
          <p:sp>
            <p:nvSpPr>
              <p:cNvPr id="40" name="Freeform 36">
                <a:extLst>
                  <a:ext uri="{FF2B5EF4-FFF2-40B4-BE49-F238E27FC236}">
                    <a16:creationId xmlns:a16="http://schemas.microsoft.com/office/drawing/2014/main" id="{E987220E-28A8-4083-B5D6-A542BD7B909F}"/>
                  </a:ext>
                </a:extLst>
              </p:cNvPr>
              <p:cNvSpPr>
                <a:spLocks/>
              </p:cNvSpPr>
              <p:nvPr/>
            </p:nvSpPr>
            <p:spPr bwMode="auto">
              <a:xfrm>
                <a:off x="4245" y="1640"/>
                <a:ext cx="231" cy="203"/>
              </a:xfrm>
              <a:custGeom>
                <a:avLst/>
                <a:gdLst>
                  <a:gd name="T0" fmla="*/ 0 w 1156"/>
                  <a:gd name="T1" fmla="*/ 0 h 809"/>
                  <a:gd name="T2" fmla="*/ 0 w 1156"/>
                  <a:gd name="T3" fmla="*/ 0 h 809"/>
                  <a:gd name="T4" fmla="*/ 0 w 1156"/>
                  <a:gd name="T5" fmla="*/ 0 h 809"/>
                  <a:gd name="T6" fmla="*/ 0 w 1156"/>
                  <a:gd name="T7" fmla="*/ 0 h 809"/>
                  <a:gd name="T8" fmla="*/ 0 w 1156"/>
                  <a:gd name="T9" fmla="*/ 0 h 809"/>
                  <a:gd name="T10" fmla="*/ 0 w 1156"/>
                  <a:gd name="T11" fmla="*/ 0 h 809"/>
                  <a:gd name="T12" fmla="*/ 0 w 1156"/>
                  <a:gd name="T13" fmla="*/ 0 h 809"/>
                  <a:gd name="T14" fmla="*/ 0 w 1156"/>
                  <a:gd name="T15" fmla="*/ 0 h 809"/>
                  <a:gd name="T16" fmla="*/ 0 w 1156"/>
                  <a:gd name="T17" fmla="*/ 0 h 809"/>
                  <a:gd name="T18" fmla="*/ 0 w 1156"/>
                  <a:gd name="T19" fmla="*/ 0 h 809"/>
                  <a:gd name="T20" fmla="*/ 0 w 1156"/>
                  <a:gd name="T21" fmla="*/ 0 h 809"/>
                  <a:gd name="T22" fmla="*/ 0 w 1156"/>
                  <a:gd name="T23" fmla="*/ 0 h 809"/>
                  <a:gd name="T24" fmla="*/ 0 w 1156"/>
                  <a:gd name="T25" fmla="*/ 0 h 809"/>
                  <a:gd name="T26" fmla="*/ 0 w 1156"/>
                  <a:gd name="T27" fmla="*/ 0 h 809"/>
                  <a:gd name="T28" fmla="*/ 0 w 1156"/>
                  <a:gd name="T29" fmla="*/ 0 h 809"/>
                  <a:gd name="T30" fmla="*/ 0 w 1156"/>
                  <a:gd name="T31" fmla="*/ 0 h 809"/>
                  <a:gd name="T32" fmla="*/ 0 w 1156"/>
                  <a:gd name="T33" fmla="*/ 0 h 809"/>
                  <a:gd name="T34" fmla="*/ 0 w 1156"/>
                  <a:gd name="T35" fmla="*/ 0 h 809"/>
                  <a:gd name="T36" fmla="*/ 0 w 1156"/>
                  <a:gd name="T37" fmla="*/ 0 h 809"/>
                  <a:gd name="T38" fmla="*/ 0 w 1156"/>
                  <a:gd name="T39" fmla="*/ 0 h 809"/>
                  <a:gd name="T40" fmla="*/ 0 w 1156"/>
                  <a:gd name="T41" fmla="*/ 0 h 809"/>
                  <a:gd name="T42" fmla="*/ 0 w 1156"/>
                  <a:gd name="T43" fmla="*/ 0 h 809"/>
                  <a:gd name="T44" fmla="*/ 0 w 1156"/>
                  <a:gd name="T45" fmla="*/ 0 h 809"/>
                  <a:gd name="T46" fmla="*/ 0 w 1156"/>
                  <a:gd name="T47" fmla="*/ 0 h 809"/>
                  <a:gd name="T48" fmla="*/ 0 w 1156"/>
                  <a:gd name="T49" fmla="*/ 0 h 809"/>
                  <a:gd name="T50" fmla="*/ 0 w 1156"/>
                  <a:gd name="T51" fmla="*/ 0 h 809"/>
                  <a:gd name="T52" fmla="*/ 0 w 1156"/>
                  <a:gd name="T53" fmla="*/ 0 h 809"/>
                  <a:gd name="T54" fmla="*/ 0 w 1156"/>
                  <a:gd name="T55" fmla="*/ 0 h 809"/>
                  <a:gd name="T56" fmla="*/ 0 w 1156"/>
                  <a:gd name="T57" fmla="*/ 0 h 809"/>
                  <a:gd name="T58" fmla="*/ 0 w 1156"/>
                  <a:gd name="T59" fmla="*/ 0 h 809"/>
                  <a:gd name="T60" fmla="*/ 0 w 1156"/>
                  <a:gd name="T61" fmla="*/ 0 h 809"/>
                  <a:gd name="T62" fmla="*/ 0 w 1156"/>
                  <a:gd name="T63" fmla="*/ 0 h 809"/>
                  <a:gd name="T64" fmla="*/ 0 w 1156"/>
                  <a:gd name="T65" fmla="*/ 0 h 809"/>
                  <a:gd name="T66" fmla="*/ 0 w 1156"/>
                  <a:gd name="T67" fmla="*/ 0 h 809"/>
                  <a:gd name="T68" fmla="*/ 0 w 1156"/>
                  <a:gd name="T69" fmla="*/ 0 h 809"/>
                  <a:gd name="T70" fmla="*/ 0 w 1156"/>
                  <a:gd name="T71" fmla="*/ 0 h 809"/>
                  <a:gd name="T72" fmla="*/ 0 w 1156"/>
                  <a:gd name="T73" fmla="*/ 0 h 8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6"/>
                  <a:gd name="T112" fmla="*/ 0 h 809"/>
                  <a:gd name="T113" fmla="*/ 1156 w 1156"/>
                  <a:gd name="T114" fmla="*/ 809 h 8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6" h="809">
                    <a:moveTo>
                      <a:pt x="98" y="809"/>
                    </a:moveTo>
                    <a:lnTo>
                      <a:pt x="74" y="807"/>
                    </a:lnTo>
                    <a:lnTo>
                      <a:pt x="54" y="803"/>
                    </a:lnTo>
                    <a:lnTo>
                      <a:pt x="37" y="794"/>
                    </a:lnTo>
                    <a:lnTo>
                      <a:pt x="23" y="783"/>
                    </a:lnTo>
                    <a:lnTo>
                      <a:pt x="13" y="770"/>
                    </a:lnTo>
                    <a:lnTo>
                      <a:pt x="6" y="754"/>
                    </a:lnTo>
                    <a:lnTo>
                      <a:pt x="1" y="736"/>
                    </a:lnTo>
                    <a:lnTo>
                      <a:pt x="0" y="717"/>
                    </a:lnTo>
                    <a:lnTo>
                      <a:pt x="0" y="93"/>
                    </a:lnTo>
                    <a:lnTo>
                      <a:pt x="1" y="74"/>
                    </a:lnTo>
                    <a:lnTo>
                      <a:pt x="6" y="56"/>
                    </a:lnTo>
                    <a:lnTo>
                      <a:pt x="13" y="40"/>
                    </a:lnTo>
                    <a:lnTo>
                      <a:pt x="23" y="26"/>
                    </a:lnTo>
                    <a:lnTo>
                      <a:pt x="37" y="16"/>
                    </a:lnTo>
                    <a:lnTo>
                      <a:pt x="54" y="7"/>
                    </a:lnTo>
                    <a:lnTo>
                      <a:pt x="74" y="2"/>
                    </a:lnTo>
                    <a:lnTo>
                      <a:pt x="98" y="0"/>
                    </a:lnTo>
                    <a:lnTo>
                      <a:pt x="1058" y="0"/>
                    </a:lnTo>
                    <a:lnTo>
                      <a:pt x="1082" y="2"/>
                    </a:lnTo>
                    <a:lnTo>
                      <a:pt x="1102" y="7"/>
                    </a:lnTo>
                    <a:lnTo>
                      <a:pt x="1119" y="16"/>
                    </a:lnTo>
                    <a:lnTo>
                      <a:pt x="1133" y="26"/>
                    </a:lnTo>
                    <a:lnTo>
                      <a:pt x="1143" y="40"/>
                    </a:lnTo>
                    <a:lnTo>
                      <a:pt x="1150" y="56"/>
                    </a:lnTo>
                    <a:lnTo>
                      <a:pt x="1154" y="74"/>
                    </a:lnTo>
                    <a:lnTo>
                      <a:pt x="1156" y="93"/>
                    </a:lnTo>
                    <a:lnTo>
                      <a:pt x="1156" y="717"/>
                    </a:lnTo>
                    <a:lnTo>
                      <a:pt x="1154" y="736"/>
                    </a:lnTo>
                    <a:lnTo>
                      <a:pt x="1150" y="754"/>
                    </a:lnTo>
                    <a:lnTo>
                      <a:pt x="1143" y="770"/>
                    </a:lnTo>
                    <a:lnTo>
                      <a:pt x="1133" y="783"/>
                    </a:lnTo>
                    <a:lnTo>
                      <a:pt x="1119" y="794"/>
                    </a:lnTo>
                    <a:lnTo>
                      <a:pt x="1102" y="803"/>
                    </a:lnTo>
                    <a:lnTo>
                      <a:pt x="1082" y="807"/>
                    </a:lnTo>
                    <a:lnTo>
                      <a:pt x="1058" y="809"/>
                    </a:lnTo>
                    <a:lnTo>
                      <a:pt x="98" y="8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41" name="Freeform 37">
                <a:extLst>
                  <a:ext uri="{FF2B5EF4-FFF2-40B4-BE49-F238E27FC236}">
                    <a16:creationId xmlns:a16="http://schemas.microsoft.com/office/drawing/2014/main" id="{B05957AA-DE46-47AE-9AE0-DFB71E34C5B1}"/>
                  </a:ext>
                </a:extLst>
              </p:cNvPr>
              <p:cNvSpPr>
                <a:spLocks/>
              </p:cNvSpPr>
              <p:nvPr/>
            </p:nvSpPr>
            <p:spPr bwMode="auto">
              <a:xfrm>
                <a:off x="4200" y="1843"/>
                <a:ext cx="329" cy="149"/>
              </a:xfrm>
              <a:custGeom>
                <a:avLst/>
                <a:gdLst>
                  <a:gd name="T0" fmla="*/ 0 w 1645"/>
                  <a:gd name="T1" fmla="*/ 0 h 599"/>
                  <a:gd name="T2" fmla="*/ 0 w 1645"/>
                  <a:gd name="T3" fmla="*/ 0 h 599"/>
                  <a:gd name="T4" fmla="*/ 0 w 1645"/>
                  <a:gd name="T5" fmla="*/ 0 h 599"/>
                  <a:gd name="T6" fmla="*/ 0 w 1645"/>
                  <a:gd name="T7" fmla="*/ 0 h 599"/>
                  <a:gd name="T8" fmla="*/ 0 w 1645"/>
                  <a:gd name="T9" fmla="*/ 0 h 599"/>
                  <a:gd name="T10" fmla="*/ 0 w 1645"/>
                  <a:gd name="T11" fmla="*/ 0 h 599"/>
                  <a:gd name="T12" fmla="*/ 0 w 1645"/>
                  <a:gd name="T13" fmla="*/ 0 h 599"/>
                  <a:gd name="T14" fmla="*/ 0 w 1645"/>
                  <a:gd name="T15" fmla="*/ 0 h 599"/>
                  <a:gd name="T16" fmla="*/ 0 w 1645"/>
                  <a:gd name="T17" fmla="*/ 0 h 599"/>
                  <a:gd name="T18" fmla="*/ 0 w 1645"/>
                  <a:gd name="T19" fmla="*/ 0 h 599"/>
                  <a:gd name="T20" fmla="*/ 0 w 1645"/>
                  <a:gd name="T21" fmla="*/ 0 h 599"/>
                  <a:gd name="T22" fmla="*/ 0 w 1645"/>
                  <a:gd name="T23" fmla="*/ 0 h 599"/>
                  <a:gd name="T24" fmla="*/ 0 w 1645"/>
                  <a:gd name="T25" fmla="*/ 0 h 599"/>
                  <a:gd name="T26" fmla="*/ 0 w 1645"/>
                  <a:gd name="T27" fmla="*/ 0 h 599"/>
                  <a:gd name="T28" fmla="*/ 0 w 1645"/>
                  <a:gd name="T29" fmla="*/ 0 h 599"/>
                  <a:gd name="T30" fmla="*/ 0 w 1645"/>
                  <a:gd name="T31" fmla="*/ 0 h 599"/>
                  <a:gd name="T32" fmla="*/ 0 w 1645"/>
                  <a:gd name="T33" fmla="*/ 0 h 599"/>
                  <a:gd name="T34" fmla="*/ 0 w 1645"/>
                  <a:gd name="T35" fmla="*/ 0 h 599"/>
                  <a:gd name="T36" fmla="*/ 0 w 1645"/>
                  <a:gd name="T37" fmla="*/ 0 h 5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45"/>
                  <a:gd name="T58" fmla="*/ 0 h 599"/>
                  <a:gd name="T59" fmla="*/ 1645 w 1645"/>
                  <a:gd name="T60" fmla="*/ 599 h 5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45" h="599">
                    <a:moveTo>
                      <a:pt x="1645" y="495"/>
                    </a:moveTo>
                    <a:lnTo>
                      <a:pt x="1566" y="170"/>
                    </a:lnTo>
                    <a:lnTo>
                      <a:pt x="1365" y="170"/>
                    </a:lnTo>
                    <a:lnTo>
                      <a:pt x="1365" y="88"/>
                    </a:lnTo>
                    <a:lnTo>
                      <a:pt x="1057" y="88"/>
                    </a:lnTo>
                    <a:lnTo>
                      <a:pt x="1057" y="23"/>
                    </a:lnTo>
                    <a:lnTo>
                      <a:pt x="983" y="23"/>
                    </a:lnTo>
                    <a:lnTo>
                      <a:pt x="983" y="0"/>
                    </a:lnTo>
                    <a:lnTo>
                      <a:pt x="621" y="0"/>
                    </a:lnTo>
                    <a:lnTo>
                      <a:pt x="621" y="23"/>
                    </a:lnTo>
                    <a:lnTo>
                      <a:pt x="547" y="23"/>
                    </a:lnTo>
                    <a:lnTo>
                      <a:pt x="547" y="88"/>
                    </a:lnTo>
                    <a:lnTo>
                      <a:pt x="241" y="88"/>
                    </a:lnTo>
                    <a:lnTo>
                      <a:pt x="241" y="170"/>
                    </a:lnTo>
                    <a:lnTo>
                      <a:pt x="79" y="170"/>
                    </a:lnTo>
                    <a:lnTo>
                      <a:pt x="0" y="495"/>
                    </a:lnTo>
                    <a:lnTo>
                      <a:pt x="47" y="599"/>
                    </a:lnTo>
                    <a:lnTo>
                      <a:pt x="1599" y="599"/>
                    </a:lnTo>
                    <a:lnTo>
                      <a:pt x="1645" y="4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42" name="Freeform 38">
                <a:extLst>
                  <a:ext uri="{FF2B5EF4-FFF2-40B4-BE49-F238E27FC236}">
                    <a16:creationId xmlns:a16="http://schemas.microsoft.com/office/drawing/2014/main" id="{B95BC7A1-B382-45F6-8187-3CE6BAE829CB}"/>
                  </a:ext>
                </a:extLst>
              </p:cNvPr>
              <p:cNvSpPr>
                <a:spLocks/>
              </p:cNvSpPr>
              <p:nvPr/>
            </p:nvSpPr>
            <p:spPr bwMode="auto">
              <a:xfrm>
                <a:off x="4250" y="1646"/>
                <a:ext cx="221" cy="191"/>
              </a:xfrm>
              <a:custGeom>
                <a:avLst/>
                <a:gdLst>
                  <a:gd name="T0" fmla="*/ 0 w 1107"/>
                  <a:gd name="T1" fmla="*/ 0 h 763"/>
                  <a:gd name="T2" fmla="*/ 0 w 1107"/>
                  <a:gd name="T3" fmla="*/ 0 h 763"/>
                  <a:gd name="T4" fmla="*/ 0 w 1107"/>
                  <a:gd name="T5" fmla="*/ 0 h 763"/>
                  <a:gd name="T6" fmla="*/ 0 w 1107"/>
                  <a:gd name="T7" fmla="*/ 0 h 763"/>
                  <a:gd name="T8" fmla="*/ 0 w 1107"/>
                  <a:gd name="T9" fmla="*/ 0 h 763"/>
                  <a:gd name="T10" fmla="*/ 0 w 1107"/>
                  <a:gd name="T11" fmla="*/ 0 h 763"/>
                  <a:gd name="T12" fmla="*/ 0 w 1107"/>
                  <a:gd name="T13" fmla="*/ 0 h 763"/>
                  <a:gd name="T14" fmla="*/ 0 w 1107"/>
                  <a:gd name="T15" fmla="*/ 0 h 763"/>
                  <a:gd name="T16" fmla="*/ 0 w 1107"/>
                  <a:gd name="T17" fmla="*/ 0 h 763"/>
                  <a:gd name="T18" fmla="*/ 0 w 1107"/>
                  <a:gd name="T19" fmla="*/ 0 h 763"/>
                  <a:gd name="T20" fmla="*/ 0 w 1107"/>
                  <a:gd name="T21" fmla="*/ 0 h 763"/>
                  <a:gd name="T22" fmla="*/ 0 w 1107"/>
                  <a:gd name="T23" fmla="*/ 0 h 763"/>
                  <a:gd name="T24" fmla="*/ 0 w 1107"/>
                  <a:gd name="T25" fmla="*/ 0 h 763"/>
                  <a:gd name="T26" fmla="*/ 0 w 1107"/>
                  <a:gd name="T27" fmla="*/ 0 h 763"/>
                  <a:gd name="T28" fmla="*/ 0 w 1107"/>
                  <a:gd name="T29" fmla="*/ 0 h 763"/>
                  <a:gd name="T30" fmla="*/ 0 w 1107"/>
                  <a:gd name="T31" fmla="*/ 0 h 763"/>
                  <a:gd name="T32" fmla="*/ 0 w 1107"/>
                  <a:gd name="T33" fmla="*/ 0 h 763"/>
                  <a:gd name="T34" fmla="*/ 0 w 1107"/>
                  <a:gd name="T35" fmla="*/ 0 h 763"/>
                  <a:gd name="T36" fmla="*/ 0 w 1107"/>
                  <a:gd name="T37" fmla="*/ 0 h 763"/>
                  <a:gd name="T38" fmla="*/ 0 w 1107"/>
                  <a:gd name="T39" fmla="*/ 0 h 763"/>
                  <a:gd name="T40" fmla="*/ 0 w 1107"/>
                  <a:gd name="T41" fmla="*/ 0 h 763"/>
                  <a:gd name="T42" fmla="*/ 0 w 1107"/>
                  <a:gd name="T43" fmla="*/ 0 h 763"/>
                  <a:gd name="T44" fmla="*/ 0 w 1107"/>
                  <a:gd name="T45" fmla="*/ 0 h 763"/>
                  <a:gd name="T46" fmla="*/ 0 w 1107"/>
                  <a:gd name="T47" fmla="*/ 0 h 763"/>
                  <a:gd name="T48" fmla="*/ 0 w 1107"/>
                  <a:gd name="T49" fmla="*/ 0 h 763"/>
                  <a:gd name="T50" fmla="*/ 0 w 1107"/>
                  <a:gd name="T51" fmla="*/ 0 h 763"/>
                  <a:gd name="T52" fmla="*/ 0 w 1107"/>
                  <a:gd name="T53" fmla="*/ 0 h 763"/>
                  <a:gd name="T54" fmla="*/ 0 w 1107"/>
                  <a:gd name="T55" fmla="*/ 0 h 763"/>
                  <a:gd name="T56" fmla="*/ 0 w 1107"/>
                  <a:gd name="T57" fmla="*/ 0 h 763"/>
                  <a:gd name="T58" fmla="*/ 0 w 1107"/>
                  <a:gd name="T59" fmla="*/ 0 h 763"/>
                  <a:gd name="T60" fmla="*/ 0 w 1107"/>
                  <a:gd name="T61" fmla="*/ 0 h 763"/>
                  <a:gd name="T62" fmla="*/ 0 w 1107"/>
                  <a:gd name="T63" fmla="*/ 0 h 763"/>
                  <a:gd name="T64" fmla="*/ 0 w 1107"/>
                  <a:gd name="T65" fmla="*/ 0 h 763"/>
                  <a:gd name="T66" fmla="*/ 0 w 1107"/>
                  <a:gd name="T67" fmla="*/ 0 h 763"/>
                  <a:gd name="T68" fmla="*/ 0 w 1107"/>
                  <a:gd name="T69" fmla="*/ 0 h 763"/>
                  <a:gd name="T70" fmla="*/ 0 w 1107"/>
                  <a:gd name="T71" fmla="*/ 0 h 763"/>
                  <a:gd name="T72" fmla="*/ 0 w 1107"/>
                  <a:gd name="T73" fmla="*/ 0 h 7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7"/>
                  <a:gd name="T112" fmla="*/ 0 h 763"/>
                  <a:gd name="T113" fmla="*/ 1107 w 1107"/>
                  <a:gd name="T114" fmla="*/ 763 h 7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7" h="763">
                    <a:moveTo>
                      <a:pt x="0" y="688"/>
                    </a:moveTo>
                    <a:lnTo>
                      <a:pt x="1" y="704"/>
                    </a:lnTo>
                    <a:lnTo>
                      <a:pt x="5" y="718"/>
                    </a:lnTo>
                    <a:lnTo>
                      <a:pt x="10" y="731"/>
                    </a:lnTo>
                    <a:lnTo>
                      <a:pt x="18" y="742"/>
                    </a:lnTo>
                    <a:lnTo>
                      <a:pt x="29" y="750"/>
                    </a:lnTo>
                    <a:lnTo>
                      <a:pt x="42" y="757"/>
                    </a:lnTo>
                    <a:lnTo>
                      <a:pt x="59" y="762"/>
                    </a:lnTo>
                    <a:lnTo>
                      <a:pt x="79" y="763"/>
                    </a:lnTo>
                    <a:lnTo>
                      <a:pt x="1027" y="763"/>
                    </a:lnTo>
                    <a:lnTo>
                      <a:pt x="1047" y="762"/>
                    </a:lnTo>
                    <a:lnTo>
                      <a:pt x="1064" y="757"/>
                    </a:lnTo>
                    <a:lnTo>
                      <a:pt x="1077" y="750"/>
                    </a:lnTo>
                    <a:lnTo>
                      <a:pt x="1089" y="742"/>
                    </a:lnTo>
                    <a:lnTo>
                      <a:pt x="1096" y="731"/>
                    </a:lnTo>
                    <a:lnTo>
                      <a:pt x="1102" y="718"/>
                    </a:lnTo>
                    <a:lnTo>
                      <a:pt x="1106" y="704"/>
                    </a:lnTo>
                    <a:lnTo>
                      <a:pt x="1107" y="688"/>
                    </a:lnTo>
                    <a:lnTo>
                      <a:pt x="1107" y="76"/>
                    </a:lnTo>
                    <a:lnTo>
                      <a:pt x="1106" y="60"/>
                    </a:lnTo>
                    <a:lnTo>
                      <a:pt x="1102" y="45"/>
                    </a:lnTo>
                    <a:lnTo>
                      <a:pt x="1096" y="33"/>
                    </a:lnTo>
                    <a:lnTo>
                      <a:pt x="1089" y="21"/>
                    </a:lnTo>
                    <a:lnTo>
                      <a:pt x="1077" y="12"/>
                    </a:lnTo>
                    <a:lnTo>
                      <a:pt x="1064" y="5"/>
                    </a:lnTo>
                    <a:lnTo>
                      <a:pt x="1047" y="1"/>
                    </a:lnTo>
                    <a:lnTo>
                      <a:pt x="1027" y="0"/>
                    </a:lnTo>
                    <a:lnTo>
                      <a:pt x="79" y="0"/>
                    </a:lnTo>
                    <a:lnTo>
                      <a:pt x="59" y="1"/>
                    </a:lnTo>
                    <a:lnTo>
                      <a:pt x="42" y="5"/>
                    </a:lnTo>
                    <a:lnTo>
                      <a:pt x="29" y="12"/>
                    </a:lnTo>
                    <a:lnTo>
                      <a:pt x="18" y="21"/>
                    </a:lnTo>
                    <a:lnTo>
                      <a:pt x="10" y="33"/>
                    </a:lnTo>
                    <a:lnTo>
                      <a:pt x="5" y="45"/>
                    </a:lnTo>
                    <a:lnTo>
                      <a:pt x="1" y="60"/>
                    </a:lnTo>
                    <a:lnTo>
                      <a:pt x="0" y="76"/>
                    </a:lnTo>
                    <a:lnTo>
                      <a:pt x="0" y="688"/>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43" name="Freeform 39">
                <a:extLst>
                  <a:ext uri="{FF2B5EF4-FFF2-40B4-BE49-F238E27FC236}">
                    <a16:creationId xmlns:a16="http://schemas.microsoft.com/office/drawing/2014/main" id="{91A269E3-8ED0-4F0B-9288-EF6B804CEB8F}"/>
                  </a:ext>
                </a:extLst>
              </p:cNvPr>
              <p:cNvSpPr>
                <a:spLocks/>
              </p:cNvSpPr>
              <p:nvPr/>
            </p:nvSpPr>
            <p:spPr bwMode="auto">
              <a:xfrm>
                <a:off x="4313" y="1843"/>
                <a:ext cx="94" cy="21"/>
              </a:xfrm>
              <a:custGeom>
                <a:avLst/>
                <a:gdLst>
                  <a:gd name="T0" fmla="*/ 0 w 471"/>
                  <a:gd name="T1" fmla="*/ 0 h 88"/>
                  <a:gd name="T2" fmla="*/ 0 w 471"/>
                  <a:gd name="T3" fmla="*/ 0 h 88"/>
                  <a:gd name="T4" fmla="*/ 0 w 471"/>
                  <a:gd name="T5" fmla="*/ 0 h 88"/>
                  <a:gd name="T6" fmla="*/ 0 w 471"/>
                  <a:gd name="T7" fmla="*/ 0 h 88"/>
                  <a:gd name="T8" fmla="*/ 0 w 471"/>
                  <a:gd name="T9" fmla="*/ 0 h 88"/>
                  <a:gd name="T10" fmla="*/ 0 w 471"/>
                  <a:gd name="T11" fmla="*/ 0 h 88"/>
                  <a:gd name="T12" fmla="*/ 0 w 471"/>
                  <a:gd name="T13" fmla="*/ 0 h 88"/>
                  <a:gd name="T14" fmla="*/ 0 w 471"/>
                  <a:gd name="T15" fmla="*/ 0 h 88"/>
                  <a:gd name="T16" fmla="*/ 0 w 471"/>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1"/>
                  <a:gd name="T28" fmla="*/ 0 h 88"/>
                  <a:gd name="T29" fmla="*/ 471 w 471"/>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1" h="88">
                    <a:moveTo>
                      <a:pt x="471" y="88"/>
                    </a:moveTo>
                    <a:lnTo>
                      <a:pt x="471" y="39"/>
                    </a:lnTo>
                    <a:lnTo>
                      <a:pt x="396" y="39"/>
                    </a:lnTo>
                    <a:lnTo>
                      <a:pt x="396" y="0"/>
                    </a:lnTo>
                    <a:lnTo>
                      <a:pt x="75" y="0"/>
                    </a:lnTo>
                    <a:lnTo>
                      <a:pt x="75" y="39"/>
                    </a:lnTo>
                    <a:lnTo>
                      <a:pt x="0" y="39"/>
                    </a:lnTo>
                    <a:lnTo>
                      <a:pt x="0" y="88"/>
                    </a:lnTo>
                    <a:lnTo>
                      <a:pt x="471" y="88"/>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44" name="Freeform 40">
                <a:extLst>
                  <a:ext uri="{FF2B5EF4-FFF2-40B4-BE49-F238E27FC236}">
                    <a16:creationId xmlns:a16="http://schemas.microsoft.com/office/drawing/2014/main" id="{F930EA56-7E35-442B-928B-F69972E78FC5}"/>
                  </a:ext>
                </a:extLst>
              </p:cNvPr>
              <p:cNvSpPr>
                <a:spLocks/>
              </p:cNvSpPr>
              <p:nvPr/>
            </p:nvSpPr>
            <p:spPr bwMode="auto">
              <a:xfrm>
                <a:off x="4252" y="1869"/>
                <a:ext cx="216" cy="16"/>
              </a:xfrm>
              <a:custGeom>
                <a:avLst/>
                <a:gdLst>
                  <a:gd name="T0" fmla="*/ 0 w 1083"/>
                  <a:gd name="T1" fmla="*/ 0 h 65"/>
                  <a:gd name="T2" fmla="*/ 0 w 1083"/>
                  <a:gd name="T3" fmla="*/ 0 h 65"/>
                  <a:gd name="T4" fmla="*/ 0 w 1083"/>
                  <a:gd name="T5" fmla="*/ 0 h 65"/>
                  <a:gd name="T6" fmla="*/ 0 w 1083"/>
                  <a:gd name="T7" fmla="*/ 0 h 65"/>
                  <a:gd name="T8" fmla="*/ 0 w 1083"/>
                  <a:gd name="T9" fmla="*/ 0 h 65"/>
                  <a:gd name="T10" fmla="*/ 0 w 1083"/>
                  <a:gd name="T11" fmla="*/ 0 h 65"/>
                  <a:gd name="T12" fmla="*/ 0 w 1083"/>
                  <a:gd name="T13" fmla="*/ 0 h 65"/>
                  <a:gd name="T14" fmla="*/ 0 w 1083"/>
                  <a:gd name="T15" fmla="*/ 0 h 65"/>
                  <a:gd name="T16" fmla="*/ 0 w 1083"/>
                  <a:gd name="T17" fmla="*/ 0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3"/>
                  <a:gd name="T28" fmla="*/ 0 h 65"/>
                  <a:gd name="T29" fmla="*/ 1083 w 1083"/>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3" h="65">
                    <a:moveTo>
                      <a:pt x="1029" y="65"/>
                    </a:moveTo>
                    <a:lnTo>
                      <a:pt x="1083" y="65"/>
                    </a:lnTo>
                    <a:lnTo>
                      <a:pt x="1083" y="0"/>
                    </a:lnTo>
                    <a:lnTo>
                      <a:pt x="0" y="0"/>
                    </a:lnTo>
                    <a:lnTo>
                      <a:pt x="0" y="65"/>
                    </a:lnTo>
                    <a:lnTo>
                      <a:pt x="606" y="65"/>
                    </a:lnTo>
                    <a:lnTo>
                      <a:pt x="606" y="17"/>
                    </a:lnTo>
                    <a:lnTo>
                      <a:pt x="1029" y="17"/>
                    </a:lnTo>
                    <a:lnTo>
                      <a:pt x="1029" y="65"/>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45" name="Freeform 41">
                <a:extLst>
                  <a:ext uri="{FF2B5EF4-FFF2-40B4-BE49-F238E27FC236}">
                    <a16:creationId xmlns:a16="http://schemas.microsoft.com/office/drawing/2014/main" id="{1C8D61F9-1D3D-4716-B41D-8D1064F09341}"/>
                  </a:ext>
                </a:extLst>
              </p:cNvPr>
              <p:cNvSpPr>
                <a:spLocks/>
              </p:cNvSpPr>
              <p:nvPr/>
            </p:nvSpPr>
            <p:spPr bwMode="auto">
              <a:xfrm>
                <a:off x="4206" y="1890"/>
                <a:ext cx="317" cy="86"/>
              </a:xfrm>
              <a:custGeom>
                <a:avLst/>
                <a:gdLst>
                  <a:gd name="T0" fmla="*/ 0 w 1584"/>
                  <a:gd name="T1" fmla="*/ 0 h 344"/>
                  <a:gd name="T2" fmla="*/ 0 w 1584"/>
                  <a:gd name="T3" fmla="*/ 0 h 344"/>
                  <a:gd name="T4" fmla="*/ 0 w 1584"/>
                  <a:gd name="T5" fmla="*/ 0 h 344"/>
                  <a:gd name="T6" fmla="*/ 0 w 1584"/>
                  <a:gd name="T7" fmla="*/ 0 h 344"/>
                  <a:gd name="T8" fmla="*/ 0 w 1584"/>
                  <a:gd name="T9" fmla="*/ 0 h 344"/>
                  <a:gd name="T10" fmla="*/ 0 w 1584"/>
                  <a:gd name="T11" fmla="*/ 0 h 344"/>
                  <a:gd name="T12" fmla="*/ 0 w 1584"/>
                  <a:gd name="T13" fmla="*/ 0 h 344"/>
                  <a:gd name="T14" fmla="*/ 0 60000 65536"/>
                  <a:gd name="T15" fmla="*/ 0 60000 65536"/>
                  <a:gd name="T16" fmla="*/ 0 60000 65536"/>
                  <a:gd name="T17" fmla="*/ 0 60000 65536"/>
                  <a:gd name="T18" fmla="*/ 0 60000 65536"/>
                  <a:gd name="T19" fmla="*/ 0 60000 65536"/>
                  <a:gd name="T20" fmla="*/ 0 60000 65536"/>
                  <a:gd name="T21" fmla="*/ 0 w 1584"/>
                  <a:gd name="T22" fmla="*/ 0 h 344"/>
                  <a:gd name="T23" fmla="*/ 1584 w 1584"/>
                  <a:gd name="T24" fmla="*/ 344 h 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4" h="344">
                    <a:moveTo>
                      <a:pt x="1584" y="304"/>
                    </a:moveTo>
                    <a:lnTo>
                      <a:pt x="1511" y="0"/>
                    </a:lnTo>
                    <a:lnTo>
                      <a:pt x="74" y="0"/>
                    </a:lnTo>
                    <a:lnTo>
                      <a:pt x="0" y="304"/>
                    </a:lnTo>
                    <a:lnTo>
                      <a:pt x="19" y="344"/>
                    </a:lnTo>
                    <a:lnTo>
                      <a:pt x="1565" y="344"/>
                    </a:lnTo>
                    <a:lnTo>
                      <a:pt x="1584" y="304"/>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46" name="Freeform 42">
                <a:extLst>
                  <a:ext uri="{FF2B5EF4-FFF2-40B4-BE49-F238E27FC236}">
                    <a16:creationId xmlns:a16="http://schemas.microsoft.com/office/drawing/2014/main" id="{A23FFA32-E9CD-473A-B89C-A71127621F5D}"/>
                  </a:ext>
                </a:extLst>
              </p:cNvPr>
              <p:cNvSpPr>
                <a:spLocks/>
              </p:cNvSpPr>
              <p:nvPr/>
            </p:nvSpPr>
            <p:spPr bwMode="auto">
              <a:xfrm>
                <a:off x="4267" y="1666"/>
                <a:ext cx="187" cy="151"/>
              </a:xfrm>
              <a:custGeom>
                <a:avLst/>
                <a:gdLst>
                  <a:gd name="T0" fmla="*/ 0 w 936"/>
                  <a:gd name="T1" fmla="*/ 0 h 601"/>
                  <a:gd name="T2" fmla="*/ 0 w 936"/>
                  <a:gd name="T3" fmla="*/ 0 h 601"/>
                  <a:gd name="T4" fmla="*/ 0 w 936"/>
                  <a:gd name="T5" fmla="*/ 0 h 601"/>
                  <a:gd name="T6" fmla="*/ 0 w 936"/>
                  <a:gd name="T7" fmla="*/ 0 h 601"/>
                  <a:gd name="T8" fmla="*/ 0 w 936"/>
                  <a:gd name="T9" fmla="*/ 0 h 601"/>
                  <a:gd name="T10" fmla="*/ 0 w 936"/>
                  <a:gd name="T11" fmla="*/ 0 h 601"/>
                  <a:gd name="T12" fmla="*/ 0 w 936"/>
                  <a:gd name="T13" fmla="*/ 0 h 601"/>
                  <a:gd name="T14" fmla="*/ 0 w 936"/>
                  <a:gd name="T15" fmla="*/ 0 h 601"/>
                  <a:gd name="T16" fmla="*/ 0 w 936"/>
                  <a:gd name="T17" fmla="*/ 0 h 601"/>
                  <a:gd name="T18" fmla="*/ 0 w 936"/>
                  <a:gd name="T19" fmla="*/ 0 h 601"/>
                  <a:gd name="T20" fmla="*/ 0 w 936"/>
                  <a:gd name="T21" fmla="*/ 0 h 601"/>
                  <a:gd name="T22" fmla="*/ 0 w 936"/>
                  <a:gd name="T23" fmla="*/ 0 h 601"/>
                  <a:gd name="T24" fmla="*/ 0 w 936"/>
                  <a:gd name="T25" fmla="*/ 0 h 601"/>
                  <a:gd name="T26" fmla="*/ 0 w 936"/>
                  <a:gd name="T27" fmla="*/ 0 h 601"/>
                  <a:gd name="T28" fmla="*/ 0 w 936"/>
                  <a:gd name="T29" fmla="*/ 0 h 601"/>
                  <a:gd name="T30" fmla="*/ 0 w 936"/>
                  <a:gd name="T31" fmla="*/ 0 h 601"/>
                  <a:gd name="T32" fmla="*/ 0 w 936"/>
                  <a:gd name="T33" fmla="*/ 0 h 601"/>
                  <a:gd name="T34" fmla="*/ 0 w 936"/>
                  <a:gd name="T35" fmla="*/ 0 h 601"/>
                  <a:gd name="T36" fmla="*/ 0 w 936"/>
                  <a:gd name="T37" fmla="*/ 0 h 601"/>
                  <a:gd name="T38" fmla="*/ 0 w 936"/>
                  <a:gd name="T39" fmla="*/ 0 h 601"/>
                  <a:gd name="T40" fmla="*/ 0 w 936"/>
                  <a:gd name="T41" fmla="*/ 0 h 601"/>
                  <a:gd name="T42" fmla="*/ 0 w 936"/>
                  <a:gd name="T43" fmla="*/ 0 h 601"/>
                  <a:gd name="T44" fmla="*/ 0 w 936"/>
                  <a:gd name="T45" fmla="*/ 0 h 601"/>
                  <a:gd name="T46" fmla="*/ 0 w 936"/>
                  <a:gd name="T47" fmla="*/ 0 h 601"/>
                  <a:gd name="T48" fmla="*/ 0 w 936"/>
                  <a:gd name="T49" fmla="*/ 0 h 601"/>
                  <a:gd name="T50" fmla="*/ 0 w 936"/>
                  <a:gd name="T51" fmla="*/ 0 h 601"/>
                  <a:gd name="T52" fmla="*/ 0 w 936"/>
                  <a:gd name="T53" fmla="*/ 0 h 601"/>
                  <a:gd name="T54" fmla="*/ 0 w 936"/>
                  <a:gd name="T55" fmla="*/ 0 h 601"/>
                  <a:gd name="T56" fmla="*/ 0 w 936"/>
                  <a:gd name="T57" fmla="*/ 0 h 601"/>
                  <a:gd name="T58" fmla="*/ 0 w 936"/>
                  <a:gd name="T59" fmla="*/ 0 h 601"/>
                  <a:gd name="T60" fmla="*/ 0 w 936"/>
                  <a:gd name="T61" fmla="*/ 0 h 601"/>
                  <a:gd name="T62" fmla="*/ 0 w 936"/>
                  <a:gd name="T63" fmla="*/ 0 h 601"/>
                  <a:gd name="T64" fmla="*/ 0 w 936"/>
                  <a:gd name="T65" fmla="*/ 0 h 601"/>
                  <a:gd name="T66" fmla="*/ 0 w 936"/>
                  <a:gd name="T67" fmla="*/ 0 h 601"/>
                  <a:gd name="T68" fmla="*/ 0 w 936"/>
                  <a:gd name="T69" fmla="*/ 0 h 601"/>
                  <a:gd name="T70" fmla="*/ 0 w 936"/>
                  <a:gd name="T71" fmla="*/ 0 h 601"/>
                  <a:gd name="T72" fmla="*/ 0 w 936"/>
                  <a:gd name="T73" fmla="*/ 0 h 6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36"/>
                  <a:gd name="T112" fmla="*/ 0 h 601"/>
                  <a:gd name="T113" fmla="*/ 936 w 936"/>
                  <a:gd name="T114" fmla="*/ 601 h 6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36" h="601">
                    <a:moveTo>
                      <a:pt x="875" y="601"/>
                    </a:moveTo>
                    <a:lnTo>
                      <a:pt x="62" y="601"/>
                    </a:lnTo>
                    <a:lnTo>
                      <a:pt x="47" y="600"/>
                    </a:lnTo>
                    <a:lnTo>
                      <a:pt x="33" y="597"/>
                    </a:lnTo>
                    <a:lnTo>
                      <a:pt x="23" y="592"/>
                    </a:lnTo>
                    <a:lnTo>
                      <a:pt x="14" y="585"/>
                    </a:lnTo>
                    <a:lnTo>
                      <a:pt x="7" y="576"/>
                    </a:lnTo>
                    <a:lnTo>
                      <a:pt x="4" y="567"/>
                    </a:lnTo>
                    <a:lnTo>
                      <a:pt x="1" y="556"/>
                    </a:lnTo>
                    <a:lnTo>
                      <a:pt x="0" y="544"/>
                    </a:lnTo>
                    <a:lnTo>
                      <a:pt x="0" y="58"/>
                    </a:lnTo>
                    <a:lnTo>
                      <a:pt x="1" y="46"/>
                    </a:lnTo>
                    <a:lnTo>
                      <a:pt x="4" y="34"/>
                    </a:lnTo>
                    <a:lnTo>
                      <a:pt x="7" y="25"/>
                    </a:lnTo>
                    <a:lnTo>
                      <a:pt x="14" y="16"/>
                    </a:lnTo>
                    <a:lnTo>
                      <a:pt x="23" y="9"/>
                    </a:lnTo>
                    <a:lnTo>
                      <a:pt x="33" y="5"/>
                    </a:lnTo>
                    <a:lnTo>
                      <a:pt x="47" y="1"/>
                    </a:lnTo>
                    <a:lnTo>
                      <a:pt x="62" y="0"/>
                    </a:lnTo>
                    <a:lnTo>
                      <a:pt x="875" y="0"/>
                    </a:lnTo>
                    <a:lnTo>
                      <a:pt x="891" y="1"/>
                    </a:lnTo>
                    <a:lnTo>
                      <a:pt x="904" y="5"/>
                    </a:lnTo>
                    <a:lnTo>
                      <a:pt x="913" y="9"/>
                    </a:lnTo>
                    <a:lnTo>
                      <a:pt x="922" y="16"/>
                    </a:lnTo>
                    <a:lnTo>
                      <a:pt x="929" y="25"/>
                    </a:lnTo>
                    <a:lnTo>
                      <a:pt x="932" y="34"/>
                    </a:lnTo>
                    <a:lnTo>
                      <a:pt x="935" y="46"/>
                    </a:lnTo>
                    <a:lnTo>
                      <a:pt x="936" y="58"/>
                    </a:lnTo>
                    <a:lnTo>
                      <a:pt x="936" y="544"/>
                    </a:lnTo>
                    <a:lnTo>
                      <a:pt x="935" y="556"/>
                    </a:lnTo>
                    <a:lnTo>
                      <a:pt x="932" y="567"/>
                    </a:lnTo>
                    <a:lnTo>
                      <a:pt x="929" y="576"/>
                    </a:lnTo>
                    <a:lnTo>
                      <a:pt x="922" y="585"/>
                    </a:lnTo>
                    <a:lnTo>
                      <a:pt x="913" y="592"/>
                    </a:lnTo>
                    <a:lnTo>
                      <a:pt x="904" y="597"/>
                    </a:lnTo>
                    <a:lnTo>
                      <a:pt x="891" y="600"/>
                    </a:lnTo>
                    <a:lnTo>
                      <a:pt x="875" y="60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47" name="Rectangle 43">
                <a:extLst>
                  <a:ext uri="{FF2B5EF4-FFF2-40B4-BE49-F238E27FC236}">
                    <a16:creationId xmlns:a16="http://schemas.microsoft.com/office/drawing/2014/main" id="{4015CC7D-0E7D-45C4-A445-9410B0BCF31C}"/>
                  </a:ext>
                </a:extLst>
              </p:cNvPr>
              <p:cNvSpPr>
                <a:spLocks noChangeArrowheads="1"/>
              </p:cNvSpPr>
              <p:nvPr/>
            </p:nvSpPr>
            <p:spPr bwMode="auto">
              <a:xfrm>
                <a:off x="4434" y="1826"/>
                <a:ext cx="20" cy="7"/>
              </a:xfrm>
              <a:prstGeom prst="rect">
                <a:avLst/>
              </a:prstGeom>
              <a:solidFill>
                <a:srgbClr val="D8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48" name="Rectangle 44">
                <a:extLst>
                  <a:ext uri="{FF2B5EF4-FFF2-40B4-BE49-F238E27FC236}">
                    <a16:creationId xmlns:a16="http://schemas.microsoft.com/office/drawing/2014/main" id="{40C213FA-6F3C-4DB3-8705-BF70874A4C0F}"/>
                  </a:ext>
                </a:extLst>
              </p:cNvPr>
              <p:cNvSpPr>
                <a:spLocks noChangeArrowheads="1"/>
              </p:cNvSpPr>
              <p:nvPr/>
            </p:nvSpPr>
            <p:spPr bwMode="auto">
              <a:xfrm>
                <a:off x="4259"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49" name="Rectangle 45">
                <a:extLst>
                  <a:ext uri="{FF2B5EF4-FFF2-40B4-BE49-F238E27FC236}">
                    <a16:creationId xmlns:a16="http://schemas.microsoft.com/office/drawing/2014/main" id="{12EA5546-4BE1-461C-89BA-309800619104}"/>
                  </a:ext>
                </a:extLst>
              </p:cNvPr>
              <p:cNvSpPr>
                <a:spLocks noChangeArrowheads="1"/>
              </p:cNvSpPr>
              <p:nvPr/>
            </p:nvSpPr>
            <p:spPr bwMode="auto">
              <a:xfrm>
                <a:off x="4270"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50" name="Rectangle 46">
                <a:extLst>
                  <a:ext uri="{FF2B5EF4-FFF2-40B4-BE49-F238E27FC236}">
                    <a16:creationId xmlns:a16="http://schemas.microsoft.com/office/drawing/2014/main" id="{59739A2F-356E-42AB-9887-BC99C36B6801}"/>
                  </a:ext>
                </a:extLst>
              </p:cNvPr>
              <p:cNvSpPr>
                <a:spLocks noChangeArrowheads="1"/>
              </p:cNvSpPr>
              <p:nvPr/>
            </p:nvSpPr>
            <p:spPr bwMode="auto">
              <a:xfrm>
                <a:off x="4281"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51" name="Rectangle 47">
                <a:extLst>
                  <a:ext uri="{FF2B5EF4-FFF2-40B4-BE49-F238E27FC236}">
                    <a16:creationId xmlns:a16="http://schemas.microsoft.com/office/drawing/2014/main" id="{FE102E7E-26F6-4467-BB61-BC92604F1D28}"/>
                  </a:ext>
                </a:extLst>
              </p:cNvPr>
              <p:cNvSpPr>
                <a:spLocks noChangeArrowheads="1"/>
              </p:cNvSpPr>
              <p:nvPr/>
            </p:nvSpPr>
            <p:spPr bwMode="auto">
              <a:xfrm>
                <a:off x="4291"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52" name="Rectangle 48">
                <a:extLst>
                  <a:ext uri="{FF2B5EF4-FFF2-40B4-BE49-F238E27FC236}">
                    <a16:creationId xmlns:a16="http://schemas.microsoft.com/office/drawing/2014/main" id="{A7551CD9-C618-47BD-9F64-ACB761EC59B2}"/>
                  </a:ext>
                </a:extLst>
              </p:cNvPr>
              <p:cNvSpPr>
                <a:spLocks noChangeArrowheads="1"/>
              </p:cNvSpPr>
              <p:nvPr/>
            </p:nvSpPr>
            <p:spPr bwMode="auto">
              <a:xfrm>
                <a:off x="4302" y="1873"/>
                <a:ext cx="3"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53" name="Rectangle 49">
                <a:extLst>
                  <a:ext uri="{FF2B5EF4-FFF2-40B4-BE49-F238E27FC236}">
                    <a16:creationId xmlns:a16="http://schemas.microsoft.com/office/drawing/2014/main" id="{6EEBD988-6947-4FF1-A8D0-6D79846C065C}"/>
                  </a:ext>
                </a:extLst>
              </p:cNvPr>
              <p:cNvSpPr>
                <a:spLocks noChangeArrowheads="1"/>
              </p:cNvSpPr>
              <p:nvPr/>
            </p:nvSpPr>
            <p:spPr bwMode="auto">
              <a:xfrm>
                <a:off x="4312" y="1873"/>
                <a:ext cx="4" cy="12"/>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54" name="Freeform 50">
                <a:extLst>
                  <a:ext uri="{FF2B5EF4-FFF2-40B4-BE49-F238E27FC236}">
                    <a16:creationId xmlns:a16="http://schemas.microsoft.com/office/drawing/2014/main" id="{78ECEA89-2517-47E6-82A2-6FEF8E1ED7F7}"/>
                  </a:ext>
                </a:extLst>
              </p:cNvPr>
              <p:cNvSpPr>
                <a:spLocks/>
              </p:cNvSpPr>
              <p:nvPr/>
            </p:nvSpPr>
            <p:spPr bwMode="auto">
              <a:xfrm>
                <a:off x="4460" y="1917"/>
                <a:ext cx="13" cy="48"/>
              </a:xfrm>
              <a:custGeom>
                <a:avLst/>
                <a:gdLst>
                  <a:gd name="T0" fmla="*/ 0 w 66"/>
                  <a:gd name="T1" fmla="*/ 0 h 191"/>
                  <a:gd name="T2" fmla="*/ 0 w 66"/>
                  <a:gd name="T3" fmla="*/ 0 h 191"/>
                  <a:gd name="T4" fmla="*/ 0 w 66"/>
                  <a:gd name="T5" fmla="*/ 0 h 191"/>
                  <a:gd name="T6" fmla="*/ 0 w 66"/>
                  <a:gd name="T7" fmla="*/ 0 h 191"/>
                  <a:gd name="T8" fmla="*/ 0 w 66"/>
                  <a:gd name="T9" fmla="*/ 0 h 191"/>
                  <a:gd name="T10" fmla="*/ 0 60000 65536"/>
                  <a:gd name="T11" fmla="*/ 0 60000 65536"/>
                  <a:gd name="T12" fmla="*/ 0 60000 65536"/>
                  <a:gd name="T13" fmla="*/ 0 60000 65536"/>
                  <a:gd name="T14" fmla="*/ 0 60000 65536"/>
                  <a:gd name="T15" fmla="*/ 0 w 66"/>
                  <a:gd name="T16" fmla="*/ 0 h 191"/>
                  <a:gd name="T17" fmla="*/ 66 w 66"/>
                  <a:gd name="T18" fmla="*/ 191 h 191"/>
                </a:gdLst>
                <a:ahLst/>
                <a:cxnLst>
                  <a:cxn ang="T10">
                    <a:pos x="T0" y="T1"/>
                  </a:cxn>
                  <a:cxn ang="T11">
                    <a:pos x="T2" y="T3"/>
                  </a:cxn>
                  <a:cxn ang="T12">
                    <a:pos x="T4" y="T5"/>
                  </a:cxn>
                  <a:cxn ang="T13">
                    <a:pos x="T6" y="T7"/>
                  </a:cxn>
                  <a:cxn ang="T14">
                    <a:pos x="T8" y="T9"/>
                  </a:cxn>
                </a:cxnLst>
                <a:rect l="T15" t="T16" r="T17" b="T18"/>
                <a:pathLst>
                  <a:path w="66" h="191">
                    <a:moveTo>
                      <a:pt x="66" y="191"/>
                    </a:moveTo>
                    <a:lnTo>
                      <a:pt x="19" y="0"/>
                    </a:lnTo>
                    <a:lnTo>
                      <a:pt x="0" y="16"/>
                    </a:lnTo>
                    <a:lnTo>
                      <a:pt x="43" y="191"/>
                    </a:lnTo>
                    <a:lnTo>
                      <a:pt x="66"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55" name="Freeform 51">
                <a:extLst>
                  <a:ext uri="{FF2B5EF4-FFF2-40B4-BE49-F238E27FC236}">
                    <a16:creationId xmlns:a16="http://schemas.microsoft.com/office/drawing/2014/main" id="{B706BD75-C429-4A7E-96DF-FBC2BC6510A9}"/>
                  </a:ext>
                </a:extLst>
              </p:cNvPr>
              <p:cNvSpPr>
                <a:spLocks/>
              </p:cNvSpPr>
              <p:nvPr/>
            </p:nvSpPr>
            <p:spPr bwMode="auto">
              <a:xfrm>
                <a:off x="4475" y="1917"/>
                <a:ext cx="13" cy="48"/>
              </a:xfrm>
              <a:custGeom>
                <a:avLst/>
                <a:gdLst>
                  <a:gd name="T0" fmla="*/ 0 w 66"/>
                  <a:gd name="T1" fmla="*/ 0 h 191"/>
                  <a:gd name="T2" fmla="*/ 0 w 66"/>
                  <a:gd name="T3" fmla="*/ 0 h 191"/>
                  <a:gd name="T4" fmla="*/ 0 w 66"/>
                  <a:gd name="T5" fmla="*/ 0 h 191"/>
                  <a:gd name="T6" fmla="*/ 0 w 66"/>
                  <a:gd name="T7" fmla="*/ 0 h 191"/>
                  <a:gd name="T8" fmla="*/ 0 w 66"/>
                  <a:gd name="T9" fmla="*/ 0 h 191"/>
                  <a:gd name="T10" fmla="*/ 0 60000 65536"/>
                  <a:gd name="T11" fmla="*/ 0 60000 65536"/>
                  <a:gd name="T12" fmla="*/ 0 60000 65536"/>
                  <a:gd name="T13" fmla="*/ 0 60000 65536"/>
                  <a:gd name="T14" fmla="*/ 0 60000 65536"/>
                  <a:gd name="T15" fmla="*/ 0 w 66"/>
                  <a:gd name="T16" fmla="*/ 0 h 191"/>
                  <a:gd name="T17" fmla="*/ 66 w 66"/>
                  <a:gd name="T18" fmla="*/ 191 h 191"/>
                </a:gdLst>
                <a:ahLst/>
                <a:cxnLst>
                  <a:cxn ang="T10">
                    <a:pos x="T0" y="T1"/>
                  </a:cxn>
                  <a:cxn ang="T11">
                    <a:pos x="T2" y="T3"/>
                  </a:cxn>
                  <a:cxn ang="T12">
                    <a:pos x="T4" y="T5"/>
                  </a:cxn>
                  <a:cxn ang="T13">
                    <a:pos x="T6" y="T7"/>
                  </a:cxn>
                  <a:cxn ang="T14">
                    <a:pos x="T8" y="T9"/>
                  </a:cxn>
                </a:cxnLst>
                <a:rect l="T15" t="T16" r="T17" b="T18"/>
                <a:pathLst>
                  <a:path w="66" h="191">
                    <a:moveTo>
                      <a:pt x="66" y="191"/>
                    </a:moveTo>
                    <a:lnTo>
                      <a:pt x="19" y="0"/>
                    </a:lnTo>
                    <a:lnTo>
                      <a:pt x="0" y="16"/>
                    </a:lnTo>
                    <a:lnTo>
                      <a:pt x="42" y="191"/>
                    </a:lnTo>
                    <a:lnTo>
                      <a:pt x="66"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56" name="Freeform 52">
                <a:extLst>
                  <a:ext uri="{FF2B5EF4-FFF2-40B4-BE49-F238E27FC236}">
                    <a16:creationId xmlns:a16="http://schemas.microsoft.com/office/drawing/2014/main" id="{3994C3A0-5153-4975-A11F-0A9BA4FFA2AE}"/>
                  </a:ext>
                </a:extLst>
              </p:cNvPr>
              <p:cNvSpPr>
                <a:spLocks/>
              </p:cNvSpPr>
              <p:nvPr/>
            </p:nvSpPr>
            <p:spPr bwMode="auto">
              <a:xfrm>
                <a:off x="4489" y="1917"/>
                <a:ext cx="13" cy="48"/>
              </a:xfrm>
              <a:custGeom>
                <a:avLst/>
                <a:gdLst>
                  <a:gd name="T0" fmla="*/ 0 w 65"/>
                  <a:gd name="T1" fmla="*/ 0 h 191"/>
                  <a:gd name="T2" fmla="*/ 0 w 65"/>
                  <a:gd name="T3" fmla="*/ 0 h 191"/>
                  <a:gd name="T4" fmla="*/ 0 w 65"/>
                  <a:gd name="T5" fmla="*/ 0 h 191"/>
                  <a:gd name="T6" fmla="*/ 0 w 65"/>
                  <a:gd name="T7" fmla="*/ 0 h 191"/>
                  <a:gd name="T8" fmla="*/ 0 w 65"/>
                  <a:gd name="T9" fmla="*/ 0 h 191"/>
                  <a:gd name="T10" fmla="*/ 0 60000 65536"/>
                  <a:gd name="T11" fmla="*/ 0 60000 65536"/>
                  <a:gd name="T12" fmla="*/ 0 60000 65536"/>
                  <a:gd name="T13" fmla="*/ 0 60000 65536"/>
                  <a:gd name="T14" fmla="*/ 0 60000 65536"/>
                  <a:gd name="T15" fmla="*/ 0 w 65"/>
                  <a:gd name="T16" fmla="*/ 0 h 191"/>
                  <a:gd name="T17" fmla="*/ 65 w 65"/>
                  <a:gd name="T18" fmla="*/ 191 h 191"/>
                </a:gdLst>
                <a:ahLst/>
                <a:cxnLst>
                  <a:cxn ang="T10">
                    <a:pos x="T0" y="T1"/>
                  </a:cxn>
                  <a:cxn ang="T11">
                    <a:pos x="T2" y="T3"/>
                  </a:cxn>
                  <a:cxn ang="T12">
                    <a:pos x="T4" y="T5"/>
                  </a:cxn>
                  <a:cxn ang="T13">
                    <a:pos x="T6" y="T7"/>
                  </a:cxn>
                  <a:cxn ang="T14">
                    <a:pos x="T8" y="T9"/>
                  </a:cxn>
                </a:cxnLst>
                <a:rect l="T15" t="T16" r="T17" b="T18"/>
                <a:pathLst>
                  <a:path w="65" h="191">
                    <a:moveTo>
                      <a:pt x="65" y="191"/>
                    </a:moveTo>
                    <a:lnTo>
                      <a:pt x="19" y="0"/>
                    </a:lnTo>
                    <a:lnTo>
                      <a:pt x="0" y="16"/>
                    </a:lnTo>
                    <a:lnTo>
                      <a:pt x="43" y="191"/>
                    </a:lnTo>
                    <a:lnTo>
                      <a:pt x="65" y="191"/>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57" name="Freeform 53">
                <a:extLst>
                  <a:ext uri="{FF2B5EF4-FFF2-40B4-BE49-F238E27FC236}">
                    <a16:creationId xmlns:a16="http://schemas.microsoft.com/office/drawing/2014/main" id="{A8B45016-2D8C-4FB4-8082-9E9FB95037BB}"/>
                  </a:ext>
                </a:extLst>
              </p:cNvPr>
              <p:cNvSpPr>
                <a:spLocks/>
              </p:cNvSpPr>
              <p:nvPr/>
            </p:nvSpPr>
            <p:spPr bwMode="auto">
              <a:xfrm>
                <a:off x="4232" y="1926"/>
                <a:ext cx="218" cy="4"/>
              </a:xfrm>
              <a:custGeom>
                <a:avLst/>
                <a:gdLst>
                  <a:gd name="T0" fmla="*/ 0 w 1090"/>
                  <a:gd name="T1" fmla="*/ 0 h 19"/>
                  <a:gd name="T2" fmla="*/ 0 w 1090"/>
                  <a:gd name="T3" fmla="*/ 0 h 19"/>
                  <a:gd name="T4" fmla="*/ 0 w 1090"/>
                  <a:gd name="T5" fmla="*/ 0 h 19"/>
                  <a:gd name="T6" fmla="*/ 0 w 1090"/>
                  <a:gd name="T7" fmla="*/ 0 h 19"/>
                  <a:gd name="T8" fmla="*/ 0 w 1090"/>
                  <a:gd name="T9" fmla="*/ 0 h 19"/>
                  <a:gd name="T10" fmla="*/ 0 60000 65536"/>
                  <a:gd name="T11" fmla="*/ 0 60000 65536"/>
                  <a:gd name="T12" fmla="*/ 0 60000 65536"/>
                  <a:gd name="T13" fmla="*/ 0 60000 65536"/>
                  <a:gd name="T14" fmla="*/ 0 60000 65536"/>
                  <a:gd name="T15" fmla="*/ 0 w 1090"/>
                  <a:gd name="T16" fmla="*/ 0 h 19"/>
                  <a:gd name="T17" fmla="*/ 1090 w 1090"/>
                  <a:gd name="T18" fmla="*/ 19 h 19"/>
                </a:gdLst>
                <a:ahLst/>
                <a:cxnLst>
                  <a:cxn ang="T10">
                    <a:pos x="T0" y="T1"/>
                  </a:cxn>
                  <a:cxn ang="T11">
                    <a:pos x="T2" y="T3"/>
                  </a:cxn>
                  <a:cxn ang="T12">
                    <a:pos x="T4" y="T5"/>
                  </a:cxn>
                  <a:cxn ang="T13">
                    <a:pos x="T6" y="T7"/>
                  </a:cxn>
                  <a:cxn ang="T14">
                    <a:pos x="T8" y="T9"/>
                  </a:cxn>
                </a:cxnLst>
                <a:rect l="T15" t="T16" r="T17" b="T18"/>
                <a:pathLst>
                  <a:path w="1090" h="19">
                    <a:moveTo>
                      <a:pt x="1085" y="0"/>
                    </a:moveTo>
                    <a:lnTo>
                      <a:pt x="4" y="0"/>
                    </a:lnTo>
                    <a:lnTo>
                      <a:pt x="0" y="19"/>
                    </a:lnTo>
                    <a:lnTo>
                      <a:pt x="1090" y="19"/>
                    </a:lnTo>
                    <a:lnTo>
                      <a:pt x="108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58" name="Freeform 54">
                <a:extLst>
                  <a:ext uri="{FF2B5EF4-FFF2-40B4-BE49-F238E27FC236}">
                    <a16:creationId xmlns:a16="http://schemas.microsoft.com/office/drawing/2014/main" id="{C444BF87-FB0F-4F9E-BB92-9837EE153417}"/>
                  </a:ext>
                </a:extLst>
              </p:cNvPr>
              <p:cNvSpPr>
                <a:spLocks/>
              </p:cNvSpPr>
              <p:nvPr/>
            </p:nvSpPr>
            <p:spPr bwMode="auto">
              <a:xfrm>
                <a:off x="4461" y="1926"/>
                <a:ext cx="44" cy="4"/>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217" y="0"/>
                    </a:moveTo>
                    <a:lnTo>
                      <a:pt x="0" y="0"/>
                    </a:lnTo>
                    <a:lnTo>
                      <a:pt x="5" y="19"/>
                    </a:lnTo>
                    <a:lnTo>
                      <a:pt x="221" y="19"/>
                    </a:lnTo>
                    <a:lnTo>
                      <a:pt x="21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59" name="Freeform 55">
                <a:extLst>
                  <a:ext uri="{FF2B5EF4-FFF2-40B4-BE49-F238E27FC236}">
                    <a16:creationId xmlns:a16="http://schemas.microsoft.com/office/drawing/2014/main" id="{4AD5A093-6CEC-4364-AEEE-FE9CE7854968}"/>
                  </a:ext>
                </a:extLst>
              </p:cNvPr>
              <p:cNvSpPr>
                <a:spLocks/>
              </p:cNvSpPr>
              <p:nvPr/>
            </p:nvSpPr>
            <p:spPr bwMode="auto">
              <a:xfrm>
                <a:off x="4464" y="1941"/>
                <a:ext cx="44" cy="4"/>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221" y="19"/>
                    </a:moveTo>
                    <a:lnTo>
                      <a:pt x="5" y="19"/>
                    </a:lnTo>
                    <a:lnTo>
                      <a:pt x="0" y="0"/>
                    </a:lnTo>
                    <a:lnTo>
                      <a:pt x="216" y="0"/>
                    </a:lnTo>
                    <a:lnTo>
                      <a:pt x="221"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0" name="Freeform 56">
                <a:extLst>
                  <a:ext uri="{FF2B5EF4-FFF2-40B4-BE49-F238E27FC236}">
                    <a16:creationId xmlns:a16="http://schemas.microsoft.com/office/drawing/2014/main" id="{64ED6A56-3C65-442F-AD4D-03088DB0DE11}"/>
                  </a:ext>
                </a:extLst>
              </p:cNvPr>
              <p:cNvSpPr>
                <a:spLocks/>
              </p:cNvSpPr>
              <p:nvPr/>
            </p:nvSpPr>
            <p:spPr bwMode="auto">
              <a:xfrm>
                <a:off x="4229" y="1941"/>
                <a:ext cx="224" cy="4"/>
              </a:xfrm>
              <a:custGeom>
                <a:avLst/>
                <a:gdLst>
                  <a:gd name="T0" fmla="*/ 0 w 1120"/>
                  <a:gd name="T1" fmla="*/ 0 h 19"/>
                  <a:gd name="T2" fmla="*/ 0 w 1120"/>
                  <a:gd name="T3" fmla="*/ 0 h 19"/>
                  <a:gd name="T4" fmla="*/ 0 w 1120"/>
                  <a:gd name="T5" fmla="*/ 0 h 19"/>
                  <a:gd name="T6" fmla="*/ 0 w 1120"/>
                  <a:gd name="T7" fmla="*/ 0 h 19"/>
                  <a:gd name="T8" fmla="*/ 0 w 1120"/>
                  <a:gd name="T9" fmla="*/ 0 h 19"/>
                  <a:gd name="T10" fmla="*/ 0 60000 65536"/>
                  <a:gd name="T11" fmla="*/ 0 60000 65536"/>
                  <a:gd name="T12" fmla="*/ 0 60000 65536"/>
                  <a:gd name="T13" fmla="*/ 0 60000 65536"/>
                  <a:gd name="T14" fmla="*/ 0 60000 65536"/>
                  <a:gd name="T15" fmla="*/ 0 w 1120"/>
                  <a:gd name="T16" fmla="*/ 0 h 19"/>
                  <a:gd name="T17" fmla="*/ 1120 w 1120"/>
                  <a:gd name="T18" fmla="*/ 19 h 19"/>
                </a:gdLst>
                <a:ahLst/>
                <a:cxnLst>
                  <a:cxn ang="T10">
                    <a:pos x="T0" y="T1"/>
                  </a:cxn>
                  <a:cxn ang="T11">
                    <a:pos x="T2" y="T3"/>
                  </a:cxn>
                  <a:cxn ang="T12">
                    <a:pos x="T4" y="T5"/>
                  </a:cxn>
                  <a:cxn ang="T13">
                    <a:pos x="T6" y="T7"/>
                  </a:cxn>
                  <a:cxn ang="T14">
                    <a:pos x="T8" y="T9"/>
                  </a:cxn>
                </a:cxnLst>
                <a:rect l="T15" t="T16" r="T17" b="T18"/>
                <a:pathLst>
                  <a:path w="1120" h="19">
                    <a:moveTo>
                      <a:pt x="1116" y="0"/>
                    </a:moveTo>
                    <a:lnTo>
                      <a:pt x="6" y="0"/>
                    </a:lnTo>
                    <a:lnTo>
                      <a:pt x="0" y="19"/>
                    </a:lnTo>
                    <a:lnTo>
                      <a:pt x="1120" y="19"/>
                    </a:lnTo>
                    <a:lnTo>
                      <a:pt x="111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1" name="Freeform 57">
                <a:extLst>
                  <a:ext uri="{FF2B5EF4-FFF2-40B4-BE49-F238E27FC236}">
                    <a16:creationId xmlns:a16="http://schemas.microsoft.com/office/drawing/2014/main" id="{B388BC82-A7E6-4EA8-8901-93871EA5F506}"/>
                  </a:ext>
                </a:extLst>
              </p:cNvPr>
              <p:cNvSpPr>
                <a:spLocks/>
              </p:cNvSpPr>
              <p:nvPr/>
            </p:nvSpPr>
            <p:spPr bwMode="auto">
              <a:xfrm>
                <a:off x="4225" y="1960"/>
                <a:ext cx="231" cy="5"/>
              </a:xfrm>
              <a:custGeom>
                <a:avLst/>
                <a:gdLst>
                  <a:gd name="T0" fmla="*/ 0 w 1157"/>
                  <a:gd name="T1" fmla="*/ 0 h 19"/>
                  <a:gd name="T2" fmla="*/ 0 w 1157"/>
                  <a:gd name="T3" fmla="*/ 0 h 19"/>
                  <a:gd name="T4" fmla="*/ 0 w 1157"/>
                  <a:gd name="T5" fmla="*/ 0 h 19"/>
                  <a:gd name="T6" fmla="*/ 0 w 1157"/>
                  <a:gd name="T7" fmla="*/ 0 h 19"/>
                  <a:gd name="T8" fmla="*/ 0 w 1157"/>
                  <a:gd name="T9" fmla="*/ 0 h 19"/>
                  <a:gd name="T10" fmla="*/ 0 60000 65536"/>
                  <a:gd name="T11" fmla="*/ 0 60000 65536"/>
                  <a:gd name="T12" fmla="*/ 0 60000 65536"/>
                  <a:gd name="T13" fmla="*/ 0 60000 65536"/>
                  <a:gd name="T14" fmla="*/ 0 60000 65536"/>
                  <a:gd name="T15" fmla="*/ 0 w 1157"/>
                  <a:gd name="T16" fmla="*/ 0 h 19"/>
                  <a:gd name="T17" fmla="*/ 1157 w 1157"/>
                  <a:gd name="T18" fmla="*/ 19 h 19"/>
                </a:gdLst>
                <a:ahLst/>
                <a:cxnLst>
                  <a:cxn ang="T10">
                    <a:pos x="T0" y="T1"/>
                  </a:cxn>
                  <a:cxn ang="T11">
                    <a:pos x="T2" y="T3"/>
                  </a:cxn>
                  <a:cxn ang="T12">
                    <a:pos x="T4" y="T5"/>
                  </a:cxn>
                  <a:cxn ang="T13">
                    <a:pos x="T6" y="T7"/>
                  </a:cxn>
                  <a:cxn ang="T14">
                    <a:pos x="T8" y="T9"/>
                  </a:cxn>
                </a:cxnLst>
                <a:rect l="T15" t="T16" r="T17" b="T18"/>
                <a:pathLst>
                  <a:path w="1157" h="19">
                    <a:moveTo>
                      <a:pt x="1157" y="19"/>
                    </a:moveTo>
                    <a:lnTo>
                      <a:pt x="0" y="19"/>
                    </a:lnTo>
                    <a:lnTo>
                      <a:pt x="5" y="0"/>
                    </a:lnTo>
                    <a:lnTo>
                      <a:pt x="1152" y="0"/>
                    </a:lnTo>
                    <a:lnTo>
                      <a:pt x="1157"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2" name="Freeform 58">
                <a:extLst>
                  <a:ext uri="{FF2B5EF4-FFF2-40B4-BE49-F238E27FC236}">
                    <a16:creationId xmlns:a16="http://schemas.microsoft.com/office/drawing/2014/main" id="{1A630BDF-DD74-46A0-B925-47DCED20A9DB}"/>
                  </a:ext>
                </a:extLst>
              </p:cNvPr>
              <p:cNvSpPr>
                <a:spLocks/>
              </p:cNvSpPr>
              <p:nvPr/>
            </p:nvSpPr>
            <p:spPr bwMode="auto">
              <a:xfrm>
                <a:off x="4468" y="1960"/>
                <a:ext cx="44" cy="5"/>
              </a:xfrm>
              <a:custGeom>
                <a:avLst/>
                <a:gdLst>
                  <a:gd name="T0" fmla="*/ 0 w 221"/>
                  <a:gd name="T1" fmla="*/ 0 h 19"/>
                  <a:gd name="T2" fmla="*/ 0 w 221"/>
                  <a:gd name="T3" fmla="*/ 0 h 19"/>
                  <a:gd name="T4" fmla="*/ 0 w 221"/>
                  <a:gd name="T5" fmla="*/ 0 h 19"/>
                  <a:gd name="T6" fmla="*/ 0 w 221"/>
                  <a:gd name="T7" fmla="*/ 0 h 19"/>
                  <a:gd name="T8" fmla="*/ 0 w 221"/>
                  <a:gd name="T9" fmla="*/ 0 h 19"/>
                  <a:gd name="T10" fmla="*/ 0 60000 65536"/>
                  <a:gd name="T11" fmla="*/ 0 60000 65536"/>
                  <a:gd name="T12" fmla="*/ 0 60000 65536"/>
                  <a:gd name="T13" fmla="*/ 0 60000 65536"/>
                  <a:gd name="T14" fmla="*/ 0 60000 65536"/>
                  <a:gd name="T15" fmla="*/ 0 w 221"/>
                  <a:gd name="T16" fmla="*/ 0 h 19"/>
                  <a:gd name="T17" fmla="*/ 221 w 221"/>
                  <a:gd name="T18" fmla="*/ 19 h 19"/>
                </a:gdLst>
                <a:ahLst/>
                <a:cxnLst>
                  <a:cxn ang="T10">
                    <a:pos x="T0" y="T1"/>
                  </a:cxn>
                  <a:cxn ang="T11">
                    <a:pos x="T2" y="T3"/>
                  </a:cxn>
                  <a:cxn ang="T12">
                    <a:pos x="T4" y="T5"/>
                  </a:cxn>
                  <a:cxn ang="T13">
                    <a:pos x="T6" y="T7"/>
                  </a:cxn>
                  <a:cxn ang="T14">
                    <a:pos x="T8" y="T9"/>
                  </a:cxn>
                </a:cxnLst>
                <a:rect l="T15" t="T16" r="T17" b="T18"/>
                <a:pathLst>
                  <a:path w="221" h="19">
                    <a:moveTo>
                      <a:pt x="5" y="19"/>
                    </a:moveTo>
                    <a:lnTo>
                      <a:pt x="221" y="19"/>
                    </a:lnTo>
                    <a:lnTo>
                      <a:pt x="216" y="0"/>
                    </a:lnTo>
                    <a:lnTo>
                      <a:pt x="0" y="0"/>
                    </a:lnTo>
                    <a:lnTo>
                      <a:pt x="5" y="19"/>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3" name="Freeform 59">
                <a:extLst>
                  <a:ext uri="{FF2B5EF4-FFF2-40B4-BE49-F238E27FC236}">
                    <a16:creationId xmlns:a16="http://schemas.microsoft.com/office/drawing/2014/main" id="{193BC411-B905-4FFD-8E9D-819C976AFA48}"/>
                  </a:ext>
                </a:extLst>
              </p:cNvPr>
              <p:cNvSpPr>
                <a:spLocks/>
              </p:cNvSpPr>
              <p:nvPr/>
            </p:nvSpPr>
            <p:spPr bwMode="auto">
              <a:xfrm>
                <a:off x="4235" y="1910"/>
                <a:ext cx="212" cy="5"/>
              </a:xfrm>
              <a:custGeom>
                <a:avLst/>
                <a:gdLst>
                  <a:gd name="T0" fmla="*/ 0 w 1061"/>
                  <a:gd name="T1" fmla="*/ 0 h 19"/>
                  <a:gd name="T2" fmla="*/ 0 w 1061"/>
                  <a:gd name="T3" fmla="*/ 0 h 19"/>
                  <a:gd name="T4" fmla="*/ 0 w 1061"/>
                  <a:gd name="T5" fmla="*/ 0 h 19"/>
                  <a:gd name="T6" fmla="*/ 0 w 1061"/>
                  <a:gd name="T7" fmla="*/ 0 h 19"/>
                  <a:gd name="T8" fmla="*/ 0 w 1061"/>
                  <a:gd name="T9" fmla="*/ 0 h 19"/>
                  <a:gd name="T10" fmla="*/ 0 60000 65536"/>
                  <a:gd name="T11" fmla="*/ 0 60000 65536"/>
                  <a:gd name="T12" fmla="*/ 0 60000 65536"/>
                  <a:gd name="T13" fmla="*/ 0 60000 65536"/>
                  <a:gd name="T14" fmla="*/ 0 60000 65536"/>
                  <a:gd name="T15" fmla="*/ 0 w 1061"/>
                  <a:gd name="T16" fmla="*/ 0 h 19"/>
                  <a:gd name="T17" fmla="*/ 1061 w 1061"/>
                  <a:gd name="T18" fmla="*/ 19 h 19"/>
                </a:gdLst>
                <a:ahLst/>
                <a:cxnLst>
                  <a:cxn ang="T10">
                    <a:pos x="T0" y="T1"/>
                  </a:cxn>
                  <a:cxn ang="T11">
                    <a:pos x="T2" y="T3"/>
                  </a:cxn>
                  <a:cxn ang="T12">
                    <a:pos x="T4" y="T5"/>
                  </a:cxn>
                  <a:cxn ang="T13">
                    <a:pos x="T6" y="T7"/>
                  </a:cxn>
                  <a:cxn ang="T14">
                    <a:pos x="T8" y="T9"/>
                  </a:cxn>
                </a:cxnLst>
                <a:rect l="T15" t="T16" r="T17" b="T18"/>
                <a:pathLst>
                  <a:path w="1061" h="19">
                    <a:moveTo>
                      <a:pt x="1056" y="0"/>
                    </a:moveTo>
                    <a:lnTo>
                      <a:pt x="5" y="0"/>
                    </a:lnTo>
                    <a:lnTo>
                      <a:pt x="0" y="19"/>
                    </a:lnTo>
                    <a:lnTo>
                      <a:pt x="1061" y="19"/>
                    </a:lnTo>
                    <a:lnTo>
                      <a:pt x="105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4" name="Freeform 60">
                <a:extLst>
                  <a:ext uri="{FF2B5EF4-FFF2-40B4-BE49-F238E27FC236}">
                    <a16:creationId xmlns:a16="http://schemas.microsoft.com/office/drawing/2014/main" id="{C8E479CE-0233-40CE-AE9A-AC13890B013E}"/>
                  </a:ext>
                </a:extLst>
              </p:cNvPr>
              <p:cNvSpPr>
                <a:spLocks/>
              </p:cNvSpPr>
              <p:nvPr/>
            </p:nvSpPr>
            <p:spPr bwMode="auto">
              <a:xfrm>
                <a:off x="4439" y="1900"/>
                <a:ext cx="17" cy="65"/>
              </a:xfrm>
              <a:custGeom>
                <a:avLst/>
                <a:gdLst>
                  <a:gd name="T0" fmla="*/ 0 w 86"/>
                  <a:gd name="T1" fmla="*/ 0 h 260"/>
                  <a:gd name="T2" fmla="*/ 0 w 86"/>
                  <a:gd name="T3" fmla="*/ 0 h 260"/>
                  <a:gd name="T4" fmla="*/ 0 w 86"/>
                  <a:gd name="T5" fmla="*/ 0 h 260"/>
                  <a:gd name="T6" fmla="*/ 0 w 86"/>
                  <a:gd name="T7" fmla="*/ 0 h 260"/>
                  <a:gd name="T8" fmla="*/ 0 w 86"/>
                  <a:gd name="T9" fmla="*/ 0 h 260"/>
                  <a:gd name="T10" fmla="*/ 0 60000 65536"/>
                  <a:gd name="T11" fmla="*/ 0 60000 65536"/>
                  <a:gd name="T12" fmla="*/ 0 60000 65536"/>
                  <a:gd name="T13" fmla="*/ 0 60000 65536"/>
                  <a:gd name="T14" fmla="*/ 0 60000 65536"/>
                  <a:gd name="T15" fmla="*/ 0 w 86"/>
                  <a:gd name="T16" fmla="*/ 0 h 260"/>
                  <a:gd name="T17" fmla="*/ 86 w 86"/>
                  <a:gd name="T18" fmla="*/ 260 h 260"/>
                </a:gdLst>
                <a:ahLst/>
                <a:cxnLst>
                  <a:cxn ang="T10">
                    <a:pos x="T0" y="T1"/>
                  </a:cxn>
                  <a:cxn ang="T11">
                    <a:pos x="T2" y="T3"/>
                  </a:cxn>
                  <a:cxn ang="T12">
                    <a:pos x="T4" y="T5"/>
                  </a:cxn>
                  <a:cxn ang="T13">
                    <a:pos x="T6" y="T7"/>
                  </a:cxn>
                  <a:cxn ang="T14">
                    <a:pos x="T8" y="T9"/>
                  </a:cxn>
                </a:cxnLst>
                <a:rect l="T15" t="T16" r="T17" b="T18"/>
                <a:pathLst>
                  <a:path w="86" h="260">
                    <a:moveTo>
                      <a:pt x="24" y="0"/>
                    </a:moveTo>
                    <a:lnTo>
                      <a:pt x="86" y="260"/>
                    </a:lnTo>
                    <a:lnTo>
                      <a:pt x="63" y="260"/>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5" name="Freeform 61">
                <a:extLst>
                  <a:ext uri="{FF2B5EF4-FFF2-40B4-BE49-F238E27FC236}">
                    <a16:creationId xmlns:a16="http://schemas.microsoft.com/office/drawing/2014/main" id="{FF6B5879-14A3-49B4-8D24-A9D110BCAD99}"/>
                  </a:ext>
                </a:extLst>
              </p:cNvPr>
              <p:cNvSpPr>
                <a:spLocks/>
              </p:cNvSpPr>
              <p:nvPr/>
            </p:nvSpPr>
            <p:spPr bwMode="auto">
              <a:xfrm>
                <a:off x="4426" y="1900"/>
                <a:ext cx="6" cy="10"/>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3" y="0"/>
                    </a:moveTo>
                    <a:lnTo>
                      <a:pt x="31" y="42"/>
                    </a:lnTo>
                    <a:lnTo>
                      <a:pt x="9"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6" name="Freeform 62">
                <a:extLst>
                  <a:ext uri="{FF2B5EF4-FFF2-40B4-BE49-F238E27FC236}">
                    <a16:creationId xmlns:a16="http://schemas.microsoft.com/office/drawing/2014/main" id="{64CEE288-5948-459D-8CB2-90B34718ADC9}"/>
                  </a:ext>
                </a:extLst>
              </p:cNvPr>
              <p:cNvSpPr>
                <a:spLocks/>
              </p:cNvSpPr>
              <p:nvPr/>
            </p:nvSpPr>
            <p:spPr bwMode="auto">
              <a:xfrm>
                <a:off x="4412"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8"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7" name="Freeform 63">
                <a:extLst>
                  <a:ext uri="{FF2B5EF4-FFF2-40B4-BE49-F238E27FC236}">
                    <a16:creationId xmlns:a16="http://schemas.microsoft.com/office/drawing/2014/main" id="{9F56F254-C131-4414-B61E-DF2368A3A7B7}"/>
                  </a:ext>
                </a:extLst>
              </p:cNvPr>
              <p:cNvSpPr>
                <a:spLocks/>
              </p:cNvSpPr>
              <p:nvPr/>
            </p:nvSpPr>
            <p:spPr bwMode="auto">
              <a:xfrm>
                <a:off x="4399"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7"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8" name="Freeform 64">
                <a:extLst>
                  <a:ext uri="{FF2B5EF4-FFF2-40B4-BE49-F238E27FC236}">
                    <a16:creationId xmlns:a16="http://schemas.microsoft.com/office/drawing/2014/main" id="{9CDC5D70-6FD8-45DD-84AA-DEA9BA3CD345}"/>
                  </a:ext>
                </a:extLst>
              </p:cNvPr>
              <p:cNvSpPr>
                <a:spLocks/>
              </p:cNvSpPr>
              <p:nvPr/>
            </p:nvSpPr>
            <p:spPr bwMode="auto">
              <a:xfrm>
                <a:off x="4385" y="1900"/>
                <a:ext cx="6" cy="10"/>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2" y="0"/>
                    </a:moveTo>
                    <a:lnTo>
                      <a:pt x="28" y="42"/>
                    </a:lnTo>
                    <a:lnTo>
                      <a:pt x="5"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69" name="Freeform 65">
                <a:extLst>
                  <a:ext uri="{FF2B5EF4-FFF2-40B4-BE49-F238E27FC236}">
                    <a16:creationId xmlns:a16="http://schemas.microsoft.com/office/drawing/2014/main" id="{EDB8A2A9-1C93-4F5B-BA52-A74A15AF8A0E}"/>
                  </a:ext>
                </a:extLst>
              </p:cNvPr>
              <p:cNvSpPr>
                <a:spLocks/>
              </p:cNvSpPr>
              <p:nvPr/>
            </p:nvSpPr>
            <p:spPr bwMode="auto">
              <a:xfrm>
                <a:off x="4372" y="1900"/>
                <a:ext cx="5" cy="10"/>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1" y="0"/>
                    </a:moveTo>
                    <a:lnTo>
                      <a:pt x="25" y="42"/>
                    </a:lnTo>
                    <a:lnTo>
                      <a:pt x="2"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70" name="Freeform 66">
                <a:extLst>
                  <a:ext uri="{FF2B5EF4-FFF2-40B4-BE49-F238E27FC236}">
                    <a16:creationId xmlns:a16="http://schemas.microsoft.com/office/drawing/2014/main" id="{AA75344F-D22B-47F3-A943-525859174A32}"/>
                  </a:ext>
                </a:extLst>
              </p:cNvPr>
              <p:cNvSpPr>
                <a:spLocks/>
              </p:cNvSpPr>
              <p:nvPr/>
            </p:nvSpPr>
            <p:spPr bwMode="auto">
              <a:xfrm>
                <a:off x="4359" y="1900"/>
                <a:ext cx="5" cy="10"/>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2" y="0"/>
                    </a:moveTo>
                    <a:lnTo>
                      <a:pt x="24"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71" name="Freeform 67">
                <a:extLst>
                  <a:ext uri="{FF2B5EF4-FFF2-40B4-BE49-F238E27FC236}">
                    <a16:creationId xmlns:a16="http://schemas.microsoft.com/office/drawing/2014/main" id="{627D378A-2C36-4507-A95F-FC575760E3EF}"/>
                  </a:ext>
                </a:extLst>
              </p:cNvPr>
              <p:cNvSpPr>
                <a:spLocks/>
              </p:cNvSpPr>
              <p:nvPr/>
            </p:nvSpPr>
            <p:spPr bwMode="auto">
              <a:xfrm>
                <a:off x="4345" y="1900"/>
                <a:ext cx="5" cy="10"/>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1" y="42"/>
                    </a:lnTo>
                    <a:lnTo>
                      <a:pt x="0"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72" name="Rectangle 68">
                <a:extLst>
                  <a:ext uri="{FF2B5EF4-FFF2-40B4-BE49-F238E27FC236}">
                    <a16:creationId xmlns:a16="http://schemas.microsoft.com/office/drawing/2014/main" id="{3F4F19BC-E1DC-40E9-87CE-C34D5CDF0844}"/>
                  </a:ext>
                </a:extLst>
              </p:cNvPr>
              <p:cNvSpPr>
                <a:spLocks noChangeArrowheads="1"/>
              </p:cNvSpPr>
              <p:nvPr/>
            </p:nvSpPr>
            <p:spPr bwMode="auto">
              <a:xfrm>
                <a:off x="4332" y="1900"/>
                <a:ext cx="4" cy="10"/>
              </a:xfrm>
              <a:prstGeom prst="rect">
                <a:avLst/>
              </a:prstGeom>
              <a:solidFill>
                <a:srgbClr val="004C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40000"/>
                  </a:spcBef>
                  <a:buClr>
                    <a:schemeClr val="bg2"/>
                  </a:buClr>
                  <a:buSzPct val="80000"/>
                  <a:buFont typeface="Wingdings" panose="05000000000000000000" pitchFamily="2" charset="2"/>
                  <a:buNone/>
                </a:pPr>
                <a:endParaRPr kumimoji="0" lang="zh-CN" altLang="en-US" b="1">
                  <a:solidFill>
                    <a:srgbClr val="000000"/>
                  </a:solidFill>
                </a:endParaRPr>
              </a:p>
            </p:txBody>
          </p:sp>
          <p:sp>
            <p:nvSpPr>
              <p:cNvPr id="73" name="Freeform 69">
                <a:extLst>
                  <a:ext uri="{FF2B5EF4-FFF2-40B4-BE49-F238E27FC236}">
                    <a16:creationId xmlns:a16="http://schemas.microsoft.com/office/drawing/2014/main" id="{268144DC-5C75-4811-8E81-71E0D6084384}"/>
                  </a:ext>
                </a:extLst>
              </p:cNvPr>
              <p:cNvSpPr>
                <a:spLocks/>
              </p:cNvSpPr>
              <p:nvPr/>
            </p:nvSpPr>
            <p:spPr bwMode="auto">
              <a:xfrm>
                <a:off x="4318" y="1900"/>
                <a:ext cx="5" cy="10"/>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1" y="42"/>
                    </a:lnTo>
                    <a:lnTo>
                      <a:pt x="0" y="42"/>
                    </a:lnTo>
                    <a:lnTo>
                      <a:pt x="2"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74" name="Freeform 70">
                <a:extLst>
                  <a:ext uri="{FF2B5EF4-FFF2-40B4-BE49-F238E27FC236}">
                    <a16:creationId xmlns:a16="http://schemas.microsoft.com/office/drawing/2014/main" id="{4125D055-CF49-4E00-88A9-68850B4D0C8A}"/>
                  </a:ext>
                </a:extLst>
              </p:cNvPr>
              <p:cNvSpPr>
                <a:spLocks/>
              </p:cNvSpPr>
              <p:nvPr/>
            </p:nvSpPr>
            <p:spPr bwMode="auto">
              <a:xfrm>
                <a:off x="4304" y="1900"/>
                <a:ext cx="5" cy="10"/>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1" y="42"/>
                    </a:lnTo>
                    <a:lnTo>
                      <a:pt x="0" y="42"/>
                    </a:lnTo>
                    <a:lnTo>
                      <a:pt x="3"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75" name="Freeform 71">
                <a:extLst>
                  <a:ext uri="{FF2B5EF4-FFF2-40B4-BE49-F238E27FC236}">
                    <a16:creationId xmlns:a16="http://schemas.microsoft.com/office/drawing/2014/main" id="{59DB373D-67F1-42BB-A81F-494522F62EDF}"/>
                  </a:ext>
                </a:extLst>
              </p:cNvPr>
              <p:cNvSpPr>
                <a:spLocks/>
              </p:cNvSpPr>
              <p:nvPr/>
            </p:nvSpPr>
            <p:spPr bwMode="auto">
              <a:xfrm>
                <a:off x="4290" y="1900"/>
                <a:ext cx="6" cy="10"/>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7" y="0"/>
                    </a:moveTo>
                    <a:lnTo>
                      <a:pt x="22" y="42"/>
                    </a:lnTo>
                    <a:lnTo>
                      <a:pt x="0" y="42"/>
                    </a:lnTo>
                    <a:lnTo>
                      <a:pt x="5" y="0"/>
                    </a:lnTo>
                    <a:lnTo>
                      <a:pt x="2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76" name="Freeform 72">
                <a:extLst>
                  <a:ext uri="{FF2B5EF4-FFF2-40B4-BE49-F238E27FC236}">
                    <a16:creationId xmlns:a16="http://schemas.microsoft.com/office/drawing/2014/main" id="{0506FDE3-38FD-4A37-B154-F289E99FB56A}"/>
                  </a:ext>
                </a:extLst>
              </p:cNvPr>
              <p:cNvSpPr>
                <a:spLocks/>
              </p:cNvSpPr>
              <p:nvPr/>
            </p:nvSpPr>
            <p:spPr bwMode="auto">
              <a:xfrm>
                <a:off x="4277" y="1900"/>
                <a:ext cx="5" cy="10"/>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2" y="42"/>
                    </a:lnTo>
                    <a:lnTo>
                      <a:pt x="0" y="42"/>
                    </a:lnTo>
                    <a:lnTo>
                      <a:pt x="7"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77" name="Freeform 73">
                <a:extLst>
                  <a:ext uri="{FF2B5EF4-FFF2-40B4-BE49-F238E27FC236}">
                    <a16:creationId xmlns:a16="http://schemas.microsoft.com/office/drawing/2014/main" id="{A91A794D-72D7-49B7-8DFE-F2A75522B809}"/>
                  </a:ext>
                </a:extLst>
              </p:cNvPr>
              <p:cNvSpPr>
                <a:spLocks/>
              </p:cNvSpPr>
              <p:nvPr/>
            </p:nvSpPr>
            <p:spPr bwMode="auto">
              <a:xfrm>
                <a:off x="4263" y="1900"/>
                <a:ext cx="6" cy="10"/>
              </a:xfrm>
              <a:custGeom>
                <a:avLst/>
                <a:gdLst>
                  <a:gd name="T0" fmla="*/ 0 w 29"/>
                  <a:gd name="T1" fmla="*/ 0 h 42"/>
                  <a:gd name="T2" fmla="*/ 0 w 29"/>
                  <a:gd name="T3" fmla="*/ 0 h 42"/>
                  <a:gd name="T4" fmla="*/ 0 w 29"/>
                  <a:gd name="T5" fmla="*/ 0 h 42"/>
                  <a:gd name="T6" fmla="*/ 0 w 29"/>
                  <a:gd name="T7" fmla="*/ 0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29" y="0"/>
                    </a:moveTo>
                    <a:lnTo>
                      <a:pt x="20" y="42"/>
                    </a:lnTo>
                    <a:lnTo>
                      <a:pt x="0" y="42"/>
                    </a:lnTo>
                    <a:lnTo>
                      <a:pt x="7"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78" name="Freeform 74">
                <a:extLst>
                  <a:ext uri="{FF2B5EF4-FFF2-40B4-BE49-F238E27FC236}">
                    <a16:creationId xmlns:a16="http://schemas.microsoft.com/office/drawing/2014/main" id="{4867B35D-667E-4463-99FB-110298D484D1}"/>
                  </a:ext>
                </a:extLst>
              </p:cNvPr>
              <p:cNvSpPr>
                <a:spLocks/>
              </p:cNvSpPr>
              <p:nvPr/>
            </p:nvSpPr>
            <p:spPr bwMode="auto">
              <a:xfrm>
                <a:off x="4249" y="1900"/>
                <a:ext cx="6" cy="10"/>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30" y="0"/>
                    </a:moveTo>
                    <a:lnTo>
                      <a:pt x="20" y="42"/>
                    </a:lnTo>
                    <a:lnTo>
                      <a:pt x="0" y="42"/>
                    </a:lnTo>
                    <a:lnTo>
                      <a:pt x="9" y="0"/>
                    </a:lnTo>
                    <a:lnTo>
                      <a:pt x="30"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79" name="Freeform 75">
                <a:extLst>
                  <a:ext uri="{FF2B5EF4-FFF2-40B4-BE49-F238E27FC236}">
                    <a16:creationId xmlns:a16="http://schemas.microsoft.com/office/drawing/2014/main" id="{9B66F871-C230-4CCD-A11C-7B0B0AB6956C}"/>
                  </a:ext>
                </a:extLst>
              </p:cNvPr>
              <p:cNvSpPr>
                <a:spLocks/>
              </p:cNvSpPr>
              <p:nvPr/>
            </p:nvSpPr>
            <p:spPr bwMode="auto">
              <a:xfrm>
                <a:off x="4225" y="1900"/>
                <a:ext cx="17" cy="65"/>
              </a:xfrm>
              <a:custGeom>
                <a:avLst/>
                <a:gdLst>
                  <a:gd name="T0" fmla="*/ 0 w 84"/>
                  <a:gd name="T1" fmla="*/ 0 h 260"/>
                  <a:gd name="T2" fmla="*/ 0 w 84"/>
                  <a:gd name="T3" fmla="*/ 0 h 260"/>
                  <a:gd name="T4" fmla="*/ 0 w 84"/>
                  <a:gd name="T5" fmla="*/ 0 h 260"/>
                  <a:gd name="T6" fmla="*/ 0 w 84"/>
                  <a:gd name="T7" fmla="*/ 0 h 260"/>
                  <a:gd name="T8" fmla="*/ 0 w 84"/>
                  <a:gd name="T9" fmla="*/ 0 h 260"/>
                  <a:gd name="T10" fmla="*/ 0 60000 65536"/>
                  <a:gd name="T11" fmla="*/ 0 60000 65536"/>
                  <a:gd name="T12" fmla="*/ 0 60000 65536"/>
                  <a:gd name="T13" fmla="*/ 0 60000 65536"/>
                  <a:gd name="T14" fmla="*/ 0 60000 65536"/>
                  <a:gd name="T15" fmla="*/ 0 w 84"/>
                  <a:gd name="T16" fmla="*/ 0 h 260"/>
                  <a:gd name="T17" fmla="*/ 84 w 84"/>
                  <a:gd name="T18" fmla="*/ 260 h 260"/>
                </a:gdLst>
                <a:ahLst/>
                <a:cxnLst>
                  <a:cxn ang="T10">
                    <a:pos x="T0" y="T1"/>
                  </a:cxn>
                  <a:cxn ang="T11">
                    <a:pos x="T2" y="T3"/>
                  </a:cxn>
                  <a:cxn ang="T12">
                    <a:pos x="T4" y="T5"/>
                  </a:cxn>
                  <a:cxn ang="T13">
                    <a:pos x="T6" y="T7"/>
                  </a:cxn>
                  <a:cxn ang="T14">
                    <a:pos x="T8" y="T9"/>
                  </a:cxn>
                </a:cxnLst>
                <a:rect l="T15" t="T16" r="T17" b="T18"/>
                <a:pathLst>
                  <a:path w="84" h="260">
                    <a:moveTo>
                      <a:pt x="0" y="260"/>
                    </a:moveTo>
                    <a:lnTo>
                      <a:pt x="62" y="0"/>
                    </a:lnTo>
                    <a:lnTo>
                      <a:pt x="84" y="0"/>
                    </a:lnTo>
                    <a:lnTo>
                      <a:pt x="21" y="260"/>
                    </a:lnTo>
                    <a:lnTo>
                      <a:pt x="0" y="26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0" name="Freeform 76">
                <a:extLst>
                  <a:ext uri="{FF2B5EF4-FFF2-40B4-BE49-F238E27FC236}">
                    <a16:creationId xmlns:a16="http://schemas.microsoft.com/office/drawing/2014/main" id="{871DD951-127E-4312-A3E5-53B6806C385D}"/>
                  </a:ext>
                </a:extLst>
              </p:cNvPr>
              <p:cNvSpPr>
                <a:spLocks/>
              </p:cNvSpPr>
              <p:nvPr/>
            </p:nvSpPr>
            <p:spPr bwMode="auto">
              <a:xfrm>
                <a:off x="4430" y="1915"/>
                <a:ext cx="7"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4" y="0"/>
                    </a:moveTo>
                    <a:lnTo>
                      <a:pt x="31" y="42"/>
                    </a:lnTo>
                    <a:lnTo>
                      <a:pt x="8" y="42"/>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1" name="Freeform 77">
                <a:extLst>
                  <a:ext uri="{FF2B5EF4-FFF2-40B4-BE49-F238E27FC236}">
                    <a16:creationId xmlns:a16="http://schemas.microsoft.com/office/drawing/2014/main" id="{8F1B23F6-2CAB-497B-BBFB-82734FC52B77}"/>
                  </a:ext>
                </a:extLst>
              </p:cNvPr>
              <p:cNvSpPr>
                <a:spLocks/>
              </p:cNvSpPr>
              <p:nvPr/>
            </p:nvSpPr>
            <p:spPr bwMode="auto">
              <a:xfrm>
                <a:off x="4417" y="1915"/>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3" y="0"/>
                    </a:moveTo>
                    <a:lnTo>
                      <a:pt x="31" y="42"/>
                    </a:lnTo>
                    <a:lnTo>
                      <a:pt x="8"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2" name="Freeform 78">
                <a:extLst>
                  <a:ext uri="{FF2B5EF4-FFF2-40B4-BE49-F238E27FC236}">
                    <a16:creationId xmlns:a16="http://schemas.microsoft.com/office/drawing/2014/main" id="{B00EDE0C-C8BB-48E2-98DB-E1759C4231D6}"/>
                  </a:ext>
                </a:extLst>
              </p:cNvPr>
              <p:cNvSpPr>
                <a:spLocks/>
              </p:cNvSpPr>
              <p:nvPr/>
            </p:nvSpPr>
            <p:spPr bwMode="auto">
              <a:xfrm>
                <a:off x="4403" y="1915"/>
                <a:ext cx="6" cy="11"/>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60000 65536"/>
                  <a:gd name="T11" fmla="*/ 0 60000 65536"/>
                  <a:gd name="T12" fmla="*/ 0 60000 65536"/>
                  <a:gd name="T13" fmla="*/ 0 60000 65536"/>
                  <a:gd name="T14" fmla="*/ 0 60000 65536"/>
                  <a:gd name="T15" fmla="*/ 0 w 30"/>
                  <a:gd name="T16" fmla="*/ 0 h 42"/>
                  <a:gd name="T17" fmla="*/ 30 w 30"/>
                  <a:gd name="T18" fmla="*/ 42 h 42"/>
                </a:gdLst>
                <a:ahLst/>
                <a:cxnLst>
                  <a:cxn ang="T10">
                    <a:pos x="T0" y="T1"/>
                  </a:cxn>
                  <a:cxn ang="T11">
                    <a:pos x="T2" y="T3"/>
                  </a:cxn>
                  <a:cxn ang="T12">
                    <a:pos x="T4" y="T5"/>
                  </a:cxn>
                  <a:cxn ang="T13">
                    <a:pos x="T6" y="T7"/>
                  </a:cxn>
                  <a:cxn ang="T14">
                    <a:pos x="T8" y="T9"/>
                  </a:cxn>
                </a:cxnLst>
                <a:rect l="T15" t="T16" r="T17" b="T18"/>
                <a:pathLst>
                  <a:path w="30" h="42">
                    <a:moveTo>
                      <a:pt x="23" y="0"/>
                    </a:moveTo>
                    <a:lnTo>
                      <a:pt x="30" y="42"/>
                    </a:lnTo>
                    <a:lnTo>
                      <a:pt x="7"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3" name="Freeform 79">
                <a:extLst>
                  <a:ext uri="{FF2B5EF4-FFF2-40B4-BE49-F238E27FC236}">
                    <a16:creationId xmlns:a16="http://schemas.microsoft.com/office/drawing/2014/main" id="{79D091E9-91A0-4F1A-B19B-099E35F4E493}"/>
                  </a:ext>
                </a:extLst>
              </p:cNvPr>
              <p:cNvSpPr>
                <a:spLocks/>
              </p:cNvSpPr>
              <p:nvPr/>
            </p:nvSpPr>
            <p:spPr bwMode="auto">
              <a:xfrm>
                <a:off x="4390" y="1915"/>
                <a:ext cx="6"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3" y="0"/>
                    </a:moveTo>
                    <a:lnTo>
                      <a:pt x="28" y="42"/>
                    </a:lnTo>
                    <a:lnTo>
                      <a:pt x="5"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4" name="Freeform 80">
                <a:extLst>
                  <a:ext uri="{FF2B5EF4-FFF2-40B4-BE49-F238E27FC236}">
                    <a16:creationId xmlns:a16="http://schemas.microsoft.com/office/drawing/2014/main" id="{D8ECA003-B444-4F55-BD30-97BAA52CF887}"/>
                  </a:ext>
                </a:extLst>
              </p:cNvPr>
              <p:cNvSpPr>
                <a:spLocks/>
              </p:cNvSpPr>
              <p:nvPr/>
            </p:nvSpPr>
            <p:spPr bwMode="auto">
              <a:xfrm>
                <a:off x="4376" y="1915"/>
                <a:ext cx="6"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3" y="0"/>
                    </a:moveTo>
                    <a:lnTo>
                      <a:pt x="26" y="42"/>
                    </a:lnTo>
                    <a:lnTo>
                      <a:pt x="5" y="42"/>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5" name="Freeform 81">
                <a:extLst>
                  <a:ext uri="{FF2B5EF4-FFF2-40B4-BE49-F238E27FC236}">
                    <a16:creationId xmlns:a16="http://schemas.microsoft.com/office/drawing/2014/main" id="{516BDCFB-9056-4BA1-A0F8-26BEA14FF021}"/>
                  </a:ext>
                </a:extLst>
              </p:cNvPr>
              <p:cNvSpPr>
                <a:spLocks/>
              </p:cNvSpPr>
              <p:nvPr/>
            </p:nvSpPr>
            <p:spPr bwMode="auto">
              <a:xfrm>
                <a:off x="4364"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1" y="0"/>
                    </a:moveTo>
                    <a:lnTo>
                      <a:pt x="22" y="42"/>
                    </a:lnTo>
                    <a:lnTo>
                      <a:pt x="1"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6" name="Freeform 82">
                <a:extLst>
                  <a:ext uri="{FF2B5EF4-FFF2-40B4-BE49-F238E27FC236}">
                    <a16:creationId xmlns:a16="http://schemas.microsoft.com/office/drawing/2014/main" id="{901819A6-39E9-427B-9E7C-6540B0F8C123}"/>
                  </a:ext>
                </a:extLst>
              </p:cNvPr>
              <p:cNvSpPr>
                <a:spLocks/>
              </p:cNvSpPr>
              <p:nvPr/>
            </p:nvSpPr>
            <p:spPr bwMode="auto">
              <a:xfrm>
                <a:off x="4350"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2" y="0"/>
                    </a:moveTo>
                    <a:lnTo>
                      <a:pt x="21" y="42"/>
                    </a:lnTo>
                    <a:lnTo>
                      <a:pt x="0" y="42"/>
                    </a:lnTo>
                    <a:lnTo>
                      <a:pt x="1"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7" name="Freeform 83">
                <a:extLst>
                  <a:ext uri="{FF2B5EF4-FFF2-40B4-BE49-F238E27FC236}">
                    <a16:creationId xmlns:a16="http://schemas.microsoft.com/office/drawing/2014/main" id="{134B7D53-AA1D-42C0-8A52-115810CABA13}"/>
                  </a:ext>
                </a:extLst>
              </p:cNvPr>
              <p:cNvSpPr>
                <a:spLocks/>
              </p:cNvSpPr>
              <p:nvPr/>
            </p:nvSpPr>
            <p:spPr bwMode="auto">
              <a:xfrm>
                <a:off x="4337" y="1915"/>
                <a:ext cx="4" cy="11"/>
              </a:xfrm>
              <a:custGeom>
                <a:avLst/>
                <a:gdLst>
                  <a:gd name="T0" fmla="*/ 0 w 22"/>
                  <a:gd name="T1" fmla="*/ 0 h 42"/>
                  <a:gd name="T2" fmla="*/ 0 w 22"/>
                  <a:gd name="T3" fmla="*/ 0 h 42"/>
                  <a:gd name="T4" fmla="*/ 0 w 22"/>
                  <a:gd name="T5" fmla="*/ 0 h 42"/>
                  <a:gd name="T6" fmla="*/ 0 w 22"/>
                  <a:gd name="T7" fmla="*/ 0 h 42"/>
                  <a:gd name="T8" fmla="*/ 0 w 22"/>
                  <a:gd name="T9" fmla="*/ 0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21" y="0"/>
                    </a:moveTo>
                    <a:lnTo>
                      <a:pt x="22" y="42"/>
                    </a:lnTo>
                    <a:lnTo>
                      <a:pt x="1"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8" name="Freeform 84">
                <a:extLst>
                  <a:ext uri="{FF2B5EF4-FFF2-40B4-BE49-F238E27FC236}">
                    <a16:creationId xmlns:a16="http://schemas.microsoft.com/office/drawing/2014/main" id="{617D732C-AF75-426C-B0EA-D4827ED43B28}"/>
                  </a:ext>
                </a:extLst>
              </p:cNvPr>
              <p:cNvSpPr>
                <a:spLocks/>
              </p:cNvSpPr>
              <p:nvPr/>
            </p:nvSpPr>
            <p:spPr bwMode="auto">
              <a:xfrm>
                <a:off x="4323" y="1915"/>
                <a:ext cx="4" cy="11"/>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4" y="0"/>
                    </a:moveTo>
                    <a:lnTo>
                      <a:pt x="22" y="42"/>
                    </a:lnTo>
                    <a:lnTo>
                      <a:pt x="0" y="42"/>
                    </a:lnTo>
                    <a:lnTo>
                      <a:pt x="3"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89" name="Freeform 85">
                <a:extLst>
                  <a:ext uri="{FF2B5EF4-FFF2-40B4-BE49-F238E27FC236}">
                    <a16:creationId xmlns:a16="http://schemas.microsoft.com/office/drawing/2014/main" id="{380016D4-A92D-4600-B049-FCCB90CE417C}"/>
                  </a:ext>
                </a:extLst>
              </p:cNvPr>
              <p:cNvSpPr>
                <a:spLocks/>
              </p:cNvSpPr>
              <p:nvPr/>
            </p:nvSpPr>
            <p:spPr bwMode="auto">
              <a:xfrm>
                <a:off x="4309" y="1915"/>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2" y="42"/>
                    </a:lnTo>
                    <a:lnTo>
                      <a:pt x="0" y="42"/>
                    </a:lnTo>
                    <a:lnTo>
                      <a:pt x="4"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0" name="Freeform 86">
                <a:extLst>
                  <a:ext uri="{FF2B5EF4-FFF2-40B4-BE49-F238E27FC236}">
                    <a16:creationId xmlns:a16="http://schemas.microsoft.com/office/drawing/2014/main" id="{11ADC645-D07D-49E4-BE9C-9792E4EFBB2E}"/>
                  </a:ext>
                </a:extLst>
              </p:cNvPr>
              <p:cNvSpPr>
                <a:spLocks/>
              </p:cNvSpPr>
              <p:nvPr/>
            </p:nvSpPr>
            <p:spPr bwMode="auto">
              <a:xfrm>
                <a:off x="4295" y="1915"/>
                <a:ext cx="5"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6" y="0"/>
                    </a:moveTo>
                    <a:lnTo>
                      <a:pt x="22" y="42"/>
                    </a:lnTo>
                    <a:lnTo>
                      <a:pt x="0" y="42"/>
                    </a:lnTo>
                    <a:lnTo>
                      <a:pt x="6" y="0"/>
                    </a:lnTo>
                    <a:lnTo>
                      <a:pt x="2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1" name="Freeform 87">
                <a:extLst>
                  <a:ext uri="{FF2B5EF4-FFF2-40B4-BE49-F238E27FC236}">
                    <a16:creationId xmlns:a16="http://schemas.microsoft.com/office/drawing/2014/main" id="{A6208617-28FA-43DF-B874-BEDC52FF907C}"/>
                  </a:ext>
                </a:extLst>
              </p:cNvPr>
              <p:cNvSpPr>
                <a:spLocks/>
              </p:cNvSpPr>
              <p:nvPr/>
            </p:nvSpPr>
            <p:spPr bwMode="auto">
              <a:xfrm>
                <a:off x="4281" y="1915"/>
                <a:ext cx="6" cy="11"/>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7" y="0"/>
                    </a:moveTo>
                    <a:lnTo>
                      <a:pt x="20" y="42"/>
                    </a:lnTo>
                    <a:lnTo>
                      <a:pt x="0" y="42"/>
                    </a:lnTo>
                    <a:lnTo>
                      <a:pt x="6" y="0"/>
                    </a:lnTo>
                    <a:lnTo>
                      <a:pt x="27"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2" name="Freeform 88">
                <a:extLst>
                  <a:ext uri="{FF2B5EF4-FFF2-40B4-BE49-F238E27FC236}">
                    <a16:creationId xmlns:a16="http://schemas.microsoft.com/office/drawing/2014/main" id="{08E9AC08-0DCE-4107-808C-85FF5150DC1D}"/>
                  </a:ext>
                </a:extLst>
              </p:cNvPr>
              <p:cNvSpPr>
                <a:spLocks/>
              </p:cNvSpPr>
              <p:nvPr/>
            </p:nvSpPr>
            <p:spPr bwMode="auto">
              <a:xfrm>
                <a:off x="4268" y="1915"/>
                <a:ext cx="5"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0" y="42"/>
                    </a:lnTo>
                    <a:lnTo>
                      <a:pt x="0" y="42"/>
                    </a:lnTo>
                    <a:lnTo>
                      <a:pt x="8"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3" name="Freeform 89">
                <a:extLst>
                  <a:ext uri="{FF2B5EF4-FFF2-40B4-BE49-F238E27FC236}">
                    <a16:creationId xmlns:a16="http://schemas.microsoft.com/office/drawing/2014/main" id="{6332F79A-EF70-4502-9B6F-7AA7A09D0459}"/>
                  </a:ext>
                </a:extLst>
              </p:cNvPr>
              <p:cNvSpPr>
                <a:spLocks/>
              </p:cNvSpPr>
              <p:nvPr/>
            </p:nvSpPr>
            <p:spPr bwMode="auto">
              <a:xfrm>
                <a:off x="4254" y="1915"/>
                <a:ext cx="6" cy="11"/>
              </a:xfrm>
              <a:custGeom>
                <a:avLst/>
                <a:gdLst>
                  <a:gd name="T0" fmla="*/ 0 w 32"/>
                  <a:gd name="T1" fmla="*/ 0 h 42"/>
                  <a:gd name="T2" fmla="*/ 0 w 32"/>
                  <a:gd name="T3" fmla="*/ 0 h 42"/>
                  <a:gd name="T4" fmla="*/ 0 w 32"/>
                  <a:gd name="T5" fmla="*/ 0 h 42"/>
                  <a:gd name="T6" fmla="*/ 0 w 32"/>
                  <a:gd name="T7" fmla="*/ 0 h 42"/>
                  <a:gd name="T8" fmla="*/ 0 w 32"/>
                  <a:gd name="T9" fmla="*/ 0 h 42"/>
                  <a:gd name="T10" fmla="*/ 0 60000 65536"/>
                  <a:gd name="T11" fmla="*/ 0 60000 65536"/>
                  <a:gd name="T12" fmla="*/ 0 60000 65536"/>
                  <a:gd name="T13" fmla="*/ 0 60000 65536"/>
                  <a:gd name="T14" fmla="*/ 0 60000 65536"/>
                  <a:gd name="T15" fmla="*/ 0 w 32"/>
                  <a:gd name="T16" fmla="*/ 0 h 42"/>
                  <a:gd name="T17" fmla="*/ 32 w 32"/>
                  <a:gd name="T18" fmla="*/ 42 h 42"/>
                </a:gdLst>
                <a:ahLst/>
                <a:cxnLst>
                  <a:cxn ang="T10">
                    <a:pos x="T0" y="T1"/>
                  </a:cxn>
                  <a:cxn ang="T11">
                    <a:pos x="T2" y="T3"/>
                  </a:cxn>
                  <a:cxn ang="T12">
                    <a:pos x="T4" y="T5"/>
                  </a:cxn>
                  <a:cxn ang="T13">
                    <a:pos x="T6" y="T7"/>
                  </a:cxn>
                  <a:cxn ang="T14">
                    <a:pos x="T8" y="T9"/>
                  </a:cxn>
                </a:cxnLst>
                <a:rect l="T15" t="T16" r="T17" b="T18"/>
                <a:pathLst>
                  <a:path w="32" h="42">
                    <a:moveTo>
                      <a:pt x="32" y="0"/>
                    </a:moveTo>
                    <a:lnTo>
                      <a:pt x="22" y="42"/>
                    </a:lnTo>
                    <a:lnTo>
                      <a:pt x="0" y="42"/>
                    </a:lnTo>
                    <a:lnTo>
                      <a:pt x="10" y="0"/>
                    </a:lnTo>
                    <a:lnTo>
                      <a:pt x="3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4" name="Freeform 90">
                <a:extLst>
                  <a:ext uri="{FF2B5EF4-FFF2-40B4-BE49-F238E27FC236}">
                    <a16:creationId xmlns:a16="http://schemas.microsoft.com/office/drawing/2014/main" id="{25148F6A-B19F-497B-9665-B24B40939D1D}"/>
                  </a:ext>
                </a:extLst>
              </p:cNvPr>
              <p:cNvSpPr>
                <a:spLocks/>
              </p:cNvSpPr>
              <p:nvPr/>
            </p:nvSpPr>
            <p:spPr bwMode="auto">
              <a:xfrm>
                <a:off x="4432" y="1946"/>
                <a:ext cx="7" cy="14"/>
              </a:xfrm>
              <a:custGeom>
                <a:avLst/>
                <a:gdLst>
                  <a:gd name="T0" fmla="*/ 0 w 36"/>
                  <a:gd name="T1" fmla="*/ 0 h 58"/>
                  <a:gd name="T2" fmla="*/ 0 w 36"/>
                  <a:gd name="T3" fmla="*/ 0 h 58"/>
                  <a:gd name="T4" fmla="*/ 0 w 36"/>
                  <a:gd name="T5" fmla="*/ 0 h 58"/>
                  <a:gd name="T6" fmla="*/ 0 w 36"/>
                  <a:gd name="T7" fmla="*/ 0 h 58"/>
                  <a:gd name="T8" fmla="*/ 0 w 36"/>
                  <a:gd name="T9" fmla="*/ 0 h 58"/>
                  <a:gd name="T10" fmla="*/ 0 60000 65536"/>
                  <a:gd name="T11" fmla="*/ 0 60000 65536"/>
                  <a:gd name="T12" fmla="*/ 0 60000 65536"/>
                  <a:gd name="T13" fmla="*/ 0 60000 65536"/>
                  <a:gd name="T14" fmla="*/ 0 60000 65536"/>
                  <a:gd name="T15" fmla="*/ 0 w 36"/>
                  <a:gd name="T16" fmla="*/ 0 h 58"/>
                  <a:gd name="T17" fmla="*/ 36 w 36"/>
                  <a:gd name="T18" fmla="*/ 58 h 58"/>
                </a:gdLst>
                <a:ahLst/>
                <a:cxnLst>
                  <a:cxn ang="T10">
                    <a:pos x="T0" y="T1"/>
                  </a:cxn>
                  <a:cxn ang="T11">
                    <a:pos x="T2" y="T3"/>
                  </a:cxn>
                  <a:cxn ang="T12">
                    <a:pos x="T4" y="T5"/>
                  </a:cxn>
                  <a:cxn ang="T13">
                    <a:pos x="T6" y="T7"/>
                  </a:cxn>
                  <a:cxn ang="T14">
                    <a:pos x="T8" y="T9"/>
                  </a:cxn>
                </a:cxnLst>
                <a:rect l="T15" t="T16" r="T17" b="T18"/>
                <a:pathLst>
                  <a:path w="36" h="58">
                    <a:moveTo>
                      <a:pt x="24" y="0"/>
                    </a:moveTo>
                    <a:lnTo>
                      <a:pt x="36" y="58"/>
                    </a:lnTo>
                    <a:lnTo>
                      <a:pt x="13" y="58"/>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5" name="Freeform 91">
                <a:extLst>
                  <a:ext uri="{FF2B5EF4-FFF2-40B4-BE49-F238E27FC236}">
                    <a16:creationId xmlns:a16="http://schemas.microsoft.com/office/drawing/2014/main" id="{CE01E587-5E0F-4D0B-B50E-7D72F88BB06E}"/>
                  </a:ext>
                </a:extLst>
              </p:cNvPr>
              <p:cNvSpPr>
                <a:spLocks/>
              </p:cNvSpPr>
              <p:nvPr/>
            </p:nvSpPr>
            <p:spPr bwMode="auto">
              <a:xfrm>
                <a:off x="4405" y="1946"/>
                <a:ext cx="9" cy="14"/>
              </a:xfrm>
              <a:custGeom>
                <a:avLst/>
                <a:gdLst>
                  <a:gd name="T0" fmla="*/ 0 w 43"/>
                  <a:gd name="T1" fmla="*/ 0 h 58"/>
                  <a:gd name="T2" fmla="*/ 0 w 43"/>
                  <a:gd name="T3" fmla="*/ 0 h 58"/>
                  <a:gd name="T4" fmla="*/ 0 w 43"/>
                  <a:gd name="T5" fmla="*/ 0 h 58"/>
                  <a:gd name="T6" fmla="*/ 0 w 43"/>
                  <a:gd name="T7" fmla="*/ 0 h 58"/>
                  <a:gd name="T8" fmla="*/ 0 w 43"/>
                  <a:gd name="T9" fmla="*/ 0 h 58"/>
                  <a:gd name="T10" fmla="*/ 0 60000 65536"/>
                  <a:gd name="T11" fmla="*/ 0 60000 65536"/>
                  <a:gd name="T12" fmla="*/ 0 60000 65536"/>
                  <a:gd name="T13" fmla="*/ 0 60000 65536"/>
                  <a:gd name="T14" fmla="*/ 0 60000 65536"/>
                  <a:gd name="T15" fmla="*/ 0 w 43"/>
                  <a:gd name="T16" fmla="*/ 0 h 58"/>
                  <a:gd name="T17" fmla="*/ 43 w 43"/>
                  <a:gd name="T18" fmla="*/ 58 h 58"/>
                </a:gdLst>
                <a:ahLst/>
                <a:cxnLst>
                  <a:cxn ang="T10">
                    <a:pos x="T0" y="T1"/>
                  </a:cxn>
                  <a:cxn ang="T11">
                    <a:pos x="T2" y="T3"/>
                  </a:cxn>
                  <a:cxn ang="T12">
                    <a:pos x="T4" y="T5"/>
                  </a:cxn>
                  <a:cxn ang="T13">
                    <a:pos x="T6" y="T7"/>
                  </a:cxn>
                  <a:cxn ang="T14">
                    <a:pos x="T8" y="T9"/>
                  </a:cxn>
                </a:cxnLst>
                <a:rect l="T15" t="T16" r="T17" b="T18"/>
                <a:pathLst>
                  <a:path w="43" h="58">
                    <a:moveTo>
                      <a:pt x="33" y="0"/>
                    </a:moveTo>
                    <a:lnTo>
                      <a:pt x="43" y="58"/>
                    </a:lnTo>
                    <a:lnTo>
                      <a:pt x="11" y="58"/>
                    </a:lnTo>
                    <a:lnTo>
                      <a:pt x="0" y="0"/>
                    </a:lnTo>
                    <a:lnTo>
                      <a:pt x="3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6" name="Freeform 92">
                <a:extLst>
                  <a:ext uri="{FF2B5EF4-FFF2-40B4-BE49-F238E27FC236}">
                    <a16:creationId xmlns:a16="http://schemas.microsoft.com/office/drawing/2014/main" id="{4EFCB754-905E-45AD-925E-8E4766C4F45C}"/>
                  </a:ext>
                </a:extLst>
              </p:cNvPr>
              <p:cNvSpPr>
                <a:spLocks/>
              </p:cNvSpPr>
              <p:nvPr/>
            </p:nvSpPr>
            <p:spPr bwMode="auto">
              <a:xfrm>
                <a:off x="4383" y="1946"/>
                <a:ext cx="6" cy="14"/>
              </a:xfrm>
              <a:custGeom>
                <a:avLst/>
                <a:gdLst>
                  <a:gd name="T0" fmla="*/ 0 w 31"/>
                  <a:gd name="T1" fmla="*/ 0 h 58"/>
                  <a:gd name="T2" fmla="*/ 0 w 31"/>
                  <a:gd name="T3" fmla="*/ 0 h 58"/>
                  <a:gd name="T4" fmla="*/ 0 w 31"/>
                  <a:gd name="T5" fmla="*/ 0 h 58"/>
                  <a:gd name="T6" fmla="*/ 0 w 31"/>
                  <a:gd name="T7" fmla="*/ 0 h 58"/>
                  <a:gd name="T8" fmla="*/ 0 w 31"/>
                  <a:gd name="T9" fmla="*/ 0 h 58"/>
                  <a:gd name="T10" fmla="*/ 0 60000 65536"/>
                  <a:gd name="T11" fmla="*/ 0 60000 65536"/>
                  <a:gd name="T12" fmla="*/ 0 60000 65536"/>
                  <a:gd name="T13" fmla="*/ 0 60000 65536"/>
                  <a:gd name="T14" fmla="*/ 0 60000 65536"/>
                  <a:gd name="T15" fmla="*/ 0 w 31"/>
                  <a:gd name="T16" fmla="*/ 0 h 58"/>
                  <a:gd name="T17" fmla="*/ 31 w 31"/>
                  <a:gd name="T18" fmla="*/ 58 h 58"/>
                </a:gdLst>
                <a:ahLst/>
                <a:cxnLst>
                  <a:cxn ang="T10">
                    <a:pos x="T0" y="T1"/>
                  </a:cxn>
                  <a:cxn ang="T11">
                    <a:pos x="T2" y="T3"/>
                  </a:cxn>
                  <a:cxn ang="T12">
                    <a:pos x="T4" y="T5"/>
                  </a:cxn>
                  <a:cxn ang="T13">
                    <a:pos x="T6" y="T7"/>
                  </a:cxn>
                  <a:cxn ang="T14">
                    <a:pos x="T8" y="T9"/>
                  </a:cxn>
                </a:cxnLst>
                <a:rect l="T15" t="T16" r="T17" b="T18"/>
                <a:pathLst>
                  <a:path w="31" h="58">
                    <a:moveTo>
                      <a:pt x="23" y="0"/>
                    </a:moveTo>
                    <a:lnTo>
                      <a:pt x="31" y="58"/>
                    </a:lnTo>
                    <a:lnTo>
                      <a:pt x="8" y="58"/>
                    </a:lnTo>
                    <a:lnTo>
                      <a:pt x="0"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7" name="Freeform 93">
                <a:extLst>
                  <a:ext uri="{FF2B5EF4-FFF2-40B4-BE49-F238E27FC236}">
                    <a16:creationId xmlns:a16="http://schemas.microsoft.com/office/drawing/2014/main" id="{F484E642-9252-4A4B-968F-5795E045E5B2}"/>
                  </a:ext>
                </a:extLst>
              </p:cNvPr>
              <p:cNvSpPr>
                <a:spLocks/>
              </p:cNvSpPr>
              <p:nvPr/>
            </p:nvSpPr>
            <p:spPr bwMode="auto">
              <a:xfrm>
                <a:off x="4275" y="1946"/>
                <a:ext cx="6" cy="14"/>
              </a:xfrm>
              <a:custGeom>
                <a:avLst/>
                <a:gdLst>
                  <a:gd name="T0" fmla="*/ 0 w 29"/>
                  <a:gd name="T1" fmla="*/ 0 h 58"/>
                  <a:gd name="T2" fmla="*/ 0 w 29"/>
                  <a:gd name="T3" fmla="*/ 0 h 58"/>
                  <a:gd name="T4" fmla="*/ 0 w 29"/>
                  <a:gd name="T5" fmla="*/ 0 h 58"/>
                  <a:gd name="T6" fmla="*/ 0 w 29"/>
                  <a:gd name="T7" fmla="*/ 0 h 58"/>
                  <a:gd name="T8" fmla="*/ 0 w 29"/>
                  <a:gd name="T9" fmla="*/ 0 h 58"/>
                  <a:gd name="T10" fmla="*/ 0 60000 65536"/>
                  <a:gd name="T11" fmla="*/ 0 60000 65536"/>
                  <a:gd name="T12" fmla="*/ 0 60000 65536"/>
                  <a:gd name="T13" fmla="*/ 0 60000 65536"/>
                  <a:gd name="T14" fmla="*/ 0 60000 65536"/>
                  <a:gd name="T15" fmla="*/ 0 w 29"/>
                  <a:gd name="T16" fmla="*/ 0 h 58"/>
                  <a:gd name="T17" fmla="*/ 29 w 29"/>
                  <a:gd name="T18" fmla="*/ 58 h 58"/>
                </a:gdLst>
                <a:ahLst/>
                <a:cxnLst>
                  <a:cxn ang="T10">
                    <a:pos x="T0" y="T1"/>
                  </a:cxn>
                  <a:cxn ang="T11">
                    <a:pos x="T2" y="T3"/>
                  </a:cxn>
                  <a:cxn ang="T12">
                    <a:pos x="T4" y="T5"/>
                  </a:cxn>
                  <a:cxn ang="T13">
                    <a:pos x="T6" y="T7"/>
                  </a:cxn>
                  <a:cxn ang="T14">
                    <a:pos x="T8" y="T9"/>
                  </a:cxn>
                </a:cxnLst>
                <a:rect l="T15" t="T16" r="T17" b="T18"/>
                <a:pathLst>
                  <a:path w="29" h="58">
                    <a:moveTo>
                      <a:pt x="29" y="0"/>
                    </a:moveTo>
                    <a:lnTo>
                      <a:pt x="20" y="58"/>
                    </a:lnTo>
                    <a:lnTo>
                      <a:pt x="0" y="58"/>
                    </a:lnTo>
                    <a:lnTo>
                      <a:pt x="8"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8" name="Freeform 94">
                <a:extLst>
                  <a:ext uri="{FF2B5EF4-FFF2-40B4-BE49-F238E27FC236}">
                    <a16:creationId xmlns:a16="http://schemas.microsoft.com/office/drawing/2014/main" id="{C3ABFD43-277C-4CC3-9CC1-96DBD06D5433}"/>
                  </a:ext>
                </a:extLst>
              </p:cNvPr>
              <p:cNvSpPr>
                <a:spLocks/>
              </p:cNvSpPr>
              <p:nvPr/>
            </p:nvSpPr>
            <p:spPr bwMode="auto">
              <a:xfrm>
                <a:off x="4247" y="1946"/>
                <a:ext cx="7" cy="14"/>
              </a:xfrm>
              <a:custGeom>
                <a:avLst/>
                <a:gdLst>
                  <a:gd name="T0" fmla="*/ 0 w 35"/>
                  <a:gd name="T1" fmla="*/ 0 h 58"/>
                  <a:gd name="T2" fmla="*/ 0 w 35"/>
                  <a:gd name="T3" fmla="*/ 0 h 58"/>
                  <a:gd name="T4" fmla="*/ 0 w 35"/>
                  <a:gd name="T5" fmla="*/ 0 h 58"/>
                  <a:gd name="T6" fmla="*/ 0 w 35"/>
                  <a:gd name="T7" fmla="*/ 0 h 58"/>
                  <a:gd name="T8" fmla="*/ 0 w 35"/>
                  <a:gd name="T9" fmla="*/ 0 h 58"/>
                  <a:gd name="T10" fmla="*/ 0 60000 65536"/>
                  <a:gd name="T11" fmla="*/ 0 60000 65536"/>
                  <a:gd name="T12" fmla="*/ 0 60000 65536"/>
                  <a:gd name="T13" fmla="*/ 0 60000 65536"/>
                  <a:gd name="T14" fmla="*/ 0 60000 65536"/>
                  <a:gd name="T15" fmla="*/ 0 w 35"/>
                  <a:gd name="T16" fmla="*/ 0 h 58"/>
                  <a:gd name="T17" fmla="*/ 35 w 35"/>
                  <a:gd name="T18" fmla="*/ 58 h 58"/>
                </a:gdLst>
                <a:ahLst/>
                <a:cxnLst>
                  <a:cxn ang="T10">
                    <a:pos x="T0" y="T1"/>
                  </a:cxn>
                  <a:cxn ang="T11">
                    <a:pos x="T2" y="T3"/>
                  </a:cxn>
                  <a:cxn ang="T12">
                    <a:pos x="T4" y="T5"/>
                  </a:cxn>
                  <a:cxn ang="T13">
                    <a:pos x="T6" y="T7"/>
                  </a:cxn>
                  <a:cxn ang="T14">
                    <a:pos x="T8" y="T9"/>
                  </a:cxn>
                </a:cxnLst>
                <a:rect l="T15" t="T16" r="T17" b="T18"/>
                <a:pathLst>
                  <a:path w="35" h="58">
                    <a:moveTo>
                      <a:pt x="35" y="0"/>
                    </a:moveTo>
                    <a:lnTo>
                      <a:pt x="20" y="58"/>
                    </a:lnTo>
                    <a:lnTo>
                      <a:pt x="0" y="58"/>
                    </a:lnTo>
                    <a:lnTo>
                      <a:pt x="14" y="0"/>
                    </a:lnTo>
                    <a:lnTo>
                      <a:pt x="3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99" name="Freeform 95">
                <a:extLst>
                  <a:ext uri="{FF2B5EF4-FFF2-40B4-BE49-F238E27FC236}">
                    <a16:creationId xmlns:a16="http://schemas.microsoft.com/office/drawing/2014/main" id="{9B77D87E-5004-4FDD-9365-3EF83697AE22}"/>
                  </a:ext>
                </a:extLst>
              </p:cNvPr>
              <p:cNvSpPr>
                <a:spLocks/>
              </p:cNvSpPr>
              <p:nvPr/>
            </p:nvSpPr>
            <p:spPr bwMode="auto">
              <a:xfrm>
                <a:off x="4433" y="1930"/>
                <a:ext cx="7" cy="11"/>
              </a:xfrm>
              <a:custGeom>
                <a:avLst/>
                <a:gdLst>
                  <a:gd name="T0" fmla="*/ 0 w 33"/>
                  <a:gd name="T1" fmla="*/ 0 h 42"/>
                  <a:gd name="T2" fmla="*/ 0 w 33"/>
                  <a:gd name="T3" fmla="*/ 0 h 42"/>
                  <a:gd name="T4" fmla="*/ 0 w 33"/>
                  <a:gd name="T5" fmla="*/ 0 h 42"/>
                  <a:gd name="T6" fmla="*/ 0 w 33"/>
                  <a:gd name="T7" fmla="*/ 0 h 42"/>
                  <a:gd name="T8" fmla="*/ 0 w 33"/>
                  <a:gd name="T9" fmla="*/ 0 h 42"/>
                  <a:gd name="T10" fmla="*/ 0 60000 65536"/>
                  <a:gd name="T11" fmla="*/ 0 60000 65536"/>
                  <a:gd name="T12" fmla="*/ 0 60000 65536"/>
                  <a:gd name="T13" fmla="*/ 0 60000 65536"/>
                  <a:gd name="T14" fmla="*/ 0 60000 65536"/>
                  <a:gd name="T15" fmla="*/ 0 w 33"/>
                  <a:gd name="T16" fmla="*/ 0 h 42"/>
                  <a:gd name="T17" fmla="*/ 33 w 33"/>
                  <a:gd name="T18" fmla="*/ 42 h 42"/>
                </a:gdLst>
                <a:ahLst/>
                <a:cxnLst>
                  <a:cxn ang="T10">
                    <a:pos x="T0" y="T1"/>
                  </a:cxn>
                  <a:cxn ang="T11">
                    <a:pos x="T2" y="T3"/>
                  </a:cxn>
                  <a:cxn ang="T12">
                    <a:pos x="T4" y="T5"/>
                  </a:cxn>
                  <a:cxn ang="T13">
                    <a:pos x="T6" y="T7"/>
                  </a:cxn>
                  <a:cxn ang="T14">
                    <a:pos x="T8" y="T9"/>
                  </a:cxn>
                </a:cxnLst>
                <a:rect l="T15" t="T16" r="T17" b="T18"/>
                <a:pathLst>
                  <a:path w="33" h="42">
                    <a:moveTo>
                      <a:pt x="24" y="0"/>
                    </a:moveTo>
                    <a:lnTo>
                      <a:pt x="33" y="42"/>
                    </a:lnTo>
                    <a:lnTo>
                      <a:pt x="9" y="42"/>
                    </a:lnTo>
                    <a:lnTo>
                      <a:pt x="0"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0" name="Freeform 96">
                <a:extLst>
                  <a:ext uri="{FF2B5EF4-FFF2-40B4-BE49-F238E27FC236}">
                    <a16:creationId xmlns:a16="http://schemas.microsoft.com/office/drawing/2014/main" id="{FC5EA423-F738-44E7-9094-DE83A6DECECF}"/>
                  </a:ext>
                </a:extLst>
              </p:cNvPr>
              <p:cNvSpPr>
                <a:spLocks/>
              </p:cNvSpPr>
              <p:nvPr/>
            </p:nvSpPr>
            <p:spPr bwMode="auto">
              <a:xfrm>
                <a:off x="4420" y="1930"/>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22" y="0"/>
                    </a:moveTo>
                    <a:lnTo>
                      <a:pt x="31" y="42"/>
                    </a:lnTo>
                    <a:lnTo>
                      <a:pt x="8"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1" name="Freeform 97">
                <a:extLst>
                  <a:ext uri="{FF2B5EF4-FFF2-40B4-BE49-F238E27FC236}">
                    <a16:creationId xmlns:a16="http://schemas.microsoft.com/office/drawing/2014/main" id="{C6B99888-8A76-4E71-921A-18BA1B67D5C2}"/>
                  </a:ext>
                </a:extLst>
              </p:cNvPr>
              <p:cNvSpPr>
                <a:spLocks/>
              </p:cNvSpPr>
              <p:nvPr/>
            </p:nvSpPr>
            <p:spPr bwMode="auto">
              <a:xfrm>
                <a:off x="4407" y="1930"/>
                <a:ext cx="5"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1" y="0"/>
                    </a:moveTo>
                    <a:lnTo>
                      <a:pt x="28" y="42"/>
                    </a:lnTo>
                    <a:lnTo>
                      <a:pt x="6"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2" name="Freeform 98">
                <a:extLst>
                  <a:ext uri="{FF2B5EF4-FFF2-40B4-BE49-F238E27FC236}">
                    <a16:creationId xmlns:a16="http://schemas.microsoft.com/office/drawing/2014/main" id="{65F03C93-0CD1-42B6-A4FE-A08DC5E9FCD7}"/>
                  </a:ext>
                </a:extLst>
              </p:cNvPr>
              <p:cNvSpPr>
                <a:spLocks/>
              </p:cNvSpPr>
              <p:nvPr/>
            </p:nvSpPr>
            <p:spPr bwMode="auto">
              <a:xfrm>
                <a:off x="4393" y="1930"/>
                <a:ext cx="6" cy="11"/>
              </a:xfrm>
              <a:custGeom>
                <a:avLst/>
                <a:gdLst>
                  <a:gd name="T0" fmla="*/ 0 w 27"/>
                  <a:gd name="T1" fmla="*/ 0 h 42"/>
                  <a:gd name="T2" fmla="*/ 0 w 27"/>
                  <a:gd name="T3" fmla="*/ 0 h 42"/>
                  <a:gd name="T4" fmla="*/ 0 w 27"/>
                  <a:gd name="T5" fmla="*/ 0 h 42"/>
                  <a:gd name="T6" fmla="*/ 0 w 27"/>
                  <a:gd name="T7" fmla="*/ 0 h 42"/>
                  <a:gd name="T8" fmla="*/ 0 w 27"/>
                  <a:gd name="T9" fmla="*/ 0 h 42"/>
                  <a:gd name="T10" fmla="*/ 0 60000 65536"/>
                  <a:gd name="T11" fmla="*/ 0 60000 65536"/>
                  <a:gd name="T12" fmla="*/ 0 60000 65536"/>
                  <a:gd name="T13" fmla="*/ 0 60000 65536"/>
                  <a:gd name="T14" fmla="*/ 0 60000 65536"/>
                  <a:gd name="T15" fmla="*/ 0 w 27"/>
                  <a:gd name="T16" fmla="*/ 0 h 42"/>
                  <a:gd name="T17" fmla="*/ 27 w 27"/>
                  <a:gd name="T18" fmla="*/ 42 h 42"/>
                </a:gdLst>
                <a:ahLst/>
                <a:cxnLst>
                  <a:cxn ang="T10">
                    <a:pos x="T0" y="T1"/>
                  </a:cxn>
                  <a:cxn ang="T11">
                    <a:pos x="T2" y="T3"/>
                  </a:cxn>
                  <a:cxn ang="T12">
                    <a:pos x="T4" y="T5"/>
                  </a:cxn>
                  <a:cxn ang="T13">
                    <a:pos x="T6" y="T7"/>
                  </a:cxn>
                  <a:cxn ang="T14">
                    <a:pos x="T8" y="T9"/>
                  </a:cxn>
                </a:cxnLst>
                <a:rect l="T15" t="T16" r="T17" b="T18"/>
                <a:pathLst>
                  <a:path w="27" h="42">
                    <a:moveTo>
                      <a:pt x="22" y="0"/>
                    </a:moveTo>
                    <a:lnTo>
                      <a:pt x="27" y="42"/>
                    </a:lnTo>
                    <a:lnTo>
                      <a:pt x="4"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3" name="Freeform 99">
                <a:extLst>
                  <a:ext uri="{FF2B5EF4-FFF2-40B4-BE49-F238E27FC236}">
                    <a16:creationId xmlns:a16="http://schemas.microsoft.com/office/drawing/2014/main" id="{E9AF9235-E0D6-4ECD-BC2D-F6FAF86D038A}"/>
                  </a:ext>
                </a:extLst>
              </p:cNvPr>
              <p:cNvSpPr>
                <a:spLocks/>
              </p:cNvSpPr>
              <p:nvPr/>
            </p:nvSpPr>
            <p:spPr bwMode="auto">
              <a:xfrm>
                <a:off x="4380" y="1930"/>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1" y="0"/>
                    </a:moveTo>
                    <a:lnTo>
                      <a:pt x="25" y="42"/>
                    </a:lnTo>
                    <a:lnTo>
                      <a:pt x="3" y="42"/>
                    </a:lnTo>
                    <a:lnTo>
                      <a:pt x="0" y="0"/>
                    </a:lnTo>
                    <a:lnTo>
                      <a:pt x="2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4" name="Freeform 100">
                <a:extLst>
                  <a:ext uri="{FF2B5EF4-FFF2-40B4-BE49-F238E27FC236}">
                    <a16:creationId xmlns:a16="http://schemas.microsoft.com/office/drawing/2014/main" id="{73463FE4-6ABB-4F13-9943-FC14AA99F38F}"/>
                  </a:ext>
                </a:extLst>
              </p:cNvPr>
              <p:cNvSpPr>
                <a:spLocks/>
              </p:cNvSpPr>
              <p:nvPr/>
            </p:nvSpPr>
            <p:spPr bwMode="auto">
              <a:xfrm>
                <a:off x="4367" y="1930"/>
                <a:ext cx="4"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2" y="0"/>
                    </a:moveTo>
                    <a:lnTo>
                      <a:pt x="23"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5" name="Freeform 101">
                <a:extLst>
                  <a:ext uri="{FF2B5EF4-FFF2-40B4-BE49-F238E27FC236}">
                    <a16:creationId xmlns:a16="http://schemas.microsoft.com/office/drawing/2014/main" id="{0DD3E41D-7C20-47E9-AC9A-3B8D25CCBCD6}"/>
                  </a:ext>
                </a:extLst>
              </p:cNvPr>
              <p:cNvSpPr>
                <a:spLocks/>
              </p:cNvSpPr>
              <p:nvPr/>
            </p:nvSpPr>
            <p:spPr bwMode="auto">
              <a:xfrm>
                <a:off x="4353" y="1930"/>
                <a:ext cx="5"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3" y="0"/>
                    </a:moveTo>
                    <a:lnTo>
                      <a:pt x="23" y="42"/>
                    </a:lnTo>
                    <a:lnTo>
                      <a:pt x="0" y="42"/>
                    </a:lnTo>
                    <a:lnTo>
                      <a:pt x="1" y="0"/>
                    </a:lnTo>
                    <a:lnTo>
                      <a:pt x="23"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6" name="Freeform 102">
                <a:extLst>
                  <a:ext uri="{FF2B5EF4-FFF2-40B4-BE49-F238E27FC236}">
                    <a16:creationId xmlns:a16="http://schemas.microsoft.com/office/drawing/2014/main" id="{0EC8A4A7-F569-473C-97AA-09CEDE9E0AE0}"/>
                  </a:ext>
                </a:extLst>
              </p:cNvPr>
              <p:cNvSpPr>
                <a:spLocks/>
              </p:cNvSpPr>
              <p:nvPr/>
            </p:nvSpPr>
            <p:spPr bwMode="auto">
              <a:xfrm>
                <a:off x="4340" y="1930"/>
                <a:ext cx="4" cy="11"/>
              </a:xfrm>
              <a:custGeom>
                <a:avLst/>
                <a:gdLst>
                  <a:gd name="T0" fmla="*/ 0 w 23"/>
                  <a:gd name="T1" fmla="*/ 0 h 42"/>
                  <a:gd name="T2" fmla="*/ 0 w 23"/>
                  <a:gd name="T3" fmla="*/ 0 h 42"/>
                  <a:gd name="T4" fmla="*/ 0 w 23"/>
                  <a:gd name="T5" fmla="*/ 0 h 42"/>
                  <a:gd name="T6" fmla="*/ 0 w 23"/>
                  <a:gd name="T7" fmla="*/ 0 h 42"/>
                  <a:gd name="T8" fmla="*/ 0 w 23"/>
                  <a:gd name="T9" fmla="*/ 0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22" y="0"/>
                    </a:moveTo>
                    <a:lnTo>
                      <a:pt x="23" y="42"/>
                    </a:lnTo>
                    <a:lnTo>
                      <a:pt x="1" y="42"/>
                    </a:lnTo>
                    <a:lnTo>
                      <a:pt x="0" y="0"/>
                    </a:lnTo>
                    <a:lnTo>
                      <a:pt x="22"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7" name="Freeform 103">
                <a:extLst>
                  <a:ext uri="{FF2B5EF4-FFF2-40B4-BE49-F238E27FC236}">
                    <a16:creationId xmlns:a16="http://schemas.microsoft.com/office/drawing/2014/main" id="{986DECF9-8698-4F7E-8765-BC69396AA4EC}"/>
                  </a:ext>
                </a:extLst>
              </p:cNvPr>
              <p:cNvSpPr>
                <a:spLocks/>
              </p:cNvSpPr>
              <p:nvPr/>
            </p:nvSpPr>
            <p:spPr bwMode="auto">
              <a:xfrm>
                <a:off x="4326" y="1930"/>
                <a:ext cx="5" cy="11"/>
              </a:xfrm>
              <a:custGeom>
                <a:avLst/>
                <a:gdLst>
                  <a:gd name="T0" fmla="*/ 0 w 24"/>
                  <a:gd name="T1" fmla="*/ 0 h 42"/>
                  <a:gd name="T2" fmla="*/ 0 w 24"/>
                  <a:gd name="T3" fmla="*/ 0 h 42"/>
                  <a:gd name="T4" fmla="*/ 0 w 24"/>
                  <a:gd name="T5" fmla="*/ 0 h 42"/>
                  <a:gd name="T6" fmla="*/ 0 w 24"/>
                  <a:gd name="T7" fmla="*/ 0 h 42"/>
                  <a:gd name="T8" fmla="*/ 0 w 24"/>
                  <a:gd name="T9" fmla="*/ 0 h 42"/>
                  <a:gd name="T10" fmla="*/ 0 60000 65536"/>
                  <a:gd name="T11" fmla="*/ 0 60000 65536"/>
                  <a:gd name="T12" fmla="*/ 0 60000 65536"/>
                  <a:gd name="T13" fmla="*/ 0 60000 65536"/>
                  <a:gd name="T14" fmla="*/ 0 60000 65536"/>
                  <a:gd name="T15" fmla="*/ 0 w 24"/>
                  <a:gd name="T16" fmla="*/ 0 h 42"/>
                  <a:gd name="T17" fmla="*/ 24 w 24"/>
                  <a:gd name="T18" fmla="*/ 42 h 42"/>
                </a:gdLst>
                <a:ahLst/>
                <a:cxnLst>
                  <a:cxn ang="T10">
                    <a:pos x="T0" y="T1"/>
                  </a:cxn>
                  <a:cxn ang="T11">
                    <a:pos x="T2" y="T3"/>
                  </a:cxn>
                  <a:cxn ang="T12">
                    <a:pos x="T4" y="T5"/>
                  </a:cxn>
                  <a:cxn ang="T13">
                    <a:pos x="T6" y="T7"/>
                  </a:cxn>
                  <a:cxn ang="T14">
                    <a:pos x="T8" y="T9"/>
                  </a:cxn>
                </a:cxnLst>
                <a:rect l="T15" t="T16" r="T17" b="T18"/>
                <a:pathLst>
                  <a:path w="24" h="42">
                    <a:moveTo>
                      <a:pt x="24" y="0"/>
                    </a:moveTo>
                    <a:lnTo>
                      <a:pt x="21" y="42"/>
                    </a:lnTo>
                    <a:lnTo>
                      <a:pt x="0" y="42"/>
                    </a:lnTo>
                    <a:lnTo>
                      <a:pt x="2" y="0"/>
                    </a:lnTo>
                    <a:lnTo>
                      <a:pt x="24"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8" name="Freeform 104">
                <a:extLst>
                  <a:ext uri="{FF2B5EF4-FFF2-40B4-BE49-F238E27FC236}">
                    <a16:creationId xmlns:a16="http://schemas.microsoft.com/office/drawing/2014/main" id="{66EF40ED-072B-495B-9FAC-186F9A0219CC}"/>
                  </a:ext>
                </a:extLst>
              </p:cNvPr>
              <p:cNvSpPr>
                <a:spLocks/>
              </p:cNvSpPr>
              <p:nvPr/>
            </p:nvSpPr>
            <p:spPr bwMode="auto">
              <a:xfrm>
                <a:off x="4312" y="1930"/>
                <a:ext cx="5" cy="11"/>
              </a:xfrm>
              <a:custGeom>
                <a:avLst/>
                <a:gdLst>
                  <a:gd name="T0" fmla="*/ 0 w 25"/>
                  <a:gd name="T1" fmla="*/ 0 h 42"/>
                  <a:gd name="T2" fmla="*/ 0 w 25"/>
                  <a:gd name="T3" fmla="*/ 0 h 42"/>
                  <a:gd name="T4" fmla="*/ 0 w 25"/>
                  <a:gd name="T5" fmla="*/ 0 h 42"/>
                  <a:gd name="T6" fmla="*/ 0 w 25"/>
                  <a:gd name="T7" fmla="*/ 0 h 42"/>
                  <a:gd name="T8" fmla="*/ 0 w 25"/>
                  <a:gd name="T9" fmla="*/ 0 h 42"/>
                  <a:gd name="T10" fmla="*/ 0 60000 65536"/>
                  <a:gd name="T11" fmla="*/ 0 60000 65536"/>
                  <a:gd name="T12" fmla="*/ 0 60000 65536"/>
                  <a:gd name="T13" fmla="*/ 0 60000 65536"/>
                  <a:gd name="T14" fmla="*/ 0 60000 65536"/>
                  <a:gd name="T15" fmla="*/ 0 w 25"/>
                  <a:gd name="T16" fmla="*/ 0 h 42"/>
                  <a:gd name="T17" fmla="*/ 25 w 25"/>
                  <a:gd name="T18" fmla="*/ 42 h 42"/>
                </a:gdLst>
                <a:ahLst/>
                <a:cxnLst>
                  <a:cxn ang="T10">
                    <a:pos x="T0" y="T1"/>
                  </a:cxn>
                  <a:cxn ang="T11">
                    <a:pos x="T2" y="T3"/>
                  </a:cxn>
                  <a:cxn ang="T12">
                    <a:pos x="T4" y="T5"/>
                  </a:cxn>
                  <a:cxn ang="T13">
                    <a:pos x="T6" y="T7"/>
                  </a:cxn>
                  <a:cxn ang="T14">
                    <a:pos x="T8" y="T9"/>
                  </a:cxn>
                </a:cxnLst>
                <a:rect l="T15" t="T16" r="T17" b="T18"/>
                <a:pathLst>
                  <a:path w="25" h="42">
                    <a:moveTo>
                      <a:pt x="25" y="0"/>
                    </a:moveTo>
                    <a:lnTo>
                      <a:pt x="21" y="42"/>
                    </a:lnTo>
                    <a:lnTo>
                      <a:pt x="0" y="42"/>
                    </a:lnTo>
                    <a:lnTo>
                      <a:pt x="3" y="0"/>
                    </a:lnTo>
                    <a:lnTo>
                      <a:pt x="25"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09" name="Freeform 105">
                <a:extLst>
                  <a:ext uri="{FF2B5EF4-FFF2-40B4-BE49-F238E27FC236}">
                    <a16:creationId xmlns:a16="http://schemas.microsoft.com/office/drawing/2014/main" id="{446F1B16-3F27-489E-958A-514F6E4FEBB4}"/>
                  </a:ext>
                </a:extLst>
              </p:cNvPr>
              <p:cNvSpPr>
                <a:spLocks/>
              </p:cNvSpPr>
              <p:nvPr/>
            </p:nvSpPr>
            <p:spPr bwMode="auto">
              <a:xfrm>
                <a:off x="4298" y="1930"/>
                <a:ext cx="6" cy="11"/>
              </a:xfrm>
              <a:custGeom>
                <a:avLst/>
                <a:gdLst>
                  <a:gd name="T0" fmla="*/ 0 w 26"/>
                  <a:gd name="T1" fmla="*/ 0 h 42"/>
                  <a:gd name="T2" fmla="*/ 0 w 26"/>
                  <a:gd name="T3" fmla="*/ 0 h 42"/>
                  <a:gd name="T4" fmla="*/ 0 w 26"/>
                  <a:gd name="T5" fmla="*/ 0 h 42"/>
                  <a:gd name="T6" fmla="*/ 0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26" y="0"/>
                    </a:moveTo>
                    <a:lnTo>
                      <a:pt x="20" y="42"/>
                    </a:lnTo>
                    <a:lnTo>
                      <a:pt x="0" y="42"/>
                    </a:lnTo>
                    <a:lnTo>
                      <a:pt x="5" y="0"/>
                    </a:lnTo>
                    <a:lnTo>
                      <a:pt x="26"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10" name="Freeform 106">
                <a:extLst>
                  <a:ext uri="{FF2B5EF4-FFF2-40B4-BE49-F238E27FC236}">
                    <a16:creationId xmlns:a16="http://schemas.microsoft.com/office/drawing/2014/main" id="{50E121B5-B7C0-4835-93B0-9078B48C3C9B}"/>
                  </a:ext>
                </a:extLst>
              </p:cNvPr>
              <p:cNvSpPr>
                <a:spLocks/>
              </p:cNvSpPr>
              <p:nvPr/>
            </p:nvSpPr>
            <p:spPr bwMode="auto">
              <a:xfrm>
                <a:off x="4284" y="1930"/>
                <a:ext cx="6" cy="11"/>
              </a:xfrm>
              <a:custGeom>
                <a:avLst/>
                <a:gdLst>
                  <a:gd name="T0" fmla="*/ 0 w 28"/>
                  <a:gd name="T1" fmla="*/ 0 h 42"/>
                  <a:gd name="T2" fmla="*/ 0 w 28"/>
                  <a:gd name="T3" fmla="*/ 0 h 42"/>
                  <a:gd name="T4" fmla="*/ 0 w 28"/>
                  <a:gd name="T5" fmla="*/ 0 h 42"/>
                  <a:gd name="T6" fmla="*/ 0 w 28"/>
                  <a:gd name="T7" fmla="*/ 0 h 42"/>
                  <a:gd name="T8" fmla="*/ 0 w 28"/>
                  <a:gd name="T9" fmla="*/ 0 h 42"/>
                  <a:gd name="T10" fmla="*/ 0 60000 65536"/>
                  <a:gd name="T11" fmla="*/ 0 60000 65536"/>
                  <a:gd name="T12" fmla="*/ 0 60000 65536"/>
                  <a:gd name="T13" fmla="*/ 0 60000 65536"/>
                  <a:gd name="T14" fmla="*/ 0 60000 65536"/>
                  <a:gd name="T15" fmla="*/ 0 w 28"/>
                  <a:gd name="T16" fmla="*/ 0 h 42"/>
                  <a:gd name="T17" fmla="*/ 28 w 28"/>
                  <a:gd name="T18" fmla="*/ 42 h 42"/>
                </a:gdLst>
                <a:ahLst/>
                <a:cxnLst>
                  <a:cxn ang="T10">
                    <a:pos x="T0" y="T1"/>
                  </a:cxn>
                  <a:cxn ang="T11">
                    <a:pos x="T2" y="T3"/>
                  </a:cxn>
                  <a:cxn ang="T12">
                    <a:pos x="T4" y="T5"/>
                  </a:cxn>
                  <a:cxn ang="T13">
                    <a:pos x="T6" y="T7"/>
                  </a:cxn>
                  <a:cxn ang="T14">
                    <a:pos x="T8" y="T9"/>
                  </a:cxn>
                </a:cxnLst>
                <a:rect l="T15" t="T16" r="T17" b="T18"/>
                <a:pathLst>
                  <a:path w="28" h="42">
                    <a:moveTo>
                      <a:pt x="28" y="0"/>
                    </a:moveTo>
                    <a:lnTo>
                      <a:pt x="21" y="42"/>
                    </a:lnTo>
                    <a:lnTo>
                      <a:pt x="0" y="42"/>
                    </a:lnTo>
                    <a:lnTo>
                      <a:pt x="6" y="0"/>
                    </a:lnTo>
                    <a:lnTo>
                      <a:pt x="28"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11" name="Freeform 107">
                <a:extLst>
                  <a:ext uri="{FF2B5EF4-FFF2-40B4-BE49-F238E27FC236}">
                    <a16:creationId xmlns:a16="http://schemas.microsoft.com/office/drawing/2014/main" id="{18C4D791-A1FF-4F7C-8BA9-B68AC09E028F}"/>
                  </a:ext>
                </a:extLst>
              </p:cNvPr>
              <p:cNvSpPr>
                <a:spLocks/>
              </p:cNvSpPr>
              <p:nvPr/>
            </p:nvSpPr>
            <p:spPr bwMode="auto">
              <a:xfrm>
                <a:off x="4271" y="1930"/>
                <a:ext cx="5" cy="11"/>
              </a:xfrm>
              <a:custGeom>
                <a:avLst/>
                <a:gdLst>
                  <a:gd name="T0" fmla="*/ 0 w 29"/>
                  <a:gd name="T1" fmla="*/ 0 h 42"/>
                  <a:gd name="T2" fmla="*/ 0 w 29"/>
                  <a:gd name="T3" fmla="*/ 0 h 42"/>
                  <a:gd name="T4" fmla="*/ 0 w 29"/>
                  <a:gd name="T5" fmla="*/ 0 h 42"/>
                  <a:gd name="T6" fmla="*/ 0 w 29"/>
                  <a:gd name="T7" fmla="*/ 0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29" y="0"/>
                    </a:moveTo>
                    <a:lnTo>
                      <a:pt x="22" y="42"/>
                    </a:lnTo>
                    <a:lnTo>
                      <a:pt x="0" y="42"/>
                    </a:lnTo>
                    <a:lnTo>
                      <a:pt x="9" y="0"/>
                    </a:lnTo>
                    <a:lnTo>
                      <a:pt x="29"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sp>
            <p:nvSpPr>
              <p:cNvPr id="112" name="Freeform 108">
                <a:extLst>
                  <a:ext uri="{FF2B5EF4-FFF2-40B4-BE49-F238E27FC236}">
                    <a16:creationId xmlns:a16="http://schemas.microsoft.com/office/drawing/2014/main" id="{5D61316E-E251-48FC-8351-FD919A280124}"/>
                  </a:ext>
                </a:extLst>
              </p:cNvPr>
              <p:cNvSpPr>
                <a:spLocks/>
              </p:cNvSpPr>
              <p:nvPr/>
            </p:nvSpPr>
            <p:spPr bwMode="auto">
              <a:xfrm>
                <a:off x="4257" y="1930"/>
                <a:ext cx="6" cy="11"/>
              </a:xfrm>
              <a:custGeom>
                <a:avLst/>
                <a:gdLst>
                  <a:gd name="T0" fmla="*/ 0 w 31"/>
                  <a:gd name="T1" fmla="*/ 0 h 42"/>
                  <a:gd name="T2" fmla="*/ 0 w 31"/>
                  <a:gd name="T3" fmla="*/ 0 h 42"/>
                  <a:gd name="T4" fmla="*/ 0 w 31"/>
                  <a:gd name="T5" fmla="*/ 0 h 42"/>
                  <a:gd name="T6" fmla="*/ 0 w 31"/>
                  <a:gd name="T7" fmla="*/ 0 h 42"/>
                  <a:gd name="T8" fmla="*/ 0 w 31"/>
                  <a:gd name="T9" fmla="*/ 0 h 42"/>
                  <a:gd name="T10" fmla="*/ 0 60000 65536"/>
                  <a:gd name="T11" fmla="*/ 0 60000 65536"/>
                  <a:gd name="T12" fmla="*/ 0 60000 65536"/>
                  <a:gd name="T13" fmla="*/ 0 60000 65536"/>
                  <a:gd name="T14" fmla="*/ 0 60000 65536"/>
                  <a:gd name="T15" fmla="*/ 0 w 31"/>
                  <a:gd name="T16" fmla="*/ 0 h 42"/>
                  <a:gd name="T17" fmla="*/ 31 w 31"/>
                  <a:gd name="T18" fmla="*/ 42 h 42"/>
                </a:gdLst>
                <a:ahLst/>
                <a:cxnLst>
                  <a:cxn ang="T10">
                    <a:pos x="T0" y="T1"/>
                  </a:cxn>
                  <a:cxn ang="T11">
                    <a:pos x="T2" y="T3"/>
                  </a:cxn>
                  <a:cxn ang="T12">
                    <a:pos x="T4" y="T5"/>
                  </a:cxn>
                  <a:cxn ang="T13">
                    <a:pos x="T6" y="T7"/>
                  </a:cxn>
                  <a:cxn ang="T14">
                    <a:pos x="T8" y="T9"/>
                  </a:cxn>
                </a:cxnLst>
                <a:rect l="T15" t="T16" r="T17" b="T18"/>
                <a:pathLst>
                  <a:path w="31" h="42">
                    <a:moveTo>
                      <a:pt x="31" y="0"/>
                    </a:moveTo>
                    <a:lnTo>
                      <a:pt x="22" y="42"/>
                    </a:lnTo>
                    <a:lnTo>
                      <a:pt x="0" y="42"/>
                    </a:lnTo>
                    <a:lnTo>
                      <a:pt x="10" y="0"/>
                    </a:lnTo>
                    <a:lnTo>
                      <a:pt x="31" y="0"/>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p>
            </p:txBody>
          </p:sp>
        </p:grpSp>
        <p:pic>
          <p:nvPicPr>
            <p:cNvPr id="35" name="Object 187">
              <a:extLst>
                <a:ext uri="{FF2B5EF4-FFF2-40B4-BE49-F238E27FC236}">
                  <a16:creationId xmlns:a16="http://schemas.microsoft.com/office/drawing/2014/main" id="{72F39BD5-84B6-456D-B317-63C8248B6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6025" y="2997200"/>
              <a:ext cx="539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289">
              <a:extLst>
                <a:ext uri="{FF2B5EF4-FFF2-40B4-BE49-F238E27FC236}">
                  <a16:creationId xmlns:a16="http://schemas.microsoft.com/office/drawing/2014/main" id="{93AB586F-E716-44F5-BADC-072CAAAB0498}"/>
                </a:ext>
              </a:extLst>
            </p:cNvPr>
            <p:cNvSpPr txBox="1">
              <a:spLocks noChangeArrowheads="1"/>
            </p:cNvSpPr>
            <p:nvPr/>
          </p:nvSpPr>
          <p:spPr bwMode="auto">
            <a:xfrm>
              <a:off x="5921376" y="3676650"/>
              <a:ext cx="1304925" cy="1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000">
                  <a:solidFill>
                    <a:schemeClr val="tx1"/>
                  </a:solidFill>
                  <a:latin typeface="微软雅黑" panose="020B0503020204020204" pitchFamily="34" charset="-122"/>
                  <a:ea typeface="微软雅黑" panose="020B0503020204020204" pitchFamily="34" charset="-122"/>
                </a:defRPr>
              </a:lvl1pPr>
              <a:lvl2pPr marL="742950" indent="-285750" eaLnBrk="0" hangingPunct="0">
                <a:defRPr kumimoji="1" sz="2000">
                  <a:solidFill>
                    <a:schemeClr val="tx1"/>
                  </a:solidFill>
                  <a:latin typeface="微软雅黑" panose="020B0503020204020204" pitchFamily="34" charset="-122"/>
                  <a:ea typeface="微软雅黑" panose="020B0503020204020204" pitchFamily="34" charset="-122"/>
                </a:defRPr>
              </a:lvl2pPr>
              <a:lvl3pPr marL="1143000" indent="-228600" eaLnBrk="0" hangingPunct="0">
                <a:defRPr kumimoji="1" sz="2000">
                  <a:solidFill>
                    <a:schemeClr val="tx1"/>
                  </a:solidFill>
                  <a:latin typeface="微软雅黑" panose="020B0503020204020204" pitchFamily="34" charset="-122"/>
                  <a:ea typeface="微软雅黑" panose="020B0503020204020204" pitchFamily="34" charset="-122"/>
                </a:defRPr>
              </a:lvl3pPr>
              <a:lvl4pPr marL="1600200" indent="-228600" eaLnBrk="0" hangingPunct="0">
                <a:defRPr kumimoji="1" sz="2000">
                  <a:solidFill>
                    <a:schemeClr val="tx1"/>
                  </a:solidFill>
                  <a:latin typeface="微软雅黑" panose="020B0503020204020204" pitchFamily="34" charset="-122"/>
                  <a:ea typeface="微软雅黑" panose="020B0503020204020204" pitchFamily="34" charset="-122"/>
                </a:defRPr>
              </a:lvl4pPr>
              <a:lvl5pPr marL="2057400" indent="-228600" eaLnBrk="0" hangingPunct="0">
                <a:defRPr kumimoji="1" sz="2000">
                  <a:solidFill>
                    <a:schemeClr val="tx1"/>
                  </a:solidFill>
                  <a:latin typeface="微软雅黑" panose="020B0503020204020204" pitchFamily="34" charset="-122"/>
                  <a:ea typeface="微软雅黑" panose="020B0503020204020204" pitchFamily="34" charset="-122"/>
                </a:defRPr>
              </a:lvl5pPr>
              <a:lvl6pPr marL="25146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6pPr>
              <a:lvl7pPr marL="29718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7pPr>
              <a:lvl8pPr marL="34290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8pPr>
              <a:lvl9pPr marL="3886200" indent="-228600" algn="ctr" eaLnBrk="0" fontAlgn="base" hangingPunct="0">
                <a:lnSpc>
                  <a:spcPct val="90000"/>
                </a:lnSpc>
                <a:spcBef>
                  <a:spcPct val="20000"/>
                </a:spcBef>
                <a:spcAft>
                  <a:spcPct val="0"/>
                </a:spcAft>
                <a:defRPr kumimoji="1" sz="2000">
                  <a:solidFill>
                    <a:schemeClr val="tx1"/>
                  </a:solidFill>
                  <a:latin typeface="微软雅黑" panose="020B0503020204020204" pitchFamily="34" charset="-122"/>
                  <a:ea typeface="微软雅黑" panose="020B0503020204020204" pitchFamily="34" charset="-122"/>
                </a:defRPr>
              </a:lvl9pPr>
            </a:lstStyle>
            <a:p>
              <a:pPr eaLnBrk="1" hangingPunct="1">
                <a:lnSpc>
                  <a:spcPct val="85000"/>
                </a:lnSpc>
                <a:spcBef>
                  <a:spcPct val="50000"/>
                </a:spcBef>
                <a:buClr>
                  <a:schemeClr val="bg2"/>
                </a:buClr>
                <a:buSzPct val="80000"/>
                <a:buFont typeface="Wingdings" panose="05000000000000000000" pitchFamily="2" charset="2"/>
                <a:buNone/>
              </a:pPr>
              <a:r>
                <a:rPr kumimoji="0" lang="en-US" altLang="zh-CN" sz="1400" b="1">
                  <a:solidFill>
                    <a:srgbClr val="000000"/>
                  </a:solidFill>
                </a:rPr>
                <a:t>WMS</a:t>
              </a:r>
            </a:p>
          </p:txBody>
        </p:sp>
        <p:sp>
          <p:nvSpPr>
            <p:cNvPr id="37" name="Line 277">
              <a:extLst>
                <a:ext uri="{FF2B5EF4-FFF2-40B4-BE49-F238E27FC236}">
                  <a16:creationId xmlns:a16="http://schemas.microsoft.com/office/drawing/2014/main" id="{1681A109-F214-4FC0-99FF-A156AC89B9AF}"/>
                </a:ext>
              </a:extLst>
            </p:cNvPr>
            <p:cNvSpPr>
              <a:spLocks noChangeShapeType="1"/>
            </p:cNvSpPr>
            <p:nvPr/>
          </p:nvSpPr>
          <p:spPr bwMode="auto">
            <a:xfrm flipV="1">
              <a:off x="4854576" y="3302000"/>
              <a:ext cx="1108075"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p>
          </p:txBody>
        </p:sp>
        <p:sp>
          <p:nvSpPr>
            <p:cNvPr id="38" name="Line 277">
              <a:extLst>
                <a:ext uri="{FF2B5EF4-FFF2-40B4-BE49-F238E27FC236}">
                  <a16:creationId xmlns:a16="http://schemas.microsoft.com/office/drawing/2014/main" id="{C250E4A7-7727-44B0-8987-6EE2C91AB440}"/>
                </a:ext>
              </a:extLst>
            </p:cNvPr>
            <p:cNvSpPr>
              <a:spLocks noChangeShapeType="1"/>
            </p:cNvSpPr>
            <p:nvPr/>
          </p:nvSpPr>
          <p:spPr bwMode="auto">
            <a:xfrm flipV="1">
              <a:off x="5464175" y="3910014"/>
              <a:ext cx="914400" cy="611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p>
          </p:txBody>
        </p:sp>
        <p:pic>
          <p:nvPicPr>
            <p:cNvPr id="39" name="Picture 333">
              <a:extLst>
                <a:ext uri="{FF2B5EF4-FFF2-40B4-BE49-F238E27FC236}">
                  <a16:creationId xmlns:a16="http://schemas.microsoft.com/office/drawing/2014/main" id="{48E73577-BC3A-4659-97DE-49C48910FD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0463" y="5802314"/>
              <a:ext cx="2101850" cy="10826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41511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ED0981-23E4-41B2-994C-BBDF1882A51F}"/>
              </a:ext>
            </a:extLst>
          </p:cNvPr>
          <p:cNvSpPr>
            <a:spLocks noGrp="1"/>
          </p:cNvSpPr>
          <p:nvPr>
            <p:ph type="title"/>
          </p:nvPr>
        </p:nvSpPr>
        <p:spPr/>
        <p:txBody>
          <a:bodyPr/>
          <a:lstStyle/>
          <a:p>
            <a:r>
              <a:rPr lang="en-US" altLang="zh-CN" dirty="0" err="1"/>
              <a:t>iFactory</a:t>
            </a:r>
            <a:r>
              <a:rPr lang="en-US" altLang="zh-CN" dirty="0"/>
              <a:t> WMS</a:t>
            </a:r>
            <a:r>
              <a:rPr lang="zh-CN" altLang="en-US" dirty="0"/>
              <a:t>对业务的支持 </a:t>
            </a:r>
            <a:r>
              <a:rPr lang="en-US" altLang="zh-CN" dirty="0"/>
              <a:t>– </a:t>
            </a:r>
            <a:r>
              <a:rPr lang="zh-CN" altLang="en-US" dirty="0"/>
              <a:t>器具的管理</a:t>
            </a:r>
          </a:p>
        </p:txBody>
      </p:sp>
      <p:pic>
        <p:nvPicPr>
          <p:cNvPr id="3" name="Picture 4" descr="xs_image002">
            <a:extLst>
              <a:ext uri="{FF2B5EF4-FFF2-40B4-BE49-F238E27FC236}">
                <a16:creationId xmlns:a16="http://schemas.microsoft.com/office/drawing/2014/main" id="{192DA2BC-46AB-44E9-A1A4-666A442A2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3" y="1584189"/>
            <a:ext cx="6650433" cy="4315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643A81C-7F44-4D32-9B9B-24A49E05CFFE}"/>
              </a:ext>
            </a:extLst>
          </p:cNvPr>
          <p:cNvSpPr txBox="1">
            <a:spLocks noChangeArrowheads="1"/>
          </p:cNvSpPr>
          <p:nvPr/>
        </p:nvSpPr>
        <p:spPr>
          <a:xfrm>
            <a:off x="742406" y="1303337"/>
            <a:ext cx="5397136" cy="4876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问题</a:t>
            </a:r>
          </a:p>
          <a:p>
            <a:pPr lvl="1">
              <a:lnSpc>
                <a:spcPct val="85000"/>
              </a:lnSpc>
            </a:pPr>
            <a:r>
              <a:rPr lang="zh-CN" altLang="en-US" sz="1400" dirty="0">
                <a:latin typeface="微软雅黑" panose="020B0503020204020204" pitchFamily="34" charset="-122"/>
                <a:ea typeface="微软雅黑" panose="020B0503020204020204" pitchFamily="34" charset="-122"/>
              </a:rPr>
              <a:t>丢失造成的损失</a:t>
            </a:r>
          </a:p>
          <a:p>
            <a:pPr lvl="1">
              <a:lnSpc>
                <a:spcPct val="85000"/>
              </a:lnSpc>
            </a:pPr>
            <a:r>
              <a:rPr lang="zh-CN" altLang="en-US" sz="1400" dirty="0">
                <a:latin typeface="微软雅黑" panose="020B0503020204020204" pitchFamily="34" charset="-122"/>
                <a:ea typeface="微软雅黑" panose="020B0503020204020204" pitchFamily="34" charset="-122"/>
              </a:rPr>
              <a:t>器具短缺对配送的影响</a:t>
            </a:r>
          </a:p>
          <a:p>
            <a:pPr marL="0" indent="0">
              <a:lnSpc>
                <a:spcPct val="85000"/>
              </a:lnSpc>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目标</a:t>
            </a:r>
          </a:p>
          <a:p>
            <a:pPr lvl="1">
              <a:lnSpc>
                <a:spcPct val="85000"/>
              </a:lnSpc>
            </a:pPr>
            <a:r>
              <a:rPr lang="zh-CN" altLang="en-US" sz="1400" dirty="0">
                <a:latin typeface="微软雅黑" panose="020B0503020204020204" pitchFamily="34" charset="-122"/>
                <a:ea typeface="微软雅黑" panose="020B0503020204020204" pitchFamily="34" charset="-122"/>
              </a:rPr>
              <a:t>器具库管理</a:t>
            </a:r>
          </a:p>
          <a:p>
            <a:pPr lvl="1">
              <a:lnSpc>
                <a:spcPct val="85000"/>
              </a:lnSpc>
            </a:pPr>
            <a:r>
              <a:rPr lang="zh-CN" altLang="en-US" sz="1400" dirty="0">
                <a:latin typeface="微软雅黑" panose="020B0503020204020204" pitchFamily="34" charset="-122"/>
                <a:ea typeface="微软雅黑" panose="020B0503020204020204" pitchFamily="34" charset="-122"/>
              </a:rPr>
              <a:t>器具去向跟踪</a:t>
            </a:r>
          </a:p>
          <a:p>
            <a:pPr lvl="2">
              <a:lnSpc>
                <a:spcPct val="85000"/>
              </a:lnSpc>
              <a:buFont typeface="微软雅黑" panose="020B0503020204020204" pitchFamily="34" charset="-122"/>
              <a:buChar char="-"/>
            </a:pPr>
            <a:r>
              <a:rPr lang="zh-CN" altLang="en-US" sz="1200" dirty="0">
                <a:latin typeface="微软雅黑" panose="020B0503020204020204" pitchFamily="34" charset="-122"/>
                <a:ea typeface="微软雅黑" panose="020B0503020204020204" pitchFamily="34" charset="-122"/>
              </a:rPr>
              <a:t>与主机厂、供应商对账</a:t>
            </a:r>
          </a:p>
          <a:p>
            <a:pPr marL="0" indent="0">
              <a:lnSpc>
                <a:spcPct val="85000"/>
              </a:lnSpc>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前提</a:t>
            </a:r>
          </a:p>
          <a:p>
            <a:pPr lvl="1">
              <a:lnSpc>
                <a:spcPct val="85000"/>
              </a:lnSpc>
            </a:pPr>
            <a:r>
              <a:rPr lang="zh-CN" altLang="en-US" sz="1400" dirty="0">
                <a:latin typeface="微软雅黑" panose="020B0503020204020204" pitchFamily="34" charset="-122"/>
                <a:ea typeface="微软雅黑" panose="020B0503020204020204" pitchFamily="34" charset="-122"/>
              </a:rPr>
              <a:t>器具的标准化</a:t>
            </a:r>
          </a:p>
          <a:p>
            <a:pPr lvl="2">
              <a:lnSpc>
                <a:spcPct val="85000"/>
              </a:lnSpc>
              <a:buFont typeface="微软雅黑" panose="020B0503020204020204" pitchFamily="34" charset="-122"/>
              <a:buChar char="-"/>
            </a:pPr>
            <a:r>
              <a:rPr lang="zh-CN" altLang="en-US" sz="1200" dirty="0">
                <a:latin typeface="微软雅黑" panose="020B0503020204020204" pitchFamily="34" charset="-122"/>
                <a:ea typeface="微软雅黑" panose="020B0503020204020204" pitchFamily="34" charset="-122"/>
              </a:rPr>
              <a:t>与零部件的对应关系</a:t>
            </a:r>
          </a:p>
          <a:p>
            <a:pPr lvl="1">
              <a:lnSpc>
                <a:spcPct val="85000"/>
              </a:lnSpc>
            </a:pPr>
            <a:r>
              <a:rPr lang="zh-CN" altLang="en-US" sz="1400" dirty="0">
                <a:latin typeface="微软雅黑" panose="020B0503020204020204" pitchFamily="34" charset="-122"/>
                <a:ea typeface="微软雅黑" panose="020B0503020204020204" pitchFamily="34" charset="-122"/>
              </a:rPr>
              <a:t>建立器具入库验收流程</a:t>
            </a:r>
          </a:p>
          <a:p>
            <a:pPr marL="0" indent="0">
              <a:lnSpc>
                <a:spcPct val="85000"/>
              </a:lnSpc>
              <a:buFont typeface="Arial" panose="020B0604020202020204" pitchFamily="34" charset="0"/>
              <a:buNone/>
            </a:pPr>
            <a:r>
              <a:rPr lang="en-US" altLang="zh-CN" sz="1600" b="1" dirty="0">
                <a:latin typeface="微软雅黑" panose="020B0503020204020204" pitchFamily="34" charset="-122"/>
                <a:ea typeface="微软雅黑" panose="020B0503020204020204" pitchFamily="34" charset="-122"/>
              </a:rPr>
              <a:t>WMS</a:t>
            </a:r>
            <a:r>
              <a:rPr lang="zh-CN" altLang="en-US" sz="1600" b="1" dirty="0">
                <a:latin typeface="微软雅黑" panose="020B0503020204020204" pitchFamily="34" charset="-122"/>
                <a:ea typeface="微软雅黑" panose="020B0503020204020204" pitchFamily="34" charset="-122"/>
              </a:rPr>
              <a:t>的作用</a:t>
            </a:r>
          </a:p>
          <a:p>
            <a:pPr lvl="1">
              <a:lnSpc>
                <a:spcPct val="85000"/>
              </a:lnSpc>
            </a:pPr>
            <a:r>
              <a:rPr lang="zh-CN" altLang="en-US" sz="1400" dirty="0">
                <a:latin typeface="微软雅黑" panose="020B0503020204020204" pitchFamily="34" charset="-122"/>
                <a:ea typeface="微软雅黑" panose="020B0503020204020204" pitchFamily="34" charset="-122"/>
              </a:rPr>
              <a:t>建立器具库存</a:t>
            </a:r>
          </a:p>
          <a:p>
            <a:pPr lvl="1">
              <a:lnSpc>
                <a:spcPct val="85000"/>
              </a:lnSpc>
            </a:pPr>
            <a:r>
              <a:rPr lang="zh-CN" altLang="en-US" sz="1400" dirty="0">
                <a:latin typeface="微软雅黑" panose="020B0503020204020204" pitchFamily="34" charset="-122"/>
                <a:ea typeface="微软雅黑" panose="020B0503020204020204" pitchFamily="34" charset="-122"/>
              </a:rPr>
              <a:t>出货时自动完成器具，库存扣减</a:t>
            </a:r>
          </a:p>
          <a:p>
            <a:pPr lvl="1">
              <a:lnSpc>
                <a:spcPct val="85000"/>
              </a:lnSpc>
            </a:pPr>
            <a:r>
              <a:rPr lang="zh-CN" altLang="en-US" sz="1400" dirty="0">
                <a:latin typeface="微软雅黑" panose="020B0503020204020204" pitchFamily="34" charset="-122"/>
                <a:ea typeface="微软雅黑" panose="020B0503020204020204" pitchFamily="34" charset="-122"/>
              </a:rPr>
              <a:t>空器具返库是的收货，库存增加</a:t>
            </a:r>
          </a:p>
          <a:p>
            <a:pPr lvl="1">
              <a:lnSpc>
                <a:spcPct val="85000"/>
              </a:lnSpc>
            </a:pPr>
            <a:r>
              <a:rPr lang="zh-CN" altLang="en-US" sz="1400" dirty="0">
                <a:latin typeface="微软雅黑" panose="020B0503020204020204" pitchFamily="34" charset="-122"/>
                <a:ea typeface="微软雅黑" panose="020B0503020204020204" pitchFamily="34" charset="-122"/>
              </a:rPr>
              <a:t>器具可用性的查询</a:t>
            </a:r>
          </a:p>
          <a:p>
            <a:pPr lvl="1">
              <a:lnSpc>
                <a:spcPct val="85000"/>
              </a:lnSpc>
            </a:pPr>
            <a:r>
              <a:rPr lang="zh-CN" altLang="en-US" sz="1400" dirty="0">
                <a:latin typeface="微软雅黑" panose="020B0503020204020204" pitchFamily="34" charset="-122"/>
                <a:ea typeface="微软雅黑" panose="020B0503020204020204" pitchFamily="34" charset="-122"/>
              </a:rPr>
              <a:t>器具生命周期的分析</a:t>
            </a:r>
          </a:p>
        </p:txBody>
      </p:sp>
    </p:spTree>
    <p:extLst>
      <p:ext uri="{BB962C8B-B14F-4D97-AF65-F5344CB8AC3E}">
        <p14:creationId xmlns:p14="http://schemas.microsoft.com/office/powerpoint/2010/main" val="178625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bject 41">
            <a:extLst>
              <a:ext uri="{FF2B5EF4-FFF2-40B4-BE49-F238E27FC236}">
                <a16:creationId xmlns:a16="http://schemas.microsoft.com/office/drawing/2014/main" id="{0CE2C33D-4E09-4E2E-99FC-5AC62DBFAFDD}"/>
              </a:ext>
            </a:extLst>
          </p:cNvPr>
          <p:cNvSpPr/>
          <p:nvPr/>
        </p:nvSpPr>
        <p:spPr>
          <a:xfrm flipH="1">
            <a:off x="9353066" y="1649807"/>
            <a:ext cx="2427807" cy="2156337"/>
          </a:xfrm>
          <a:custGeom>
            <a:avLst/>
            <a:gdLst/>
            <a:ahLst/>
            <a:cxnLst/>
            <a:rect l="l" t="t" r="r" b="b"/>
            <a:pathLst>
              <a:path w="5083175" h="1772920">
                <a:moveTo>
                  <a:pt x="5082794" y="1772793"/>
                </a:moveTo>
                <a:lnTo>
                  <a:pt x="0" y="0"/>
                </a:lnTo>
              </a:path>
            </a:pathLst>
          </a:custGeom>
          <a:ln w="19050">
            <a:solidFill>
              <a:srgbClr val="78BEA9"/>
            </a:solidFill>
            <a:prstDash val="dash"/>
          </a:ln>
        </p:spPr>
        <p:txBody>
          <a:bodyPr wrap="square" lIns="0" tIns="0" rIns="0" bIns="0" rtlCol="0"/>
          <a:lstStyle/>
          <a:p>
            <a:endParaRPr>
              <a:solidFill>
                <a:prstClr val="black"/>
              </a:solidFill>
              <a:latin typeface="Calibri"/>
            </a:endParaRPr>
          </a:p>
        </p:txBody>
      </p:sp>
      <p:sp>
        <p:nvSpPr>
          <p:cNvPr id="2" name="标题 1">
            <a:extLst>
              <a:ext uri="{FF2B5EF4-FFF2-40B4-BE49-F238E27FC236}">
                <a16:creationId xmlns:a16="http://schemas.microsoft.com/office/drawing/2014/main" id="{5F77EC3C-DBB3-403B-B15A-3564C9A2FC77}"/>
              </a:ext>
            </a:extLst>
          </p:cNvPr>
          <p:cNvSpPr>
            <a:spLocks noGrp="1"/>
          </p:cNvSpPr>
          <p:nvPr>
            <p:ph type="title"/>
          </p:nvPr>
        </p:nvSpPr>
        <p:spPr/>
        <p:txBody>
          <a:bodyPr/>
          <a:lstStyle/>
          <a:p>
            <a:r>
              <a:rPr lang="en-US" altLang="zh-CN" dirty="0"/>
              <a:t>WMS</a:t>
            </a:r>
            <a:r>
              <a:rPr lang="zh-CN" altLang="en-US" dirty="0"/>
              <a:t>平台改善方向</a:t>
            </a:r>
          </a:p>
        </p:txBody>
      </p:sp>
      <p:sp>
        <p:nvSpPr>
          <p:cNvPr id="22" name="object 3">
            <a:extLst>
              <a:ext uri="{FF2B5EF4-FFF2-40B4-BE49-F238E27FC236}">
                <a16:creationId xmlns:a16="http://schemas.microsoft.com/office/drawing/2014/main" id="{922FC960-2218-43C2-B25F-87AAA0E2C5F8}"/>
              </a:ext>
            </a:extLst>
          </p:cNvPr>
          <p:cNvSpPr/>
          <p:nvPr/>
        </p:nvSpPr>
        <p:spPr>
          <a:xfrm>
            <a:off x="9637862" y="4497451"/>
            <a:ext cx="306070" cy="165100"/>
          </a:xfrm>
          <a:custGeom>
            <a:avLst/>
            <a:gdLst/>
            <a:ahLst/>
            <a:cxnLst/>
            <a:rect l="l" t="t" r="r" b="b"/>
            <a:pathLst>
              <a:path w="306070" h="165100">
                <a:moveTo>
                  <a:pt x="216175" y="0"/>
                </a:moveTo>
                <a:lnTo>
                  <a:pt x="75129" y="14655"/>
                </a:lnTo>
                <a:lnTo>
                  <a:pt x="19014" y="43069"/>
                </a:lnTo>
                <a:lnTo>
                  <a:pt x="0" y="98938"/>
                </a:lnTo>
                <a:lnTo>
                  <a:pt x="9124" y="126769"/>
                </a:lnTo>
                <a:lnTo>
                  <a:pt x="29077" y="148415"/>
                </a:lnTo>
                <a:lnTo>
                  <a:pt x="56938" y="161817"/>
                </a:lnTo>
                <a:lnTo>
                  <a:pt x="89784" y="164918"/>
                </a:lnTo>
                <a:lnTo>
                  <a:pt x="230830" y="150262"/>
                </a:lnTo>
                <a:lnTo>
                  <a:pt x="262412" y="140721"/>
                </a:lnTo>
                <a:lnTo>
                  <a:pt x="286945" y="122073"/>
                </a:lnTo>
                <a:lnTo>
                  <a:pt x="302203" y="96896"/>
                </a:lnTo>
                <a:lnTo>
                  <a:pt x="305959" y="67772"/>
                </a:lnTo>
                <a:lnTo>
                  <a:pt x="296574" y="38904"/>
                </a:lnTo>
                <a:lnTo>
                  <a:pt x="276186" y="16726"/>
                </a:lnTo>
                <a:lnTo>
                  <a:pt x="248238" y="3128"/>
                </a:lnTo>
                <a:lnTo>
                  <a:pt x="216175" y="0"/>
                </a:lnTo>
                <a:close/>
              </a:path>
            </a:pathLst>
          </a:custGeom>
          <a:solidFill>
            <a:srgbClr val="EBBCA9"/>
          </a:solidFill>
        </p:spPr>
        <p:txBody>
          <a:bodyPr wrap="square" lIns="0" tIns="0" rIns="0" bIns="0" rtlCol="0"/>
          <a:lstStyle/>
          <a:p>
            <a:endParaRPr>
              <a:solidFill>
                <a:prstClr val="black"/>
              </a:solidFill>
              <a:latin typeface="Calibri"/>
            </a:endParaRPr>
          </a:p>
        </p:txBody>
      </p:sp>
      <p:sp>
        <p:nvSpPr>
          <p:cNvPr id="42" name="object 4">
            <a:extLst>
              <a:ext uri="{FF2B5EF4-FFF2-40B4-BE49-F238E27FC236}">
                <a16:creationId xmlns:a16="http://schemas.microsoft.com/office/drawing/2014/main" id="{BD31D6A8-13B8-4EBD-AF8F-96368CB34517}"/>
              </a:ext>
            </a:extLst>
          </p:cNvPr>
          <p:cNvSpPr/>
          <p:nvPr/>
        </p:nvSpPr>
        <p:spPr>
          <a:xfrm>
            <a:off x="9698336" y="4601893"/>
            <a:ext cx="306070" cy="163195"/>
          </a:xfrm>
          <a:custGeom>
            <a:avLst/>
            <a:gdLst/>
            <a:ahLst/>
            <a:cxnLst/>
            <a:rect l="l" t="t" r="r" b="b"/>
            <a:pathLst>
              <a:path w="306070" h="163195">
                <a:moveTo>
                  <a:pt x="216175" y="0"/>
                </a:moveTo>
                <a:lnTo>
                  <a:pt x="75129" y="12800"/>
                </a:lnTo>
                <a:lnTo>
                  <a:pt x="18991" y="41214"/>
                </a:lnTo>
                <a:lnTo>
                  <a:pt x="0" y="97083"/>
                </a:lnTo>
                <a:lnTo>
                  <a:pt x="9124" y="125175"/>
                </a:lnTo>
                <a:lnTo>
                  <a:pt x="29077" y="147255"/>
                </a:lnTo>
                <a:lnTo>
                  <a:pt x="56938" y="160745"/>
                </a:lnTo>
                <a:lnTo>
                  <a:pt x="89784" y="163062"/>
                </a:lnTo>
                <a:lnTo>
                  <a:pt x="230830" y="148407"/>
                </a:lnTo>
                <a:lnTo>
                  <a:pt x="262412" y="139650"/>
                </a:lnTo>
                <a:lnTo>
                  <a:pt x="286945" y="120921"/>
                </a:lnTo>
                <a:lnTo>
                  <a:pt x="302203" y="95328"/>
                </a:lnTo>
                <a:lnTo>
                  <a:pt x="305959" y="65979"/>
                </a:lnTo>
                <a:lnTo>
                  <a:pt x="296835" y="37104"/>
                </a:lnTo>
                <a:lnTo>
                  <a:pt x="276882" y="15111"/>
                </a:lnTo>
                <a:lnTo>
                  <a:pt x="249021" y="2057"/>
                </a:lnTo>
                <a:lnTo>
                  <a:pt x="216175" y="0"/>
                </a:lnTo>
                <a:close/>
              </a:path>
            </a:pathLst>
          </a:custGeom>
          <a:solidFill>
            <a:srgbClr val="EBBCA9"/>
          </a:solidFill>
        </p:spPr>
        <p:txBody>
          <a:bodyPr wrap="square" lIns="0" tIns="0" rIns="0" bIns="0" rtlCol="0"/>
          <a:lstStyle/>
          <a:p>
            <a:endParaRPr>
              <a:solidFill>
                <a:prstClr val="black"/>
              </a:solidFill>
              <a:latin typeface="Calibri"/>
            </a:endParaRPr>
          </a:p>
        </p:txBody>
      </p:sp>
      <p:sp>
        <p:nvSpPr>
          <p:cNvPr id="43" name="object 5">
            <a:extLst>
              <a:ext uri="{FF2B5EF4-FFF2-40B4-BE49-F238E27FC236}">
                <a16:creationId xmlns:a16="http://schemas.microsoft.com/office/drawing/2014/main" id="{AAB02EA2-DE8F-4450-B1D5-051F2915C8C7}"/>
              </a:ext>
            </a:extLst>
          </p:cNvPr>
          <p:cNvSpPr/>
          <p:nvPr/>
        </p:nvSpPr>
        <p:spPr>
          <a:xfrm>
            <a:off x="9756956" y="4704480"/>
            <a:ext cx="306070" cy="165100"/>
          </a:xfrm>
          <a:custGeom>
            <a:avLst/>
            <a:gdLst/>
            <a:ahLst/>
            <a:cxnLst/>
            <a:rect l="l" t="t" r="r" b="b"/>
            <a:pathLst>
              <a:path w="306070" h="165100">
                <a:moveTo>
                  <a:pt x="216175" y="0"/>
                </a:moveTo>
                <a:lnTo>
                  <a:pt x="75129" y="14655"/>
                </a:lnTo>
                <a:lnTo>
                  <a:pt x="19014" y="43069"/>
                </a:lnTo>
                <a:lnTo>
                  <a:pt x="0" y="98938"/>
                </a:lnTo>
                <a:lnTo>
                  <a:pt x="9124" y="126769"/>
                </a:lnTo>
                <a:lnTo>
                  <a:pt x="29077" y="148415"/>
                </a:lnTo>
                <a:lnTo>
                  <a:pt x="56938" y="161817"/>
                </a:lnTo>
                <a:lnTo>
                  <a:pt x="89784" y="164918"/>
                </a:lnTo>
                <a:lnTo>
                  <a:pt x="230830" y="150262"/>
                </a:lnTo>
                <a:lnTo>
                  <a:pt x="262412" y="140693"/>
                </a:lnTo>
                <a:lnTo>
                  <a:pt x="286945" y="121848"/>
                </a:lnTo>
                <a:lnTo>
                  <a:pt x="302203" y="96140"/>
                </a:lnTo>
                <a:lnTo>
                  <a:pt x="305959" y="65979"/>
                </a:lnTo>
                <a:lnTo>
                  <a:pt x="296835" y="38148"/>
                </a:lnTo>
                <a:lnTo>
                  <a:pt x="276882" y="16502"/>
                </a:lnTo>
                <a:lnTo>
                  <a:pt x="249021" y="3100"/>
                </a:lnTo>
                <a:lnTo>
                  <a:pt x="216175" y="0"/>
                </a:lnTo>
                <a:close/>
              </a:path>
            </a:pathLst>
          </a:custGeom>
          <a:solidFill>
            <a:srgbClr val="EBBCA9"/>
          </a:solidFill>
        </p:spPr>
        <p:txBody>
          <a:bodyPr wrap="square" lIns="0" tIns="0" rIns="0" bIns="0" rtlCol="0"/>
          <a:lstStyle/>
          <a:p>
            <a:endParaRPr>
              <a:solidFill>
                <a:prstClr val="black"/>
              </a:solidFill>
              <a:latin typeface="Calibri"/>
            </a:endParaRPr>
          </a:p>
        </p:txBody>
      </p:sp>
      <p:sp>
        <p:nvSpPr>
          <p:cNvPr id="44" name="object 6">
            <a:extLst>
              <a:ext uri="{FF2B5EF4-FFF2-40B4-BE49-F238E27FC236}">
                <a16:creationId xmlns:a16="http://schemas.microsoft.com/office/drawing/2014/main" id="{EC48AE0E-862F-49A3-B97A-3F904763E9FC}"/>
              </a:ext>
            </a:extLst>
          </p:cNvPr>
          <p:cNvSpPr/>
          <p:nvPr/>
        </p:nvSpPr>
        <p:spPr>
          <a:xfrm>
            <a:off x="9679972" y="4355715"/>
            <a:ext cx="351790" cy="202565"/>
          </a:xfrm>
          <a:custGeom>
            <a:avLst/>
            <a:gdLst/>
            <a:ahLst/>
            <a:cxnLst/>
            <a:rect l="l" t="t" r="r" b="b"/>
            <a:pathLst>
              <a:path w="351790" h="202564">
                <a:moveTo>
                  <a:pt x="64712" y="0"/>
                </a:moveTo>
                <a:lnTo>
                  <a:pt x="35539" y="10495"/>
                </a:lnTo>
                <a:lnTo>
                  <a:pt x="12882" y="30278"/>
                </a:lnTo>
                <a:lnTo>
                  <a:pt x="0" y="57452"/>
                </a:lnTo>
                <a:lnTo>
                  <a:pt x="1048" y="87204"/>
                </a:lnTo>
                <a:lnTo>
                  <a:pt x="13766" y="114033"/>
                </a:lnTo>
                <a:lnTo>
                  <a:pt x="36095" y="135019"/>
                </a:lnTo>
                <a:lnTo>
                  <a:pt x="65978" y="147239"/>
                </a:lnTo>
                <a:lnTo>
                  <a:pt x="320676" y="202212"/>
                </a:lnTo>
                <a:lnTo>
                  <a:pt x="351779" y="53804"/>
                </a:lnTo>
                <a:lnTo>
                  <a:pt x="97142" y="686"/>
                </a:lnTo>
                <a:lnTo>
                  <a:pt x="64712" y="0"/>
                </a:lnTo>
                <a:close/>
              </a:path>
            </a:pathLst>
          </a:custGeom>
          <a:solidFill>
            <a:srgbClr val="FFBC91"/>
          </a:solidFill>
        </p:spPr>
        <p:txBody>
          <a:bodyPr wrap="square" lIns="0" tIns="0" rIns="0" bIns="0" rtlCol="0"/>
          <a:lstStyle/>
          <a:p>
            <a:endParaRPr>
              <a:solidFill>
                <a:prstClr val="black"/>
              </a:solidFill>
              <a:latin typeface="Calibri"/>
            </a:endParaRPr>
          </a:p>
        </p:txBody>
      </p:sp>
      <p:sp>
        <p:nvSpPr>
          <p:cNvPr id="45" name="object 7">
            <a:extLst>
              <a:ext uri="{FF2B5EF4-FFF2-40B4-BE49-F238E27FC236}">
                <a16:creationId xmlns:a16="http://schemas.microsoft.com/office/drawing/2014/main" id="{27168EE9-7D2B-4F0B-851B-E3B5B6794D67}"/>
              </a:ext>
            </a:extLst>
          </p:cNvPr>
          <p:cNvSpPr/>
          <p:nvPr/>
        </p:nvSpPr>
        <p:spPr>
          <a:xfrm>
            <a:off x="9865044" y="4409520"/>
            <a:ext cx="702310" cy="1185545"/>
          </a:xfrm>
          <a:custGeom>
            <a:avLst/>
            <a:gdLst/>
            <a:ahLst/>
            <a:cxnLst/>
            <a:rect l="l" t="t" r="r" b="b"/>
            <a:pathLst>
              <a:path w="702309" h="1185545">
                <a:moveTo>
                  <a:pt x="0" y="249139"/>
                </a:moveTo>
                <a:lnTo>
                  <a:pt x="97081" y="593630"/>
                </a:lnTo>
                <a:lnTo>
                  <a:pt x="110823" y="631282"/>
                </a:lnTo>
                <a:lnTo>
                  <a:pt x="128694" y="672186"/>
                </a:lnTo>
                <a:lnTo>
                  <a:pt x="148628" y="711362"/>
                </a:lnTo>
                <a:lnTo>
                  <a:pt x="216175" y="809811"/>
                </a:lnTo>
                <a:lnTo>
                  <a:pt x="353634" y="1185406"/>
                </a:lnTo>
                <a:lnTo>
                  <a:pt x="701704" y="1059012"/>
                </a:lnTo>
                <a:lnTo>
                  <a:pt x="584465" y="736534"/>
                </a:lnTo>
                <a:lnTo>
                  <a:pt x="483673" y="344429"/>
                </a:lnTo>
                <a:lnTo>
                  <a:pt x="460057" y="318767"/>
                </a:lnTo>
                <a:lnTo>
                  <a:pt x="117239" y="318767"/>
                </a:lnTo>
                <a:lnTo>
                  <a:pt x="0" y="249139"/>
                </a:lnTo>
                <a:close/>
              </a:path>
              <a:path w="702309" h="1185545">
                <a:moveTo>
                  <a:pt x="166707" y="0"/>
                </a:moveTo>
                <a:lnTo>
                  <a:pt x="117239" y="20158"/>
                </a:lnTo>
                <a:lnTo>
                  <a:pt x="117239" y="318767"/>
                </a:lnTo>
                <a:lnTo>
                  <a:pt x="460057" y="318767"/>
                </a:lnTo>
                <a:lnTo>
                  <a:pt x="166707" y="0"/>
                </a:lnTo>
                <a:close/>
              </a:path>
            </a:pathLst>
          </a:custGeom>
          <a:solidFill>
            <a:srgbClr val="FFBC91"/>
          </a:solidFill>
        </p:spPr>
        <p:txBody>
          <a:bodyPr wrap="square" lIns="0" tIns="0" rIns="0" bIns="0" rtlCol="0"/>
          <a:lstStyle/>
          <a:p>
            <a:endParaRPr>
              <a:solidFill>
                <a:prstClr val="black"/>
              </a:solidFill>
              <a:latin typeface="Calibri"/>
            </a:endParaRPr>
          </a:p>
        </p:txBody>
      </p:sp>
      <p:sp>
        <p:nvSpPr>
          <p:cNvPr id="46" name="object 8">
            <a:extLst>
              <a:ext uri="{FF2B5EF4-FFF2-40B4-BE49-F238E27FC236}">
                <a16:creationId xmlns:a16="http://schemas.microsoft.com/office/drawing/2014/main" id="{14CFEBC3-6EA1-4413-AA0F-065A0249EC51}"/>
              </a:ext>
            </a:extLst>
          </p:cNvPr>
          <p:cNvSpPr/>
          <p:nvPr/>
        </p:nvSpPr>
        <p:spPr>
          <a:xfrm>
            <a:off x="10053765" y="5153352"/>
            <a:ext cx="529590" cy="346710"/>
          </a:xfrm>
          <a:custGeom>
            <a:avLst/>
            <a:gdLst/>
            <a:ahLst/>
            <a:cxnLst/>
            <a:rect l="l" t="t" r="r" b="b"/>
            <a:pathLst>
              <a:path w="529590" h="346710">
                <a:moveTo>
                  <a:pt x="463515" y="0"/>
                </a:moveTo>
                <a:lnTo>
                  <a:pt x="0" y="168566"/>
                </a:lnTo>
                <a:lnTo>
                  <a:pt x="31164" y="258353"/>
                </a:lnTo>
                <a:lnTo>
                  <a:pt x="64122" y="346284"/>
                </a:lnTo>
                <a:lnTo>
                  <a:pt x="529493" y="177780"/>
                </a:lnTo>
                <a:lnTo>
                  <a:pt x="496535" y="87993"/>
                </a:lnTo>
                <a:lnTo>
                  <a:pt x="463515"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7" name="object 9">
            <a:extLst>
              <a:ext uri="{FF2B5EF4-FFF2-40B4-BE49-F238E27FC236}">
                <a16:creationId xmlns:a16="http://schemas.microsoft.com/office/drawing/2014/main" id="{CC877C26-D34D-4BAA-94F9-0EB9756318A0}"/>
              </a:ext>
            </a:extLst>
          </p:cNvPr>
          <p:cNvSpPr/>
          <p:nvPr/>
        </p:nvSpPr>
        <p:spPr>
          <a:xfrm>
            <a:off x="10106881" y="5301759"/>
            <a:ext cx="843280" cy="1035685"/>
          </a:xfrm>
          <a:custGeom>
            <a:avLst/>
            <a:gdLst/>
            <a:ahLst/>
            <a:cxnLst/>
            <a:rect l="l" t="t" r="r" b="b"/>
            <a:pathLst>
              <a:path w="843279" h="1035684">
                <a:moveTo>
                  <a:pt x="465370" y="0"/>
                </a:moveTo>
                <a:lnTo>
                  <a:pt x="0" y="168566"/>
                </a:lnTo>
                <a:lnTo>
                  <a:pt x="315983" y="1035475"/>
                </a:lnTo>
                <a:lnTo>
                  <a:pt x="842795" y="1035475"/>
                </a:lnTo>
                <a:lnTo>
                  <a:pt x="465370" y="0"/>
                </a:lnTo>
                <a:close/>
              </a:path>
            </a:pathLst>
          </a:custGeom>
          <a:solidFill>
            <a:srgbClr val="134747"/>
          </a:solidFill>
        </p:spPr>
        <p:txBody>
          <a:bodyPr wrap="square" lIns="0" tIns="0" rIns="0" bIns="0" rtlCol="0"/>
          <a:lstStyle/>
          <a:p>
            <a:endParaRPr>
              <a:solidFill>
                <a:prstClr val="black"/>
              </a:solidFill>
              <a:latin typeface="Calibri"/>
            </a:endParaRPr>
          </a:p>
        </p:txBody>
      </p:sp>
      <p:sp>
        <p:nvSpPr>
          <p:cNvPr id="48" name="object 10">
            <a:extLst>
              <a:ext uri="{FF2B5EF4-FFF2-40B4-BE49-F238E27FC236}">
                <a16:creationId xmlns:a16="http://schemas.microsoft.com/office/drawing/2014/main" id="{3450E138-F063-49B9-A431-287424DB495B}"/>
              </a:ext>
            </a:extLst>
          </p:cNvPr>
          <p:cNvSpPr/>
          <p:nvPr/>
        </p:nvSpPr>
        <p:spPr>
          <a:xfrm>
            <a:off x="10053765" y="5321918"/>
            <a:ext cx="351790" cy="967740"/>
          </a:xfrm>
          <a:custGeom>
            <a:avLst/>
            <a:gdLst/>
            <a:ahLst/>
            <a:cxnLst/>
            <a:rect l="l" t="t" r="r" b="b"/>
            <a:pathLst>
              <a:path w="351790" h="967740">
                <a:moveTo>
                  <a:pt x="0" y="0"/>
                </a:moveTo>
                <a:lnTo>
                  <a:pt x="31164" y="89786"/>
                </a:lnTo>
                <a:lnTo>
                  <a:pt x="53116" y="148407"/>
                </a:lnTo>
                <a:lnTo>
                  <a:pt x="351779" y="967420"/>
                </a:lnTo>
                <a:lnTo>
                  <a:pt x="0" y="0"/>
                </a:lnTo>
                <a:close/>
              </a:path>
            </a:pathLst>
          </a:custGeom>
          <a:solidFill>
            <a:srgbClr val="E6E7E8"/>
          </a:solidFill>
        </p:spPr>
        <p:txBody>
          <a:bodyPr wrap="square" lIns="0" tIns="0" rIns="0" bIns="0" rtlCol="0"/>
          <a:lstStyle/>
          <a:p>
            <a:endParaRPr>
              <a:solidFill>
                <a:prstClr val="black"/>
              </a:solidFill>
              <a:latin typeface="Calibri"/>
            </a:endParaRPr>
          </a:p>
        </p:txBody>
      </p:sp>
      <p:sp>
        <p:nvSpPr>
          <p:cNvPr id="49" name="object 11">
            <a:extLst>
              <a:ext uri="{FF2B5EF4-FFF2-40B4-BE49-F238E27FC236}">
                <a16:creationId xmlns:a16="http://schemas.microsoft.com/office/drawing/2014/main" id="{C51BCC1A-E926-4D03-B807-62A66AE87BBA}"/>
              </a:ext>
            </a:extLst>
          </p:cNvPr>
          <p:cNvSpPr/>
          <p:nvPr/>
        </p:nvSpPr>
        <p:spPr>
          <a:xfrm>
            <a:off x="10053765" y="5237635"/>
            <a:ext cx="286385" cy="233045"/>
          </a:xfrm>
          <a:custGeom>
            <a:avLst/>
            <a:gdLst/>
            <a:ahLst/>
            <a:cxnLst/>
            <a:rect l="l" t="t" r="r" b="b"/>
            <a:pathLst>
              <a:path w="286384" h="233045">
                <a:moveTo>
                  <a:pt x="230830" y="0"/>
                </a:moveTo>
                <a:lnTo>
                  <a:pt x="58619" y="64124"/>
                </a:lnTo>
                <a:lnTo>
                  <a:pt x="0" y="84283"/>
                </a:lnTo>
                <a:lnTo>
                  <a:pt x="31164" y="174069"/>
                </a:lnTo>
                <a:lnTo>
                  <a:pt x="53116" y="232690"/>
                </a:lnTo>
                <a:lnTo>
                  <a:pt x="285801" y="148407"/>
                </a:lnTo>
                <a:lnTo>
                  <a:pt x="230830" y="0"/>
                </a:lnTo>
                <a:close/>
              </a:path>
            </a:pathLst>
          </a:custGeom>
          <a:solidFill>
            <a:srgbClr val="E6E7E8"/>
          </a:solidFill>
        </p:spPr>
        <p:txBody>
          <a:bodyPr wrap="square" lIns="0" tIns="0" rIns="0" bIns="0" rtlCol="0"/>
          <a:lstStyle/>
          <a:p>
            <a:endParaRPr>
              <a:solidFill>
                <a:prstClr val="black"/>
              </a:solidFill>
              <a:latin typeface="Calibri"/>
            </a:endParaRPr>
          </a:p>
        </p:txBody>
      </p:sp>
      <p:sp>
        <p:nvSpPr>
          <p:cNvPr id="50" name="object 12">
            <a:extLst>
              <a:ext uri="{FF2B5EF4-FFF2-40B4-BE49-F238E27FC236}">
                <a16:creationId xmlns:a16="http://schemas.microsoft.com/office/drawing/2014/main" id="{566AFED1-C3E9-4681-8E2D-609135F5C85D}"/>
              </a:ext>
            </a:extLst>
          </p:cNvPr>
          <p:cNvSpPr/>
          <p:nvPr/>
        </p:nvSpPr>
        <p:spPr>
          <a:xfrm>
            <a:off x="10106881" y="5386042"/>
            <a:ext cx="579755" cy="951230"/>
          </a:xfrm>
          <a:custGeom>
            <a:avLst/>
            <a:gdLst/>
            <a:ahLst/>
            <a:cxnLst/>
            <a:rect l="l" t="t" r="r" b="b"/>
            <a:pathLst>
              <a:path w="579754" h="951229">
                <a:moveTo>
                  <a:pt x="232685" y="0"/>
                </a:moveTo>
                <a:lnTo>
                  <a:pt x="0" y="84283"/>
                </a:lnTo>
                <a:lnTo>
                  <a:pt x="316108" y="951192"/>
                </a:lnTo>
                <a:lnTo>
                  <a:pt x="579389" y="951192"/>
                </a:lnTo>
                <a:lnTo>
                  <a:pt x="232685" y="0"/>
                </a:lnTo>
                <a:close/>
              </a:path>
            </a:pathLst>
          </a:custGeom>
          <a:solidFill>
            <a:srgbClr val="124142"/>
          </a:solidFill>
        </p:spPr>
        <p:txBody>
          <a:bodyPr wrap="square" lIns="0" tIns="0" rIns="0" bIns="0" rtlCol="0"/>
          <a:lstStyle/>
          <a:p>
            <a:endParaRPr>
              <a:solidFill>
                <a:prstClr val="black"/>
              </a:solidFill>
              <a:latin typeface="Calibri"/>
            </a:endParaRPr>
          </a:p>
        </p:txBody>
      </p:sp>
      <p:sp>
        <p:nvSpPr>
          <p:cNvPr id="51" name="object 13">
            <a:extLst>
              <a:ext uri="{FF2B5EF4-FFF2-40B4-BE49-F238E27FC236}">
                <a16:creationId xmlns:a16="http://schemas.microsoft.com/office/drawing/2014/main" id="{A0CC933C-3ABE-4CEF-BCA6-B683A9611B43}"/>
              </a:ext>
            </a:extLst>
          </p:cNvPr>
          <p:cNvSpPr/>
          <p:nvPr/>
        </p:nvSpPr>
        <p:spPr>
          <a:xfrm>
            <a:off x="10431225" y="5224124"/>
            <a:ext cx="60960" cy="61594"/>
          </a:xfrm>
          <a:custGeom>
            <a:avLst/>
            <a:gdLst/>
            <a:ahLst/>
            <a:cxnLst/>
            <a:rect l="l" t="t" r="r" b="b"/>
            <a:pathLst>
              <a:path w="60959" h="61595">
                <a:moveTo>
                  <a:pt x="31557" y="0"/>
                </a:moveTo>
                <a:lnTo>
                  <a:pt x="20138" y="2566"/>
                </a:lnTo>
                <a:lnTo>
                  <a:pt x="9530" y="8549"/>
                </a:lnTo>
                <a:lnTo>
                  <a:pt x="2701" y="17646"/>
                </a:lnTo>
                <a:lnTo>
                  <a:pt x="0" y="28818"/>
                </a:lnTo>
                <a:lnTo>
                  <a:pt x="1773" y="41028"/>
                </a:lnTo>
                <a:lnTo>
                  <a:pt x="8044" y="51601"/>
                </a:lnTo>
                <a:lnTo>
                  <a:pt x="17572" y="58412"/>
                </a:lnTo>
                <a:lnTo>
                  <a:pt x="28817" y="61107"/>
                </a:lnTo>
                <a:lnTo>
                  <a:pt x="40235" y="59332"/>
                </a:lnTo>
                <a:lnTo>
                  <a:pt x="50843" y="53322"/>
                </a:lnTo>
                <a:lnTo>
                  <a:pt x="57672" y="44228"/>
                </a:lnTo>
                <a:lnTo>
                  <a:pt x="60374" y="33070"/>
                </a:lnTo>
                <a:lnTo>
                  <a:pt x="58600" y="20869"/>
                </a:lnTo>
                <a:lnTo>
                  <a:pt x="52329" y="10009"/>
                </a:lnTo>
                <a:lnTo>
                  <a:pt x="42801" y="2767"/>
                </a:lnTo>
                <a:lnTo>
                  <a:pt x="31557" y="0"/>
                </a:lnTo>
                <a:close/>
              </a:path>
            </a:pathLst>
          </a:custGeom>
          <a:solidFill>
            <a:srgbClr val="EB2F3B"/>
          </a:solidFill>
        </p:spPr>
        <p:txBody>
          <a:bodyPr wrap="square" lIns="0" tIns="0" rIns="0" bIns="0" rtlCol="0"/>
          <a:lstStyle/>
          <a:p>
            <a:endParaRPr>
              <a:solidFill>
                <a:prstClr val="black"/>
              </a:solidFill>
              <a:latin typeface="Calibri"/>
            </a:endParaRPr>
          </a:p>
        </p:txBody>
      </p:sp>
      <p:sp>
        <p:nvSpPr>
          <p:cNvPr id="52" name="object 14">
            <a:extLst>
              <a:ext uri="{FF2B5EF4-FFF2-40B4-BE49-F238E27FC236}">
                <a16:creationId xmlns:a16="http://schemas.microsoft.com/office/drawing/2014/main" id="{EBF3D2D2-998F-4553-8042-F788E088EBF0}"/>
              </a:ext>
            </a:extLst>
          </p:cNvPr>
          <p:cNvSpPr/>
          <p:nvPr/>
        </p:nvSpPr>
        <p:spPr>
          <a:xfrm>
            <a:off x="8635701" y="4497451"/>
            <a:ext cx="306070" cy="165100"/>
          </a:xfrm>
          <a:custGeom>
            <a:avLst/>
            <a:gdLst/>
            <a:ahLst/>
            <a:cxnLst/>
            <a:rect l="l" t="t" r="r" b="b"/>
            <a:pathLst>
              <a:path w="306070" h="165100">
                <a:moveTo>
                  <a:pt x="89722" y="0"/>
                </a:moveTo>
                <a:lnTo>
                  <a:pt x="56912" y="3128"/>
                </a:lnTo>
                <a:lnTo>
                  <a:pt x="29070" y="16726"/>
                </a:lnTo>
                <a:lnTo>
                  <a:pt x="9123" y="38904"/>
                </a:lnTo>
                <a:lnTo>
                  <a:pt x="0" y="67772"/>
                </a:lnTo>
                <a:lnTo>
                  <a:pt x="3729" y="96896"/>
                </a:lnTo>
                <a:lnTo>
                  <a:pt x="18983" y="122073"/>
                </a:lnTo>
                <a:lnTo>
                  <a:pt x="43512" y="140721"/>
                </a:lnTo>
                <a:lnTo>
                  <a:pt x="75067" y="150262"/>
                </a:lnTo>
                <a:lnTo>
                  <a:pt x="216175" y="164918"/>
                </a:lnTo>
                <a:lnTo>
                  <a:pt x="247977" y="161817"/>
                </a:lnTo>
                <a:lnTo>
                  <a:pt x="275490" y="148415"/>
                </a:lnTo>
                <a:lnTo>
                  <a:pt x="295791" y="126769"/>
                </a:lnTo>
                <a:lnTo>
                  <a:pt x="305959" y="98938"/>
                </a:lnTo>
                <a:lnTo>
                  <a:pt x="302203" y="68777"/>
                </a:lnTo>
                <a:lnTo>
                  <a:pt x="286945" y="43069"/>
                </a:lnTo>
                <a:lnTo>
                  <a:pt x="262412" y="24224"/>
                </a:lnTo>
                <a:lnTo>
                  <a:pt x="230830" y="14655"/>
                </a:lnTo>
                <a:lnTo>
                  <a:pt x="89722" y="0"/>
                </a:lnTo>
                <a:close/>
              </a:path>
            </a:pathLst>
          </a:custGeom>
          <a:solidFill>
            <a:srgbClr val="EBBCA9"/>
          </a:solidFill>
        </p:spPr>
        <p:txBody>
          <a:bodyPr wrap="square" lIns="0" tIns="0" rIns="0" bIns="0" rtlCol="0"/>
          <a:lstStyle/>
          <a:p>
            <a:endParaRPr>
              <a:solidFill>
                <a:prstClr val="black"/>
              </a:solidFill>
              <a:latin typeface="Calibri"/>
            </a:endParaRPr>
          </a:p>
        </p:txBody>
      </p:sp>
      <p:sp>
        <p:nvSpPr>
          <p:cNvPr id="53" name="object 15">
            <a:extLst>
              <a:ext uri="{FF2B5EF4-FFF2-40B4-BE49-F238E27FC236}">
                <a16:creationId xmlns:a16="http://schemas.microsoft.com/office/drawing/2014/main" id="{26E3D8BF-7C66-4B12-B11F-D2F0A885D6BE}"/>
              </a:ext>
            </a:extLst>
          </p:cNvPr>
          <p:cNvSpPr/>
          <p:nvPr/>
        </p:nvSpPr>
        <p:spPr>
          <a:xfrm>
            <a:off x="8575226" y="4601893"/>
            <a:ext cx="306070" cy="163195"/>
          </a:xfrm>
          <a:custGeom>
            <a:avLst/>
            <a:gdLst/>
            <a:ahLst/>
            <a:cxnLst/>
            <a:rect l="l" t="t" r="r" b="b"/>
            <a:pathLst>
              <a:path w="306070" h="163195">
                <a:moveTo>
                  <a:pt x="89784" y="0"/>
                </a:moveTo>
                <a:lnTo>
                  <a:pt x="56938" y="2057"/>
                </a:lnTo>
                <a:lnTo>
                  <a:pt x="29077" y="15111"/>
                </a:lnTo>
                <a:lnTo>
                  <a:pt x="9124" y="37104"/>
                </a:lnTo>
                <a:lnTo>
                  <a:pt x="0" y="65979"/>
                </a:lnTo>
                <a:lnTo>
                  <a:pt x="2973" y="95328"/>
                </a:lnTo>
                <a:lnTo>
                  <a:pt x="18318" y="120921"/>
                </a:lnTo>
                <a:lnTo>
                  <a:pt x="43286" y="139650"/>
                </a:lnTo>
                <a:lnTo>
                  <a:pt x="75129" y="148407"/>
                </a:lnTo>
                <a:lnTo>
                  <a:pt x="214320" y="163062"/>
                </a:lnTo>
                <a:lnTo>
                  <a:pt x="247195" y="160745"/>
                </a:lnTo>
                <a:lnTo>
                  <a:pt x="275258" y="147255"/>
                </a:lnTo>
                <a:lnTo>
                  <a:pt x="295762" y="125175"/>
                </a:lnTo>
                <a:lnTo>
                  <a:pt x="305959" y="97083"/>
                </a:lnTo>
                <a:lnTo>
                  <a:pt x="302203" y="66922"/>
                </a:lnTo>
                <a:lnTo>
                  <a:pt x="286945" y="41214"/>
                </a:lnTo>
                <a:lnTo>
                  <a:pt x="262412" y="22369"/>
                </a:lnTo>
                <a:lnTo>
                  <a:pt x="230830" y="12800"/>
                </a:lnTo>
                <a:lnTo>
                  <a:pt x="89784" y="0"/>
                </a:lnTo>
                <a:close/>
              </a:path>
            </a:pathLst>
          </a:custGeom>
          <a:solidFill>
            <a:srgbClr val="EBBCA9"/>
          </a:solidFill>
        </p:spPr>
        <p:txBody>
          <a:bodyPr wrap="square" lIns="0" tIns="0" rIns="0" bIns="0" rtlCol="0"/>
          <a:lstStyle/>
          <a:p>
            <a:endParaRPr>
              <a:solidFill>
                <a:prstClr val="black"/>
              </a:solidFill>
              <a:latin typeface="Calibri"/>
            </a:endParaRPr>
          </a:p>
        </p:txBody>
      </p:sp>
      <p:sp>
        <p:nvSpPr>
          <p:cNvPr id="54" name="object 16">
            <a:extLst>
              <a:ext uri="{FF2B5EF4-FFF2-40B4-BE49-F238E27FC236}">
                <a16:creationId xmlns:a16="http://schemas.microsoft.com/office/drawing/2014/main" id="{584C062E-EBAE-4796-B19E-245661D8767D}"/>
              </a:ext>
            </a:extLst>
          </p:cNvPr>
          <p:cNvSpPr/>
          <p:nvPr/>
        </p:nvSpPr>
        <p:spPr>
          <a:xfrm>
            <a:off x="8516606" y="4704480"/>
            <a:ext cx="306070" cy="165100"/>
          </a:xfrm>
          <a:custGeom>
            <a:avLst/>
            <a:gdLst/>
            <a:ahLst/>
            <a:cxnLst/>
            <a:rect l="l" t="t" r="r" b="b"/>
            <a:pathLst>
              <a:path w="306070" h="165100">
                <a:moveTo>
                  <a:pt x="89722" y="0"/>
                </a:moveTo>
                <a:lnTo>
                  <a:pt x="56912" y="3100"/>
                </a:lnTo>
                <a:lnTo>
                  <a:pt x="29070" y="16502"/>
                </a:lnTo>
                <a:lnTo>
                  <a:pt x="9123" y="38148"/>
                </a:lnTo>
                <a:lnTo>
                  <a:pt x="0" y="65979"/>
                </a:lnTo>
                <a:lnTo>
                  <a:pt x="2972" y="96140"/>
                </a:lnTo>
                <a:lnTo>
                  <a:pt x="18310" y="121848"/>
                </a:lnTo>
                <a:lnTo>
                  <a:pt x="43260" y="140693"/>
                </a:lnTo>
                <a:lnTo>
                  <a:pt x="75067" y="150262"/>
                </a:lnTo>
                <a:lnTo>
                  <a:pt x="214320" y="164918"/>
                </a:lnTo>
                <a:lnTo>
                  <a:pt x="247195" y="161817"/>
                </a:lnTo>
                <a:lnTo>
                  <a:pt x="275258" y="148415"/>
                </a:lnTo>
                <a:lnTo>
                  <a:pt x="295762" y="126769"/>
                </a:lnTo>
                <a:lnTo>
                  <a:pt x="305959" y="98938"/>
                </a:lnTo>
                <a:lnTo>
                  <a:pt x="302203" y="68777"/>
                </a:lnTo>
                <a:lnTo>
                  <a:pt x="286945" y="43069"/>
                </a:lnTo>
                <a:lnTo>
                  <a:pt x="262412" y="24224"/>
                </a:lnTo>
                <a:lnTo>
                  <a:pt x="230830" y="14655"/>
                </a:lnTo>
                <a:lnTo>
                  <a:pt x="89722" y="0"/>
                </a:lnTo>
                <a:close/>
              </a:path>
            </a:pathLst>
          </a:custGeom>
          <a:solidFill>
            <a:srgbClr val="EBBCA9"/>
          </a:solidFill>
        </p:spPr>
        <p:txBody>
          <a:bodyPr wrap="square" lIns="0" tIns="0" rIns="0" bIns="0" rtlCol="0"/>
          <a:lstStyle/>
          <a:p>
            <a:endParaRPr>
              <a:solidFill>
                <a:prstClr val="black"/>
              </a:solidFill>
              <a:latin typeface="Calibri"/>
            </a:endParaRPr>
          </a:p>
        </p:txBody>
      </p:sp>
      <p:sp>
        <p:nvSpPr>
          <p:cNvPr id="55" name="object 17">
            <a:extLst>
              <a:ext uri="{FF2B5EF4-FFF2-40B4-BE49-F238E27FC236}">
                <a16:creationId xmlns:a16="http://schemas.microsoft.com/office/drawing/2014/main" id="{4DEC4FC3-6C70-4AFC-B3A9-4F19FFA1E5B2}"/>
              </a:ext>
            </a:extLst>
          </p:cNvPr>
          <p:cNvSpPr/>
          <p:nvPr/>
        </p:nvSpPr>
        <p:spPr>
          <a:xfrm>
            <a:off x="8545916" y="4355715"/>
            <a:ext cx="353695" cy="202565"/>
          </a:xfrm>
          <a:custGeom>
            <a:avLst/>
            <a:gdLst/>
            <a:ahLst/>
            <a:cxnLst/>
            <a:rect l="l" t="t" r="r" b="b"/>
            <a:pathLst>
              <a:path w="353695" h="202564">
                <a:moveTo>
                  <a:pt x="288921" y="0"/>
                </a:moveTo>
                <a:lnTo>
                  <a:pt x="256491" y="686"/>
                </a:lnTo>
                <a:lnTo>
                  <a:pt x="0" y="53804"/>
                </a:lnTo>
                <a:lnTo>
                  <a:pt x="31103" y="202212"/>
                </a:lnTo>
                <a:lnTo>
                  <a:pt x="287656" y="147239"/>
                </a:lnTo>
                <a:lnTo>
                  <a:pt x="339861" y="114033"/>
                </a:lnTo>
                <a:lnTo>
                  <a:pt x="353572" y="57452"/>
                </a:lnTo>
                <a:lnTo>
                  <a:pt x="340725" y="30278"/>
                </a:lnTo>
                <a:lnTo>
                  <a:pt x="318087" y="10495"/>
                </a:lnTo>
                <a:lnTo>
                  <a:pt x="288921" y="0"/>
                </a:lnTo>
                <a:close/>
              </a:path>
            </a:pathLst>
          </a:custGeom>
          <a:solidFill>
            <a:srgbClr val="FFBC91"/>
          </a:solidFill>
        </p:spPr>
        <p:txBody>
          <a:bodyPr wrap="square" lIns="0" tIns="0" rIns="0" bIns="0" rtlCol="0"/>
          <a:lstStyle/>
          <a:p>
            <a:endParaRPr>
              <a:solidFill>
                <a:prstClr val="black"/>
              </a:solidFill>
              <a:latin typeface="Calibri"/>
            </a:endParaRPr>
          </a:p>
        </p:txBody>
      </p:sp>
      <p:sp>
        <p:nvSpPr>
          <p:cNvPr id="56" name="object 18">
            <a:extLst>
              <a:ext uri="{FF2B5EF4-FFF2-40B4-BE49-F238E27FC236}">
                <a16:creationId xmlns:a16="http://schemas.microsoft.com/office/drawing/2014/main" id="{0E7E860B-9196-4440-A931-11F03A98DA1F}"/>
              </a:ext>
            </a:extLst>
          </p:cNvPr>
          <p:cNvSpPr/>
          <p:nvPr/>
        </p:nvSpPr>
        <p:spPr>
          <a:xfrm>
            <a:off x="8012743" y="4409520"/>
            <a:ext cx="702310" cy="1185545"/>
          </a:xfrm>
          <a:custGeom>
            <a:avLst/>
            <a:gdLst/>
            <a:ahLst/>
            <a:cxnLst/>
            <a:rect l="l" t="t" r="r" b="b"/>
            <a:pathLst>
              <a:path w="702309" h="1185545">
                <a:moveTo>
                  <a:pt x="533172" y="0"/>
                </a:moveTo>
                <a:lnTo>
                  <a:pt x="216206" y="344429"/>
                </a:lnTo>
                <a:lnTo>
                  <a:pt x="117257" y="736534"/>
                </a:lnTo>
                <a:lnTo>
                  <a:pt x="0" y="1059012"/>
                </a:lnTo>
                <a:lnTo>
                  <a:pt x="348100" y="1185406"/>
                </a:lnTo>
                <a:lnTo>
                  <a:pt x="483704" y="809811"/>
                </a:lnTo>
                <a:lnTo>
                  <a:pt x="531317" y="743831"/>
                </a:lnTo>
                <a:lnTo>
                  <a:pt x="552286" y="711362"/>
                </a:lnTo>
                <a:lnTo>
                  <a:pt x="572554" y="672186"/>
                </a:lnTo>
                <a:lnTo>
                  <a:pt x="590073" y="631282"/>
                </a:lnTo>
                <a:lnTo>
                  <a:pt x="602799" y="593630"/>
                </a:lnTo>
                <a:lnTo>
                  <a:pt x="681738" y="318767"/>
                </a:lnTo>
                <a:lnTo>
                  <a:pt x="584434" y="318767"/>
                </a:lnTo>
                <a:lnTo>
                  <a:pt x="584434" y="20158"/>
                </a:lnTo>
                <a:lnTo>
                  <a:pt x="533172" y="0"/>
                </a:lnTo>
                <a:close/>
              </a:path>
              <a:path w="702309" h="1185545">
                <a:moveTo>
                  <a:pt x="701735" y="249139"/>
                </a:moveTo>
                <a:lnTo>
                  <a:pt x="584434" y="318767"/>
                </a:lnTo>
                <a:lnTo>
                  <a:pt x="681738" y="318767"/>
                </a:lnTo>
                <a:lnTo>
                  <a:pt x="701735" y="249139"/>
                </a:lnTo>
                <a:close/>
              </a:path>
            </a:pathLst>
          </a:custGeom>
          <a:solidFill>
            <a:srgbClr val="FFBC91"/>
          </a:solidFill>
        </p:spPr>
        <p:txBody>
          <a:bodyPr wrap="square" lIns="0" tIns="0" rIns="0" bIns="0" rtlCol="0"/>
          <a:lstStyle/>
          <a:p>
            <a:endParaRPr>
              <a:solidFill>
                <a:prstClr val="black"/>
              </a:solidFill>
              <a:latin typeface="Calibri"/>
            </a:endParaRPr>
          </a:p>
        </p:txBody>
      </p:sp>
      <p:sp>
        <p:nvSpPr>
          <p:cNvPr id="57" name="object 19">
            <a:extLst>
              <a:ext uri="{FF2B5EF4-FFF2-40B4-BE49-F238E27FC236}">
                <a16:creationId xmlns:a16="http://schemas.microsoft.com/office/drawing/2014/main" id="{77814F5B-6FFB-433F-9B9C-5746B768F634}"/>
              </a:ext>
            </a:extLst>
          </p:cNvPr>
          <p:cNvSpPr/>
          <p:nvPr/>
        </p:nvSpPr>
        <p:spPr>
          <a:xfrm>
            <a:off x="7996252" y="5153352"/>
            <a:ext cx="529590" cy="346710"/>
          </a:xfrm>
          <a:custGeom>
            <a:avLst/>
            <a:gdLst/>
            <a:ahLst/>
            <a:cxnLst/>
            <a:rect l="l" t="t" r="r" b="b"/>
            <a:pathLst>
              <a:path w="529590" h="346710">
                <a:moveTo>
                  <a:pt x="64129" y="0"/>
                </a:moveTo>
                <a:lnTo>
                  <a:pt x="32976" y="87993"/>
                </a:lnTo>
                <a:lnTo>
                  <a:pt x="0" y="177780"/>
                </a:lnTo>
                <a:lnTo>
                  <a:pt x="465383" y="346284"/>
                </a:lnTo>
                <a:lnTo>
                  <a:pt x="496486" y="258353"/>
                </a:lnTo>
                <a:lnTo>
                  <a:pt x="529506" y="168566"/>
                </a:lnTo>
                <a:lnTo>
                  <a:pt x="64129"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8" name="object 20">
            <a:extLst>
              <a:ext uri="{FF2B5EF4-FFF2-40B4-BE49-F238E27FC236}">
                <a16:creationId xmlns:a16="http://schemas.microsoft.com/office/drawing/2014/main" id="{3695C4A0-F68F-4D92-9E7A-4E33E24B8163}"/>
              </a:ext>
            </a:extLst>
          </p:cNvPr>
          <p:cNvSpPr/>
          <p:nvPr/>
        </p:nvSpPr>
        <p:spPr>
          <a:xfrm>
            <a:off x="7629805" y="5301759"/>
            <a:ext cx="843280" cy="1035685"/>
          </a:xfrm>
          <a:custGeom>
            <a:avLst/>
            <a:gdLst/>
            <a:ahLst/>
            <a:cxnLst/>
            <a:rect l="l" t="t" r="r" b="b"/>
            <a:pathLst>
              <a:path w="843279" h="1035684">
                <a:moveTo>
                  <a:pt x="377441" y="0"/>
                </a:moveTo>
                <a:lnTo>
                  <a:pt x="0" y="1035475"/>
                </a:lnTo>
                <a:lnTo>
                  <a:pt x="526820" y="1035475"/>
                </a:lnTo>
                <a:lnTo>
                  <a:pt x="842837" y="168566"/>
                </a:lnTo>
                <a:lnTo>
                  <a:pt x="377441" y="0"/>
                </a:lnTo>
                <a:close/>
              </a:path>
            </a:pathLst>
          </a:custGeom>
          <a:solidFill>
            <a:srgbClr val="134747"/>
          </a:solidFill>
        </p:spPr>
        <p:txBody>
          <a:bodyPr wrap="square" lIns="0" tIns="0" rIns="0" bIns="0" rtlCol="0"/>
          <a:lstStyle/>
          <a:p>
            <a:endParaRPr>
              <a:solidFill>
                <a:prstClr val="black"/>
              </a:solidFill>
              <a:latin typeface="Calibri"/>
            </a:endParaRPr>
          </a:p>
        </p:txBody>
      </p:sp>
      <p:sp>
        <p:nvSpPr>
          <p:cNvPr id="59" name="object 21">
            <a:extLst>
              <a:ext uri="{FF2B5EF4-FFF2-40B4-BE49-F238E27FC236}">
                <a16:creationId xmlns:a16="http://schemas.microsoft.com/office/drawing/2014/main" id="{91CDAEAC-3CAC-4D31-8FA7-72B86450D24E}"/>
              </a:ext>
            </a:extLst>
          </p:cNvPr>
          <p:cNvSpPr/>
          <p:nvPr/>
        </p:nvSpPr>
        <p:spPr>
          <a:xfrm>
            <a:off x="8247253" y="5321918"/>
            <a:ext cx="278765" cy="767715"/>
          </a:xfrm>
          <a:custGeom>
            <a:avLst/>
            <a:gdLst/>
            <a:ahLst/>
            <a:cxnLst/>
            <a:rect l="l" t="t" r="r" b="b"/>
            <a:pathLst>
              <a:path w="278765" h="767715">
                <a:moveTo>
                  <a:pt x="237802" y="112195"/>
                </a:moveTo>
                <a:lnTo>
                  <a:pt x="0" y="767700"/>
                </a:lnTo>
                <a:lnTo>
                  <a:pt x="225388" y="148407"/>
                </a:lnTo>
                <a:lnTo>
                  <a:pt x="237802" y="112195"/>
                </a:lnTo>
                <a:close/>
              </a:path>
              <a:path w="278765" h="767715">
                <a:moveTo>
                  <a:pt x="278505" y="0"/>
                </a:moveTo>
                <a:lnTo>
                  <a:pt x="245485" y="89786"/>
                </a:lnTo>
                <a:lnTo>
                  <a:pt x="237802" y="112195"/>
                </a:lnTo>
                <a:lnTo>
                  <a:pt x="278505" y="0"/>
                </a:lnTo>
                <a:close/>
              </a:path>
            </a:pathLst>
          </a:custGeom>
          <a:solidFill>
            <a:srgbClr val="E6E7E8"/>
          </a:solidFill>
        </p:spPr>
        <p:txBody>
          <a:bodyPr wrap="square" lIns="0" tIns="0" rIns="0" bIns="0" rtlCol="0"/>
          <a:lstStyle/>
          <a:p>
            <a:endParaRPr>
              <a:solidFill>
                <a:prstClr val="black"/>
              </a:solidFill>
              <a:latin typeface="Calibri"/>
            </a:endParaRPr>
          </a:p>
        </p:txBody>
      </p:sp>
      <p:sp>
        <p:nvSpPr>
          <p:cNvPr id="60" name="object 22">
            <a:extLst>
              <a:ext uri="{FF2B5EF4-FFF2-40B4-BE49-F238E27FC236}">
                <a16:creationId xmlns:a16="http://schemas.microsoft.com/office/drawing/2014/main" id="{73A33B42-F811-4E46-B5CF-D62D776F674D}"/>
              </a:ext>
            </a:extLst>
          </p:cNvPr>
          <p:cNvSpPr/>
          <p:nvPr/>
        </p:nvSpPr>
        <p:spPr>
          <a:xfrm>
            <a:off x="8239957" y="5237635"/>
            <a:ext cx="286385" cy="233045"/>
          </a:xfrm>
          <a:custGeom>
            <a:avLst/>
            <a:gdLst/>
            <a:ahLst/>
            <a:cxnLst/>
            <a:rect l="l" t="t" r="r" b="b"/>
            <a:pathLst>
              <a:path w="286384" h="233045">
                <a:moveTo>
                  <a:pt x="53116" y="0"/>
                </a:moveTo>
                <a:lnTo>
                  <a:pt x="0" y="148407"/>
                </a:lnTo>
                <a:lnTo>
                  <a:pt x="232685" y="232690"/>
                </a:lnTo>
                <a:lnTo>
                  <a:pt x="252781" y="174069"/>
                </a:lnTo>
                <a:lnTo>
                  <a:pt x="285801" y="84283"/>
                </a:lnTo>
                <a:lnTo>
                  <a:pt x="227182" y="64124"/>
                </a:lnTo>
                <a:lnTo>
                  <a:pt x="53116" y="0"/>
                </a:lnTo>
                <a:close/>
              </a:path>
            </a:pathLst>
          </a:custGeom>
          <a:solidFill>
            <a:srgbClr val="E6E7E8"/>
          </a:solidFill>
        </p:spPr>
        <p:txBody>
          <a:bodyPr wrap="square" lIns="0" tIns="0" rIns="0" bIns="0" rtlCol="0"/>
          <a:lstStyle/>
          <a:p>
            <a:endParaRPr>
              <a:solidFill>
                <a:prstClr val="black"/>
              </a:solidFill>
              <a:latin typeface="Calibri"/>
            </a:endParaRPr>
          </a:p>
        </p:txBody>
      </p:sp>
      <p:sp>
        <p:nvSpPr>
          <p:cNvPr id="61" name="object 23">
            <a:extLst>
              <a:ext uri="{FF2B5EF4-FFF2-40B4-BE49-F238E27FC236}">
                <a16:creationId xmlns:a16="http://schemas.microsoft.com/office/drawing/2014/main" id="{0EE733F6-B38E-4BC0-9FDD-C51DA1F26A41}"/>
              </a:ext>
            </a:extLst>
          </p:cNvPr>
          <p:cNvSpPr/>
          <p:nvPr/>
        </p:nvSpPr>
        <p:spPr>
          <a:xfrm>
            <a:off x="7893216" y="5386042"/>
            <a:ext cx="579755" cy="951230"/>
          </a:xfrm>
          <a:custGeom>
            <a:avLst/>
            <a:gdLst/>
            <a:ahLst/>
            <a:cxnLst/>
            <a:rect l="l" t="t" r="r" b="b"/>
            <a:pathLst>
              <a:path w="579754" h="951229">
                <a:moveTo>
                  <a:pt x="346740" y="0"/>
                </a:moveTo>
                <a:lnTo>
                  <a:pt x="0" y="951192"/>
                </a:lnTo>
                <a:lnTo>
                  <a:pt x="263642" y="951192"/>
                </a:lnTo>
                <a:lnTo>
                  <a:pt x="579425" y="84283"/>
                </a:lnTo>
                <a:lnTo>
                  <a:pt x="346740" y="0"/>
                </a:lnTo>
                <a:close/>
              </a:path>
            </a:pathLst>
          </a:custGeom>
          <a:solidFill>
            <a:srgbClr val="124142"/>
          </a:solidFill>
        </p:spPr>
        <p:txBody>
          <a:bodyPr wrap="square" lIns="0" tIns="0" rIns="0" bIns="0" rtlCol="0"/>
          <a:lstStyle/>
          <a:p>
            <a:endParaRPr>
              <a:solidFill>
                <a:prstClr val="black"/>
              </a:solidFill>
              <a:latin typeface="Calibri"/>
            </a:endParaRPr>
          </a:p>
        </p:txBody>
      </p:sp>
      <p:sp>
        <p:nvSpPr>
          <p:cNvPr id="62" name="object 24">
            <a:extLst>
              <a:ext uri="{FF2B5EF4-FFF2-40B4-BE49-F238E27FC236}">
                <a16:creationId xmlns:a16="http://schemas.microsoft.com/office/drawing/2014/main" id="{DB066223-E289-4E84-A036-6E2A8825FA39}"/>
              </a:ext>
            </a:extLst>
          </p:cNvPr>
          <p:cNvSpPr/>
          <p:nvPr/>
        </p:nvSpPr>
        <p:spPr>
          <a:xfrm>
            <a:off x="8087888" y="5224124"/>
            <a:ext cx="60325" cy="61594"/>
          </a:xfrm>
          <a:custGeom>
            <a:avLst/>
            <a:gdLst/>
            <a:ahLst/>
            <a:cxnLst/>
            <a:rect l="l" t="t" r="r" b="b"/>
            <a:pathLst>
              <a:path w="60325" h="61595">
                <a:moveTo>
                  <a:pt x="28083" y="0"/>
                </a:moveTo>
                <a:lnTo>
                  <a:pt x="16919" y="2767"/>
                </a:lnTo>
                <a:lnTo>
                  <a:pt x="7815" y="10009"/>
                </a:lnTo>
                <a:lnTo>
                  <a:pt x="1803" y="20869"/>
                </a:lnTo>
                <a:lnTo>
                  <a:pt x="0" y="33070"/>
                </a:lnTo>
                <a:lnTo>
                  <a:pt x="2491" y="44228"/>
                </a:lnTo>
                <a:lnTo>
                  <a:pt x="8762" y="53322"/>
                </a:lnTo>
                <a:lnTo>
                  <a:pt x="18294" y="59332"/>
                </a:lnTo>
                <a:lnTo>
                  <a:pt x="30518" y="61107"/>
                </a:lnTo>
                <a:lnTo>
                  <a:pt x="41883" y="58412"/>
                </a:lnTo>
                <a:lnTo>
                  <a:pt x="51529" y="51601"/>
                </a:lnTo>
                <a:lnTo>
                  <a:pt x="58598" y="41028"/>
                </a:lnTo>
                <a:lnTo>
                  <a:pt x="60108" y="28818"/>
                </a:lnTo>
                <a:lnTo>
                  <a:pt x="56990" y="17646"/>
                </a:lnTo>
                <a:lnTo>
                  <a:pt x="50095" y="8549"/>
                </a:lnTo>
                <a:lnTo>
                  <a:pt x="40276" y="2566"/>
                </a:lnTo>
                <a:lnTo>
                  <a:pt x="28083" y="0"/>
                </a:lnTo>
                <a:close/>
              </a:path>
            </a:pathLst>
          </a:custGeom>
          <a:solidFill>
            <a:srgbClr val="EB2F3B"/>
          </a:solidFill>
        </p:spPr>
        <p:txBody>
          <a:bodyPr wrap="square" lIns="0" tIns="0" rIns="0" bIns="0" rtlCol="0"/>
          <a:lstStyle/>
          <a:p>
            <a:endParaRPr>
              <a:solidFill>
                <a:prstClr val="black"/>
              </a:solidFill>
              <a:latin typeface="Calibri"/>
            </a:endParaRPr>
          </a:p>
        </p:txBody>
      </p:sp>
      <p:sp>
        <p:nvSpPr>
          <p:cNvPr id="63" name="object 25">
            <a:extLst>
              <a:ext uri="{FF2B5EF4-FFF2-40B4-BE49-F238E27FC236}">
                <a16:creationId xmlns:a16="http://schemas.microsoft.com/office/drawing/2014/main" id="{10893086-FFFE-4614-BED4-D07F51D66AB9}"/>
              </a:ext>
            </a:extLst>
          </p:cNvPr>
          <p:cNvSpPr/>
          <p:nvPr/>
        </p:nvSpPr>
        <p:spPr>
          <a:xfrm>
            <a:off x="8597178" y="3781075"/>
            <a:ext cx="1385570" cy="1145540"/>
          </a:xfrm>
          <a:custGeom>
            <a:avLst/>
            <a:gdLst/>
            <a:ahLst/>
            <a:cxnLst/>
            <a:rect l="l" t="t" r="r" b="b"/>
            <a:pathLst>
              <a:path w="1385570" h="1145539">
                <a:moveTo>
                  <a:pt x="1320982" y="0"/>
                </a:moveTo>
                <a:lnTo>
                  <a:pt x="62329" y="0"/>
                </a:lnTo>
                <a:lnTo>
                  <a:pt x="37903" y="5094"/>
                </a:lnTo>
                <a:lnTo>
                  <a:pt x="18109" y="18775"/>
                </a:lnTo>
                <a:lnTo>
                  <a:pt x="4843" y="38635"/>
                </a:lnTo>
                <a:lnTo>
                  <a:pt x="0" y="62269"/>
                </a:lnTo>
                <a:lnTo>
                  <a:pt x="0" y="1080964"/>
                </a:lnTo>
                <a:lnTo>
                  <a:pt x="4843" y="1105671"/>
                </a:lnTo>
                <a:lnTo>
                  <a:pt x="18109" y="1126081"/>
                </a:lnTo>
                <a:lnTo>
                  <a:pt x="37903" y="1139965"/>
                </a:lnTo>
                <a:lnTo>
                  <a:pt x="62329" y="1145088"/>
                </a:lnTo>
                <a:lnTo>
                  <a:pt x="1320982" y="1145088"/>
                </a:lnTo>
                <a:lnTo>
                  <a:pt x="1345688" y="1139965"/>
                </a:lnTo>
                <a:lnTo>
                  <a:pt x="1366099" y="1126081"/>
                </a:lnTo>
                <a:lnTo>
                  <a:pt x="1379982" y="1105671"/>
                </a:lnTo>
                <a:lnTo>
                  <a:pt x="1385105" y="1080964"/>
                </a:lnTo>
                <a:lnTo>
                  <a:pt x="1385105" y="62269"/>
                </a:lnTo>
                <a:lnTo>
                  <a:pt x="1379982" y="38635"/>
                </a:lnTo>
                <a:lnTo>
                  <a:pt x="1366099" y="18775"/>
                </a:lnTo>
                <a:lnTo>
                  <a:pt x="1345688" y="5094"/>
                </a:lnTo>
                <a:lnTo>
                  <a:pt x="1320982" y="0"/>
                </a:lnTo>
                <a:close/>
              </a:path>
            </a:pathLst>
          </a:custGeom>
          <a:solidFill>
            <a:srgbClr val="134747"/>
          </a:solidFill>
        </p:spPr>
        <p:txBody>
          <a:bodyPr wrap="square" lIns="0" tIns="0" rIns="0" bIns="0" rtlCol="0"/>
          <a:lstStyle/>
          <a:p>
            <a:endParaRPr>
              <a:solidFill>
                <a:prstClr val="black"/>
              </a:solidFill>
              <a:latin typeface="Calibri"/>
            </a:endParaRPr>
          </a:p>
        </p:txBody>
      </p:sp>
      <p:sp>
        <p:nvSpPr>
          <p:cNvPr id="64" name="object 26">
            <a:extLst>
              <a:ext uri="{FF2B5EF4-FFF2-40B4-BE49-F238E27FC236}">
                <a16:creationId xmlns:a16="http://schemas.microsoft.com/office/drawing/2014/main" id="{EC48ECAA-D401-4F24-A2CB-5EECF66491CA}"/>
              </a:ext>
            </a:extLst>
          </p:cNvPr>
          <p:cNvSpPr/>
          <p:nvPr/>
        </p:nvSpPr>
        <p:spPr>
          <a:xfrm>
            <a:off x="8714479" y="3865297"/>
            <a:ext cx="1150620" cy="976630"/>
          </a:xfrm>
          <a:custGeom>
            <a:avLst/>
            <a:gdLst/>
            <a:ahLst/>
            <a:cxnLst/>
            <a:rect l="l" t="t" r="r" b="b"/>
            <a:pathLst>
              <a:path w="1150620" h="976629">
                <a:moveTo>
                  <a:pt x="0" y="976584"/>
                </a:moveTo>
                <a:lnTo>
                  <a:pt x="1150565" y="976584"/>
                </a:lnTo>
                <a:lnTo>
                  <a:pt x="1150565" y="0"/>
                </a:lnTo>
                <a:lnTo>
                  <a:pt x="0" y="0"/>
                </a:lnTo>
                <a:lnTo>
                  <a:pt x="0" y="976584"/>
                </a:lnTo>
                <a:close/>
              </a:path>
            </a:pathLst>
          </a:custGeom>
          <a:solidFill>
            <a:srgbClr val="2C696B"/>
          </a:solidFill>
        </p:spPr>
        <p:txBody>
          <a:bodyPr wrap="square" lIns="0" tIns="0" rIns="0" bIns="0" rtlCol="0"/>
          <a:lstStyle/>
          <a:p>
            <a:endParaRPr>
              <a:solidFill>
                <a:prstClr val="black"/>
              </a:solidFill>
              <a:latin typeface="Calibri"/>
            </a:endParaRPr>
          </a:p>
        </p:txBody>
      </p:sp>
      <p:sp>
        <p:nvSpPr>
          <p:cNvPr id="65" name="object 27">
            <a:extLst>
              <a:ext uri="{FF2B5EF4-FFF2-40B4-BE49-F238E27FC236}">
                <a16:creationId xmlns:a16="http://schemas.microsoft.com/office/drawing/2014/main" id="{977F49BD-EACC-446E-92FB-09EAC176C54E}"/>
              </a:ext>
            </a:extLst>
          </p:cNvPr>
          <p:cNvSpPr/>
          <p:nvPr/>
        </p:nvSpPr>
        <p:spPr>
          <a:xfrm>
            <a:off x="8470787" y="4508458"/>
            <a:ext cx="322469" cy="36093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66" name="object 28">
            <a:extLst>
              <a:ext uri="{FF2B5EF4-FFF2-40B4-BE49-F238E27FC236}">
                <a16:creationId xmlns:a16="http://schemas.microsoft.com/office/drawing/2014/main" id="{9D42477B-2400-4897-86F4-6DDCB104CD71}"/>
              </a:ext>
            </a:extLst>
          </p:cNvPr>
          <p:cNvSpPr/>
          <p:nvPr/>
        </p:nvSpPr>
        <p:spPr>
          <a:xfrm>
            <a:off x="8397769" y="4526553"/>
            <a:ext cx="432434" cy="561340"/>
          </a:xfrm>
          <a:custGeom>
            <a:avLst/>
            <a:gdLst/>
            <a:ahLst/>
            <a:cxnLst/>
            <a:rect l="l" t="t" r="r" b="b"/>
            <a:pathLst>
              <a:path w="432434" h="561339">
                <a:moveTo>
                  <a:pt x="334765" y="0"/>
                </a:moveTo>
                <a:lnTo>
                  <a:pt x="305316" y="11757"/>
                </a:lnTo>
                <a:lnTo>
                  <a:pt x="281896" y="35022"/>
                </a:lnTo>
                <a:lnTo>
                  <a:pt x="12542" y="432631"/>
                </a:lnTo>
                <a:lnTo>
                  <a:pt x="0" y="463287"/>
                </a:lnTo>
                <a:lnTo>
                  <a:pt x="175" y="495148"/>
                </a:lnTo>
                <a:lnTo>
                  <a:pt x="12038" y="524597"/>
                </a:lnTo>
                <a:lnTo>
                  <a:pt x="34556" y="548018"/>
                </a:lnTo>
                <a:lnTo>
                  <a:pt x="65210" y="560823"/>
                </a:lnTo>
                <a:lnTo>
                  <a:pt x="97071" y="561089"/>
                </a:lnTo>
                <a:lnTo>
                  <a:pt x="126520" y="549331"/>
                </a:lnTo>
                <a:lnTo>
                  <a:pt x="149940" y="526066"/>
                </a:lnTo>
                <a:lnTo>
                  <a:pt x="419293" y="128457"/>
                </a:lnTo>
                <a:lnTo>
                  <a:pt x="432097" y="97802"/>
                </a:lnTo>
                <a:lnTo>
                  <a:pt x="432356" y="65940"/>
                </a:lnTo>
                <a:lnTo>
                  <a:pt x="420580" y="36491"/>
                </a:lnTo>
                <a:lnTo>
                  <a:pt x="397280" y="13070"/>
                </a:lnTo>
                <a:lnTo>
                  <a:pt x="366625" y="265"/>
                </a:lnTo>
                <a:lnTo>
                  <a:pt x="334765" y="0"/>
                </a:lnTo>
                <a:close/>
              </a:path>
            </a:pathLst>
          </a:custGeom>
          <a:solidFill>
            <a:srgbClr val="FFBC91"/>
          </a:solidFill>
        </p:spPr>
        <p:txBody>
          <a:bodyPr wrap="square" lIns="0" tIns="0" rIns="0" bIns="0" rtlCol="0"/>
          <a:lstStyle/>
          <a:p>
            <a:endParaRPr>
              <a:solidFill>
                <a:prstClr val="black"/>
              </a:solidFill>
              <a:latin typeface="Calibri"/>
            </a:endParaRPr>
          </a:p>
        </p:txBody>
      </p:sp>
      <p:sp>
        <p:nvSpPr>
          <p:cNvPr id="67" name="object 29">
            <a:extLst>
              <a:ext uri="{FF2B5EF4-FFF2-40B4-BE49-F238E27FC236}">
                <a16:creationId xmlns:a16="http://schemas.microsoft.com/office/drawing/2014/main" id="{252A6E14-835D-486B-A3F4-0761134D8C9C}"/>
              </a:ext>
            </a:extLst>
          </p:cNvPr>
          <p:cNvSpPr/>
          <p:nvPr/>
        </p:nvSpPr>
        <p:spPr>
          <a:xfrm>
            <a:off x="8686963" y="4560871"/>
            <a:ext cx="109231" cy="99643"/>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68" name="object 30">
            <a:extLst>
              <a:ext uri="{FF2B5EF4-FFF2-40B4-BE49-F238E27FC236}">
                <a16:creationId xmlns:a16="http://schemas.microsoft.com/office/drawing/2014/main" id="{3122CC88-5ED5-4169-84CA-BE890A00F79E}"/>
              </a:ext>
            </a:extLst>
          </p:cNvPr>
          <p:cNvSpPr/>
          <p:nvPr/>
        </p:nvSpPr>
        <p:spPr>
          <a:xfrm>
            <a:off x="9786266" y="4508458"/>
            <a:ext cx="320614" cy="360939"/>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9" name="object 31">
            <a:extLst>
              <a:ext uri="{FF2B5EF4-FFF2-40B4-BE49-F238E27FC236}">
                <a16:creationId xmlns:a16="http://schemas.microsoft.com/office/drawing/2014/main" id="{05089231-6DAE-441D-B6E9-B2F302542B3B}"/>
              </a:ext>
            </a:extLst>
          </p:cNvPr>
          <p:cNvSpPr/>
          <p:nvPr/>
        </p:nvSpPr>
        <p:spPr>
          <a:xfrm>
            <a:off x="9749389" y="4526553"/>
            <a:ext cx="432434" cy="561340"/>
          </a:xfrm>
          <a:custGeom>
            <a:avLst/>
            <a:gdLst/>
            <a:ahLst/>
            <a:cxnLst/>
            <a:rect l="l" t="t" r="r" b="b"/>
            <a:pathLst>
              <a:path w="432434" h="561339">
                <a:moveTo>
                  <a:pt x="97568" y="0"/>
                </a:moveTo>
                <a:lnTo>
                  <a:pt x="65703" y="265"/>
                </a:lnTo>
                <a:lnTo>
                  <a:pt x="35021" y="13070"/>
                </a:lnTo>
                <a:lnTo>
                  <a:pt x="11757" y="36491"/>
                </a:lnTo>
                <a:lnTo>
                  <a:pt x="0" y="65940"/>
                </a:lnTo>
                <a:lnTo>
                  <a:pt x="265" y="97802"/>
                </a:lnTo>
                <a:lnTo>
                  <a:pt x="13070" y="128457"/>
                </a:lnTo>
                <a:lnTo>
                  <a:pt x="282362" y="526066"/>
                </a:lnTo>
                <a:lnTo>
                  <a:pt x="305788" y="549331"/>
                </a:lnTo>
                <a:lnTo>
                  <a:pt x="335053" y="561089"/>
                </a:lnTo>
                <a:lnTo>
                  <a:pt x="366369" y="560823"/>
                </a:lnTo>
                <a:lnTo>
                  <a:pt x="395953" y="548018"/>
                </a:lnTo>
                <a:lnTo>
                  <a:pt x="419534" y="524597"/>
                </a:lnTo>
                <a:lnTo>
                  <a:pt x="431933" y="495148"/>
                </a:lnTo>
                <a:lnTo>
                  <a:pt x="432309" y="463287"/>
                </a:lnTo>
                <a:lnTo>
                  <a:pt x="419821" y="432631"/>
                </a:lnTo>
                <a:lnTo>
                  <a:pt x="150467" y="35022"/>
                </a:lnTo>
                <a:lnTo>
                  <a:pt x="127020" y="11757"/>
                </a:lnTo>
                <a:lnTo>
                  <a:pt x="97568" y="0"/>
                </a:lnTo>
                <a:close/>
              </a:path>
            </a:pathLst>
          </a:custGeom>
          <a:solidFill>
            <a:srgbClr val="FFBC91"/>
          </a:solidFill>
        </p:spPr>
        <p:txBody>
          <a:bodyPr wrap="square" lIns="0" tIns="0" rIns="0" bIns="0" rtlCol="0"/>
          <a:lstStyle/>
          <a:p>
            <a:endParaRPr>
              <a:solidFill>
                <a:prstClr val="black"/>
              </a:solidFill>
              <a:latin typeface="Calibri"/>
            </a:endParaRPr>
          </a:p>
        </p:txBody>
      </p:sp>
      <p:sp>
        <p:nvSpPr>
          <p:cNvPr id="70" name="object 32">
            <a:extLst>
              <a:ext uri="{FF2B5EF4-FFF2-40B4-BE49-F238E27FC236}">
                <a16:creationId xmlns:a16="http://schemas.microsoft.com/office/drawing/2014/main" id="{58756563-86E7-4969-9998-F3AC1CCEB9D8}"/>
              </a:ext>
            </a:extLst>
          </p:cNvPr>
          <p:cNvSpPr/>
          <p:nvPr/>
        </p:nvSpPr>
        <p:spPr>
          <a:xfrm>
            <a:off x="9782371" y="4560871"/>
            <a:ext cx="110128" cy="9964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1" name="object 33">
            <a:extLst>
              <a:ext uri="{FF2B5EF4-FFF2-40B4-BE49-F238E27FC236}">
                <a16:creationId xmlns:a16="http://schemas.microsoft.com/office/drawing/2014/main" id="{82781F55-A866-4CD6-AB2B-58B42B047C4D}"/>
              </a:ext>
            </a:extLst>
          </p:cNvPr>
          <p:cNvSpPr/>
          <p:nvPr/>
        </p:nvSpPr>
        <p:spPr>
          <a:xfrm>
            <a:off x="9248503" y="4407980"/>
            <a:ext cx="88265" cy="271145"/>
          </a:xfrm>
          <a:custGeom>
            <a:avLst/>
            <a:gdLst/>
            <a:ahLst/>
            <a:cxnLst/>
            <a:rect l="l" t="t" r="r" b="b"/>
            <a:pathLst>
              <a:path w="88265" h="271145">
                <a:moveTo>
                  <a:pt x="45593" y="0"/>
                </a:moveTo>
                <a:lnTo>
                  <a:pt x="42672" y="0"/>
                </a:lnTo>
                <a:lnTo>
                  <a:pt x="26414" y="3012"/>
                </a:lnTo>
                <a:lnTo>
                  <a:pt x="12811" y="11525"/>
                </a:lnTo>
                <a:lnTo>
                  <a:pt x="3470" y="24753"/>
                </a:lnTo>
                <a:lnTo>
                  <a:pt x="0" y="41909"/>
                </a:lnTo>
                <a:lnTo>
                  <a:pt x="0" y="228726"/>
                </a:lnTo>
                <a:lnTo>
                  <a:pt x="3470" y="245883"/>
                </a:lnTo>
                <a:lnTo>
                  <a:pt x="12811" y="259111"/>
                </a:lnTo>
                <a:lnTo>
                  <a:pt x="26414" y="267624"/>
                </a:lnTo>
                <a:lnTo>
                  <a:pt x="42672" y="270636"/>
                </a:lnTo>
                <a:lnTo>
                  <a:pt x="45593" y="270636"/>
                </a:lnTo>
                <a:lnTo>
                  <a:pt x="61850" y="267624"/>
                </a:lnTo>
                <a:lnTo>
                  <a:pt x="74895" y="259460"/>
                </a:lnTo>
                <a:lnTo>
                  <a:pt x="42672" y="259460"/>
                </a:lnTo>
                <a:lnTo>
                  <a:pt x="30610" y="257016"/>
                </a:lnTo>
                <a:lnTo>
                  <a:pt x="20669" y="250380"/>
                </a:lnTo>
                <a:lnTo>
                  <a:pt x="13918" y="240601"/>
                </a:lnTo>
                <a:lnTo>
                  <a:pt x="11430" y="228726"/>
                </a:lnTo>
                <a:lnTo>
                  <a:pt x="11430" y="41909"/>
                </a:lnTo>
                <a:lnTo>
                  <a:pt x="13918" y="30035"/>
                </a:lnTo>
                <a:lnTo>
                  <a:pt x="20669" y="20256"/>
                </a:lnTo>
                <a:lnTo>
                  <a:pt x="30610" y="13620"/>
                </a:lnTo>
                <a:lnTo>
                  <a:pt x="42672" y="11175"/>
                </a:lnTo>
                <a:lnTo>
                  <a:pt x="74895" y="11175"/>
                </a:lnTo>
                <a:lnTo>
                  <a:pt x="61850" y="3012"/>
                </a:lnTo>
                <a:lnTo>
                  <a:pt x="45593" y="0"/>
                </a:lnTo>
                <a:close/>
              </a:path>
              <a:path w="88265" h="271145">
                <a:moveTo>
                  <a:pt x="74895" y="11175"/>
                </a:moveTo>
                <a:lnTo>
                  <a:pt x="45593" y="11175"/>
                </a:lnTo>
                <a:lnTo>
                  <a:pt x="57654" y="13620"/>
                </a:lnTo>
                <a:lnTo>
                  <a:pt x="67595" y="20256"/>
                </a:lnTo>
                <a:lnTo>
                  <a:pt x="74346" y="30035"/>
                </a:lnTo>
                <a:lnTo>
                  <a:pt x="76835" y="41909"/>
                </a:lnTo>
                <a:lnTo>
                  <a:pt x="76835" y="228726"/>
                </a:lnTo>
                <a:lnTo>
                  <a:pt x="74346" y="240601"/>
                </a:lnTo>
                <a:lnTo>
                  <a:pt x="67595" y="250380"/>
                </a:lnTo>
                <a:lnTo>
                  <a:pt x="57654" y="257016"/>
                </a:lnTo>
                <a:lnTo>
                  <a:pt x="45593" y="259460"/>
                </a:lnTo>
                <a:lnTo>
                  <a:pt x="74895" y="259460"/>
                </a:lnTo>
                <a:lnTo>
                  <a:pt x="75453" y="259111"/>
                </a:lnTo>
                <a:lnTo>
                  <a:pt x="84794" y="245883"/>
                </a:lnTo>
                <a:lnTo>
                  <a:pt x="88265" y="228726"/>
                </a:lnTo>
                <a:lnTo>
                  <a:pt x="88265" y="41909"/>
                </a:lnTo>
                <a:lnTo>
                  <a:pt x="84794" y="24753"/>
                </a:lnTo>
                <a:lnTo>
                  <a:pt x="75453" y="11525"/>
                </a:lnTo>
                <a:lnTo>
                  <a:pt x="74895" y="1117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2" name="object 34">
            <a:extLst>
              <a:ext uri="{FF2B5EF4-FFF2-40B4-BE49-F238E27FC236}">
                <a16:creationId xmlns:a16="http://schemas.microsoft.com/office/drawing/2014/main" id="{2D583960-BFB6-498E-819D-2E5B2B6430EB}"/>
              </a:ext>
            </a:extLst>
          </p:cNvPr>
          <p:cNvSpPr/>
          <p:nvPr/>
        </p:nvSpPr>
        <p:spPr>
          <a:xfrm>
            <a:off x="9149824" y="4079432"/>
            <a:ext cx="285750" cy="360045"/>
          </a:xfrm>
          <a:custGeom>
            <a:avLst/>
            <a:gdLst/>
            <a:ahLst/>
            <a:cxnLst/>
            <a:rect l="l" t="t" r="r" b="b"/>
            <a:pathLst>
              <a:path w="285750" h="360045">
                <a:moveTo>
                  <a:pt x="141350" y="0"/>
                </a:moveTo>
                <a:lnTo>
                  <a:pt x="97340" y="7272"/>
                </a:lnTo>
                <a:lnTo>
                  <a:pt x="58622" y="27395"/>
                </a:lnTo>
                <a:lnTo>
                  <a:pt x="27773" y="57826"/>
                </a:lnTo>
                <a:lnTo>
                  <a:pt x="7373" y="96024"/>
                </a:lnTo>
                <a:lnTo>
                  <a:pt x="0" y="139445"/>
                </a:lnTo>
                <a:lnTo>
                  <a:pt x="9499" y="190722"/>
                </a:lnTo>
                <a:lnTo>
                  <a:pt x="35702" y="233330"/>
                </a:lnTo>
                <a:lnTo>
                  <a:pt x="75170" y="263890"/>
                </a:lnTo>
                <a:lnTo>
                  <a:pt x="124460" y="279018"/>
                </a:lnTo>
                <a:lnTo>
                  <a:pt x="124460" y="351535"/>
                </a:lnTo>
                <a:lnTo>
                  <a:pt x="132969" y="359917"/>
                </a:lnTo>
                <a:lnTo>
                  <a:pt x="141350" y="359917"/>
                </a:lnTo>
                <a:lnTo>
                  <a:pt x="149268" y="358477"/>
                </a:lnTo>
                <a:lnTo>
                  <a:pt x="155543" y="354679"/>
                </a:lnTo>
                <a:lnTo>
                  <a:pt x="159674" y="349309"/>
                </a:lnTo>
                <a:lnTo>
                  <a:pt x="161163" y="343153"/>
                </a:lnTo>
                <a:lnTo>
                  <a:pt x="161163" y="279018"/>
                </a:lnTo>
                <a:lnTo>
                  <a:pt x="210452" y="263890"/>
                </a:lnTo>
                <a:lnTo>
                  <a:pt x="219781" y="256666"/>
                </a:lnTo>
                <a:lnTo>
                  <a:pt x="124460" y="256666"/>
                </a:lnTo>
                <a:lnTo>
                  <a:pt x="85086" y="241887"/>
                </a:lnTo>
                <a:lnTo>
                  <a:pt x="53689" y="215868"/>
                </a:lnTo>
                <a:lnTo>
                  <a:pt x="32912" y="180943"/>
                </a:lnTo>
                <a:lnTo>
                  <a:pt x="25400" y="139445"/>
                </a:lnTo>
                <a:lnTo>
                  <a:pt x="34784" y="94529"/>
                </a:lnTo>
                <a:lnTo>
                  <a:pt x="60086" y="58245"/>
                </a:lnTo>
                <a:lnTo>
                  <a:pt x="97033" y="33986"/>
                </a:lnTo>
                <a:lnTo>
                  <a:pt x="141350" y="25145"/>
                </a:lnTo>
                <a:lnTo>
                  <a:pt x="221945" y="25145"/>
                </a:lnTo>
                <a:lnTo>
                  <a:pt x="186786" y="7272"/>
                </a:lnTo>
                <a:lnTo>
                  <a:pt x="141350" y="0"/>
                </a:lnTo>
                <a:close/>
              </a:path>
              <a:path w="285750" h="360045">
                <a:moveTo>
                  <a:pt x="221945" y="25145"/>
                </a:moveTo>
                <a:lnTo>
                  <a:pt x="141350" y="25145"/>
                </a:lnTo>
                <a:lnTo>
                  <a:pt x="187410" y="33986"/>
                </a:lnTo>
                <a:lnTo>
                  <a:pt x="225218" y="58245"/>
                </a:lnTo>
                <a:lnTo>
                  <a:pt x="250811" y="94529"/>
                </a:lnTo>
                <a:lnTo>
                  <a:pt x="260223" y="139445"/>
                </a:lnTo>
                <a:lnTo>
                  <a:pt x="252710" y="180943"/>
                </a:lnTo>
                <a:lnTo>
                  <a:pt x="231933" y="215868"/>
                </a:lnTo>
                <a:lnTo>
                  <a:pt x="200536" y="241887"/>
                </a:lnTo>
                <a:lnTo>
                  <a:pt x="161163" y="256666"/>
                </a:lnTo>
                <a:lnTo>
                  <a:pt x="219781" y="256666"/>
                </a:lnTo>
                <a:lnTo>
                  <a:pt x="249920" y="233330"/>
                </a:lnTo>
                <a:lnTo>
                  <a:pt x="276123" y="190722"/>
                </a:lnTo>
                <a:lnTo>
                  <a:pt x="285623" y="139445"/>
                </a:lnTo>
                <a:lnTo>
                  <a:pt x="278226" y="96024"/>
                </a:lnTo>
                <a:lnTo>
                  <a:pt x="257662" y="57826"/>
                </a:lnTo>
                <a:lnTo>
                  <a:pt x="226369" y="27395"/>
                </a:lnTo>
                <a:lnTo>
                  <a:pt x="221945" y="2514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3" name="object 35">
            <a:extLst>
              <a:ext uri="{FF2B5EF4-FFF2-40B4-BE49-F238E27FC236}">
                <a16:creationId xmlns:a16="http://schemas.microsoft.com/office/drawing/2014/main" id="{008BE6C3-3908-40CA-8892-B8037B4D236A}"/>
              </a:ext>
            </a:extLst>
          </p:cNvPr>
          <p:cNvSpPr/>
          <p:nvPr/>
        </p:nvSpPr>
        <p:spPr>
          <a:xfrm>
            <a:off x="9285714" y="4121215"/>
            <a:ext cx="106806" cy="106806"/>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74" name="object 36">
            <a:extLst>
              <a:ext uri="{FF2B5EF4-FFF2-40B4-BE49-F238E27FC236}">
                <a16:creationId xmlns:a16="http://schemas.microsoft.com/office/drawing/2014/main" id="{8480C4BC-D4B5-452C-B5DB-AA5004FDD09E}"/>
              </a:ext>
            </a:extLst>
          </p:cNvPr>
          <p:cNvSpPr/>
          <p:nvPr/>
        </p:nvSpPr>
        <p:spPr>
          <a:xfrm>
            <a:off x="9248503" y="4407980"/>
            <a:ext cx="88265" cy="271145"/>
          </a:xfrm>
          <a:custGeom>
            <a:avLst/>
            <a:gdLst/>
            <a:ahLst/>
            <a:cxnLst/>
            <a:rect l="l" t="t" r="r" b="b"/>
            <a:pathLst>
              <a:path w="88265" h="271145">
                <a:moveTo>
                  <a:pt x="45593" y="0"/>
                </a:moveTo>
                <a:lnTo>
                  <a:pt x="42672" y="0"/>
                </a:lnTo>
                <a:lnTo>
                  <a:pt x="26414" y="3012"/>
                </a:lnTo>
                <a:lnTo>
                  <a:pt x="12811" y="11525"/>
                </a:lnTo>
                <a:lnTo>
                  <a:pt x="3470" y="24753"/>
                </a:lnTo>
                <a:lnTo>
                  <a:pt x="0" y="41909"/>
                </a:lnTo>
                <a:lnTo>
                  <a:pt x="0" y="228726"/>
                </a:lnTo>
                <a:lnTo>
                  <a:pt x="3470" y="245883"/>
                </a:lnTo>
                <a:lnTo>
                  <a:pt x="12811" y="259111"/>
                </a:lnTo>
                <a:lnTo>
                  <a:pt x="26414" y="267624"/>
                </a:lnTo>
                <a:lnTo>
                  <a:pt x="42672" y="270636"/>
                </a:lnTo>
                <a:lnTo>
                  <a:pt x="45593" y="270636"/>
                </a:lnTo>
                <a:lnTo>
                  <a:pt x="61850" y="267624"/>
                </a:lnTo>
                <a:lnTo>
                  <a:pt x="74895" y="259460"/>
                </a:lnTo>
                <a:lnTo>
                  <a:pt x="42672" y="259460"/>
                </a:lnTo>
                <a:lnTo>
                  <a:pt x="30610" y="257016"/>
                </a:lnTo>
                <a:lnTo>
                  <a:pt x="20669" y="250380"/>
                </a:lnTo>
                <a:lnTo>
                  <a:pt x="13918" y="240601"/>
                </a:lnTo>
                <a:lnTo>
                  <a:pt x="11430" y="228726"/>
                </a:lnTo>
                <a:lnTo>
                  <a:pt x="11430" y="41909"/>
                </a:lnTo>
                <a:lnTo>
                  <a:pt x="13918" y="30035"/>
                </a:lnTo>
                <a:lnTo>
                  <a:pt x="20669" y="20256"/>
                </a:lnTo>
                <a:lnTo>
                  <a:pt x="30610" y="13620"/>
                </a:lnTo>
                <a:lnTo>
                  <a:pt x="42672" y="11175"/>
                </a:lnTo>
                <a:lnTo>
                  <a:pt x="74895" y="11175"/>
                </a:lnTo>
                <a:lnTo>
                  <a:pt x="61850" y="3012"/>
                </a:lnTo>
                <a:lnTo>
                  <a:pt x="45593" y="0"/>
                </a:lnTo>
                <a:close/>
              </a:path>
              <a:path w="88265" h="271145">
                <a:moveTo>
                  <a:pt x="74895" y="11175"/>
                </a:moveTo>
                <a:lnTo>
                  <a:pt x="45593" y="11175"/>
                </a:lnTo>
                <a:lnTo>
                  <a:pt x="57654" y="13620"/>
                </a:lnTo>
                <a:lnTo>
                  <a:pt x="67595" y="20256"/>
                </a:lnTo>
                <a:lnTo>
                  <a:pt x="74346" y="30035"/>
                </a:lnTo>
                <a:lnTo>
                  <a:pt x="76835" y="41909"/>
                </a:lnTo>
                <a:lnTo>
                  <a:pt x="76835" y="228726"/>
                </a:lnTo>
                <a:lnTo>
                  <a:pt x="74346" y="240601"/>
                </a:lnTo>
                <a:lnTo>
                  <a:pt x="67595" y="250380"/>
                </a:lnTo>
                <a:lnTo>
                  <a:pt x="57654" y="257016"/>
                </a:lnTo>
                <a:lnTo>
                  <a:pt x="45593" y="259460"/>
                </a:lnTo>
                <a:lnTo>
                  <a:pt x="74895" y="259460"/>
                </a:lnTo>
                <a:lnTo>
                  <a:pt x="75453" y="259111"/>
                </a:lnTo>
                <a:lnTo>
                  <a:pt x="84794" y="245883"/>
                </a:lnTo>
                <a:lnTo>
                  <a:pt x="88265" y="228726"/>
                </a:lnTo>
                <a:lnTo>
                  <a:pt x="88265" y="41909"/>
                </a:lnTo>
                <a:lnTo>
                  <a:pt x="84794" y="24753"/>
                </a:lnTo>
                <a:lnTo>
                  <a:pt x="75453" y="11525"/>
                </a:lnTo>
                <a:lnTo>
                  <a:pt x="74895" y="1117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5" name="object 37">
            <a:extLst>
              <a:ext uri="{FF2B5EF4-FFF2-40B4-BE49-F238E27FC236}">
                <a16:creationId xmlns:a16="http://schemas.microsoft.com/office/drawing/2014/main" id="{EF6B3FE0-805B-4F8C-A9E8-86875BA6388C}"/>
              </a:ext>
            </a:extLst>
          </p:cNvPr>
          <p:cNvSpPr/>
          <p:nvPr/>
        </p:nvSpPr>
        <p:spPr>
          <a:xfrm>
            <a:off x="9149824" y="4079432"/>
            <a:ext cx="285750" cy="360045"/>
          </a:xfrm>
          <a:custGeom>
            <a:avLst/>
            <a:gdLst/>
            <a:ahLst/>
            <a:cxnLst/>
            <a:rect l="l" t="t" r="r" b="b"/>
            <a:pathLst>
              <a:path w="285750" h="360045">
                <a:moveTo>
                  <a:pt x="141350" y="0"/>
                </a:moveTo>
                <a:lnTo>
                  <a:pt x="97340" y="7272"/>
                </a:lnTo>
                <a:lnTo>
                  <a:pt x="58622" y="27395"/>
                </a:lnTo>
                <a:lnTo>
                  <a:pt x="27773" y="57826"/>
                </a:lnTo>
                <a:lnTo>
                  <a:pt x="7373" y="96024"/>
                </a:lnTo>
                <a:lnTo>
                  <a:pt x="0" y="139445"/>
                </a:lnTo>
                <a:lnTo>
                  <a:pt x="9499" y="190722"/>
                </a:lnTo>
                <a:lnTo>
                  <a:pt x="35702" y="233330"/>
                </a:lnTo>
                <a:lnTo>
                  <a:pt x="75170" y="263890"/>
                </a:lnTo>
                <a:lnTo>
                  <a:pt x="124460" y="279018"/>
                </a:lnTo>
                <a:lnTo>
                  <a:pt x="124460" y="351535"/>
                </a:lnTo>
                <a:lnTo>
                  <a:pt x="132969" y="359917"/>
                </a:lnTo>
                <a:lnTo>
                  <a:pt x="141350" y="359917"/>
                </a:lnTo>
                <a:lnTo>
                  <a:pt x="149268" y="358477"/>
                </a:lnTo>
                <a:lnTo>
                  <a:pt x="155543" y="354679"/>
                </a:lnTo>
                <a:lnTo>
                  <a:pt x="159674" y="349309"/>
                </a:lnTo>
                <a:lnTo>
                  <a:pt x="161163" y="343153"/>
                </a:lnTo>
                <a:lnTo>
                  <a:pt x="161163" y="279018"/>
                </a:lnTo>
                <a:lnTo>
                  <a:pt x="210452" y="263890"/>
                </a:lnTo>
                <a:lnTo>
                  <a:pt x="219781" y="256666"/>
                </a:lnTo>
                <a:lnTo>
                  <a:pt x="124460" y="256666"/>
                </a:lnTo>
                <a:lnTo>
                  <a:pt x="85086" y="241887"/>
                </a:lnTo>
                <a:lnTo>
                  <a:pt x="53689" y="215868"/>
                </a:lnTo>
                <a:lnTo>
                  <a:pt x="32912" y="180943"/>
                </a:lnTo>
                <a:lnTo>
                  <a:pt x="25400" y="139445"/>
                </a:lnTo>
                <a:lnTo>
                  <a:pt x="34784" y="94529"/>
                </a:lnTo>
                <a:lnTo>
                  <a:pt x="60086" y="58245"/>
                </a:lnTo>
                <a:lnTo>
                  <a:pt x="97033" y="33986"/>
                </a:lnTo>
                <a:lnTo>
                  <a:pt x="141350" y="25145"/>
                </a:lnTo>
                <a:lnTo>
                  <a:pt x="221945" y="25145"/>
                </a:lnTo>
                <a:lnTo>
                  <a:pt x="186786" y="7272"/>
                </a:lnTo>
                <a:lnTo>
                  <a:pt x="141350" y="0"/>
                </a:lnTo>
                <a:close/>
              </a:path>
              <a:path w="285750" h="360045">
                <a:moveTo>
                  <a:pt x="221945" y="25145"/>
                </a:moveTo>
                <a:lnTo>
                  <a:pt x="141350" y="25145"/>
                </a:lnTo>
                <a:lnTo>
                  <a:pt x="187410" y="33986"/>
                </a:lnTo>
                <a:lnTo>
                  <a:pt x="225218" y="58245"/>
                </a:lnTo>
                <a:lnTo>
                  <a:pt x="250811" y="94529"/>
                </a:lnTo>
                <a:lnTo>
                  <a:pt x="260223" y="139445"/>
                </a:lnTo>
                <a:lnTo>
                  <a:pt x="252710" y="180943"/>
                </a:lnTo>
                <a:lnTo>
                  <a:pt x="231933" y="215868"/>
                </a:lnTo>
                <a:lnTo>
                  <a:pt x="200536" y="241887"/>
                </a:lnTo>
                <a:lnTo>
                  <a:pt x="161163" y="256666"/>
                </a:lnTo>
                <a:lnTo>
                  <a:pt x="219781" y="256666"/>
                </a:lnTo>
                <a:lnTo>
                  <a:pt x="249920" y="233330"/>
                </a:lnTo>
                <a:lnTo>
                  <a:pt x="276123" y="190722"/>
                </a:lnTo>
                <a:lnTo>
                  <a:pt x="285623" y="139445"/>
                </a:lnTo>
                <a:lnTo>
                  <a:pt x="278226" y="96024"/>
                </a:lnTo>
                <a:lnTo>
                  <a:pt x="257662" y="57826"/>
                </a:lnTo>
                <a:lnTo>
                  <a:pt x="226369" y="27395"/>
                </a:lnTo>
                <a:lnTo>
                  <a:pt x="221945" y="2514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6" name="object 38">
            <a:extLst>
              <a:ext uri="{FF2B5EF4-FFF2-40B4-BE49-F238E27FC236}">
                <a16:creationId xmlns:a16="http://schemas.microsoft.com/office/drawing/2014/main" id="{17F4DAFB-EC5A-47A3-9780-B0DE8A4333A2}"/>
              </a:ext>
            </a:extLst>
          </p:cNvPr>
          <p:cNvSpPr/>
          <p:nvPr/>
        </p:nvSpPr>
        <p:spPr>
          <a:xfrm>
            <a:off x="9285714" y="4121215"/>
            <a:ext cx="106806" cy="106806"/>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77" name="object 39">
            <a:extLst>
              <a:ext uri="{FF2B5EF4-FFF2-40B4-BE49-F238E27FC236}">
                <a16:creationId xmlns:a16="http://schemas.microsoft.com/office/drawing/2014/main" id="{D3F54322-D6EA-4431-A38B-787EDDC89789}"/>
              </a:ext>
            </a:extLst>
          </p:cNvPr>
          <p:cNvSpPr/>
          <p:nvPr/>
        </p:nvSpPr>
        <p:spPr>
          <a:xfrm>
            <a:off x="720834" y="4222688"/>
            <a:ext cx="7838440" cy="0"/>
          </a:xfrm>
          <a:custGeom>
            <a:avLst/>
            <a:gdLst/>
            <a:ahLst/>
            <a:cxnLst/>
            <a:rect l="l" t="t" r="r" b="b"/>
            <a:pathLst>
              <a:path w="7838440">
                <a:moveTo>
                  <a:pt x="7837932" y="0"/>
                </a:moveTo>
                <a:lnTo>
                  <a:pt x="0" y="0"/>
                </a:lnTo>
              </a:path>
            </a:pathLst>
          </a:custGeom>
          <a:ln w="19050">
            <a:solidFill>
              <a:srgbClr val="5BACB9"/>
            </a:solidFill>
            <a:prstDash val="dash"/>
          </a:ln>
        </p:spPr>
        <p:txBody>
          <a:bodyPr wrap="square" lIns="0" tIns="0" rIns="0" bIns="0" rtlCol="0"/>
          <a:lstStyle/>
          <a:p>
            <a:endParaRPr>
              <a:solidFill>
                <a:prstClr val="black"/>
              </a:solidFill>
              <a:latin typeface="Calibri"/>
            </a:endParaRPr>
          </a:p>
        </p:txBody>
      </p:sp>
      <p:sp>
        <p:nvSpPr>
          <p:cNvPr id="78" name="object 40">
            <a:extLst>
              <a:ext uri="{FF2B5EF4-FFF2-40B4-BE49-F238E27FC236}">
                <a16:creationId xmlns:a16="http://schemas.microsoft.com/office/drawing/2014/main" id="{F6EB9588-0751-45D9-B30E-0F06974EFD1C}"/>
              </a:ext>
            </a:extLst>
          </p:cNvPr>
          <p:cNvSpPr/>
          <p:nvPr/>
        </p:nvSpPr>
        <p:spPr>
          <a:xfrm>
            <a:off x="2767820" y="3840036"/>
            <a:ext cx="765301" cy="765301"/>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79" name="object 41">
            <a:extLst>
              <a:ext uri="{FF2B5EF4-FFF2-40B4-BE49-F238E27FC236}">
                <a16:creationId xmlns:a16="http://schemas.microsoft.com/office/drawing/2014/main" id="{A750FB76-5B72-4144-A8BA-68B7D43AEDC3}"/>
              </a:ext>
            </a:extLst>
          </p:cNvPr>
          <p:cNvSpPr/>
          <p:nvPr/>
        </p:nvSpPr>
        <p:spPr>
          <a:xfrm>
            <a:off x="3533122" y="2010093"/>
            <a:ext cx="5083175" cy="1772920"/>
          </a:xfrm>
          <a:custGeom>
            <a:avLst/>
            <a:gdLst/>
            <a:ahLst/>
            <a:cxnLst/>
            <a:rect l="l" t="t" r="r" b="b"/>
            <a:pathLst>
              <a:path w="5083175" h="1772920">
                <a:moveTo>
                  <a:pt x="5082794" y="1772793"/>
                </a:moveTo>
                <a:lnTo>
                  <a:pt x="0" y="0"/>
                </a:lnTo>
              </a:path>
            </a:pathLst>
          </a:custGeom>
          <a:ln w="19050">
            <a:solidFill>
              <a:srgbClr val="78BEA9"/>
            </a:solidFill>
            <a:prstDash val="dash"/>
          </a:ln>
        </p:spPr>
        <p:txBody>
          <a:bodyPr wrap="square" lIns="0" tIns="0" rIns="0" bIns="0" rtlCol="0"/>
          <a:lstStyle/>
          <a:p>
            <a:endParaRPr>
              <a:solidFill>
                <a:prstClr val="black"/>
              </a:solidFill>
              <a:latin typeface="Calibri"/>
            </a:endParaRPr>
          </a:p>
        </p:txBody>
      </p:sp>
      <p:sp>
        <p:nvSpPr>
          <p:cNvPr id="80" name="object 42">
            <a:extLst>
              <a:ext uri="{FF2B5EF4-FFF2-40B4-BE49-F238E27FC236}">
                <a16:creationId xmlns:a16="http://schemas.microsoft.com/office/drawing/2014/main" id="{E3D6F8FC-B36D-4DFE-97C7-37CAC511A2C7}"/>
              </a:ext>
            </a:extLst>
          </p:cNvPr>
          <p:cNvSpPr/>
          <p:nvPr/>
        </p:nvSpPr>
        <p:spPr>
          <a:xfrm>
            <a:off x="4076556" y="1930592"/>
            <a:ext cx="765428" cy="76542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81" name="object 43">
            <a:extLst>
              <a:ext uri="{FF2B5EF4-FFF2-40B4-BE49-F238E27FC236}">
                <a16:creationId xmlns:a16="http://schemas.microsoft.com/office/drawing/2014/main" id="{F6D72149-1FE5-405D-B11C-937D3A8EB393}"/>
              </a:ext>
            </a:extLst>
          </p:cNvPr>
          <p:cNvSpPr/>
          <p:nvPr/>
        </p:nvSpPr>
        <p:spPr>
          <a:xfrm>
            <a:off x="7100934" y="1403288"/>
            <a:ext cx="2192020" cy="2379980"/>
          </a:xfrm>
          <a:custGeom>
            <a:avLst/>
            <a:gdLst/>
            <a:ahLst/>
            <a:cxnLst/>
            <a:rect l="l" t="t" r="r" b="b"/>
            <a:pathLst>
              <a:path w="2192020" h="2379979">
                <a:moveTo>
                  <a:pt x="2191765" y="2379599"/>
                </a:moveTo>
                <a:lnTo>
                  <a:pt x="0" y="0"/>
                </a:lnTo>
              </a:path>
            </a:pathLst>
          </a:custGeom>
          <a:ln w="19050">
            <a:solidFill>
              <a:srgbClr val="DF5D38"/>
            </a:solidFill>
            <a:prstDash val="dash"/>
          </a:ln>
        </p:spPr>
        <p:txBody>
          <a:bodyPr wrap="square" lIns="0" tIns="0" rIns="0" bIns="0" rtlCol="0"/>
          <a:lstStyle/>
          <a:p>
            <a:endParaRPr>
              <a:solidFill>
                <a:prstClr val="black"/>
              </a:solidFill>
              <a:latin typeface="Calibri"/>
            </a:endParaRPr>
          </a:p>
        </p:txBody>
      </p:sp>
      <p:sp>
        <p:nvSpPr>
          <p:cNvPr id="82" name="object 44">
            <a:extLst>
              <a:ext uri="{FF2B5EF4-FFF2-40B4-BE49-F238E27FC236}">
                <a16:creationId xmlns:a16="http://schemas.microsoft.com/office/drawing/2014/main" id="{F6B30316-0650-44B7-BF6C-F78FB84639D6}"/>
              </a:ext>
            </a:extLst>
          </p:cNvPr>
          <p:cNvSpPr/>
          <p:nvPr/>
        </p:nvSpPr>
        <p:spPr>
          <a:xfrm>
            <a:off x="7605505" y="1971358"/>
            <a:ext cx="765810" cy="765810"/>
          </a:xfrm>
          <a:custGeom>
            <a:avLst/>
            <a:gdLst/>
            <a:ahLst/>
            <a:cxnLst/>
            <a:rect l="l" t="t" r="r" b="b"/>
            <a:pathLst>
              <a:path w="765809" h="765810">
                <a:moveTo>
                  <a:pt x="382650" y="0"/>
                </a:moveTo>
                <a:lnTo>
                  <a:pt x="334652" y="2981"/>
                </a:lnTo>
                <a:lnTo>
                  <a:pt x="288433" y="11687"/>
                </a:lnTo>
                <a:lnTo>
                  <a:pt x="244352" y="25758"/>
                </a:lnTo>
                <a:lnTo>
                  <a:pt x="202766" y="44838"/>
                </a:lnTo>
                <a:lnTo>
                  <a:pt x="164036" y="68566"/>
                </a:lnTo>
                <a:lnTo>
                  <a:pt x="128518" y="96586"/>
                </a:lnTo>
                <a:lnTo>
                  <a:pt x="96573" y="128538"/>
                </a:lnTo>
                <a:lnTo>
                  <a:pt x="68559" y="164065"/>
                </a:lnTo>
                <a:lnTo>
                  <a:pt x="44834" y="202808"/>
                </a:lnTo>
                <a:lnTo>
                  <a:pt x="25757" y="244409"/>
                </a:lnTo>
                <a:lnTo>
                  <a:pt x="11686" y="288510"/>
                </a:lnTo>
                <a:lnTo>
                  <a:pt x="2981" y="334752"/>
                </a:lnTo>
                <a:lnTo>
                  <a:pt x="0" y="382777"/>
                </a:lnTo>
                <a:lnTo>
                  <a:pt x="2981" y="430776"/>
                </a:lnTo>
                <a:lnTo>
                  <a:pt x="11686" y="476995"/>
                </a:lnTo>
                <a:lnTo>
                  <a:pt x="25757" y="521076"/>
                </a:lnTo>
                <a:lnTo>
                  <a:pt x="44834" y="562662"/>
                </a:lnTo>
                <a:lnTo>
                  <a:pt x="68559" y="601392"/>
                </a:lnTo>
                <a:lnTo>
                  <a:pt x="96573" y="636910"/>
                </a:lnTo>
                <a:lnTo>
                  <a:pt x="128518" y="668855"/>
                </a:lnTo>
                <a:lnTo>
                  <a:pt x="164036" y="696869"/>
                </a:lnTo>
                <a:lnTo>
                  <a:pt x="202766" y="720594"/>
                </a:lnTo>
                <a:lnTo>
                  <a:pt x="244352" y="739671"/>
                </a:lnTo>
                <a:lnTo>
                  <a:pt x="288433" y="753742"/>
                </a:lnTo>
                <a:lnTo>
                  <a:pt x="334652" y="762447"/>
                </a:lnTo>
                <a:lnTo>
                  <a:pt x="382650" y="765428"/>
                </a:lnTo>
                <a:lnTo>
                  <a:pt x="430651" y="762447"/>
                </a:lnTo>
                <a:lnTo>
                  <a:pt x="476876" y="753742"/>
                </a:lnTo>
                <a:lnTo>
                  <a:pt x="520967" y="739671"/>
                </a:lnTo>
                <a:lnTo>
                  <a:pt x="562563" y="720594"/>
                </a:lnTo>
                <a:lnTo>
                  <a:pt x="601307" y="696869"/>
                </a:lnTo>
                <a:lnTo>
                  <a:pt x="636839" y="668855"/>
                </a:lnTo>
                <a:lnTo>
                  <a:pt x="668798" y="636910"/>
                </a:lnTo>
                <a:lnTo>
                  <a:pt x="696827" y="601392"/>
                </a:lnTo>
                <a:lnTo>
                  <a:pt x="720565" y="562662"/>
                </a:lnTo>
                <a:lnTo>
                  <a:pt x="739654" y="521076"/>
                </a:lnTo>
                <a:lnTo>
                  <a:pt x="753734" y="476995"/>
                </a:lnTo>
                <a:lnTo>
                  <a:pt x="762445" y="430776"/>
                </a:lnTo>
                <a:lnTo>
                  <a:pt x="765428" y="382777"/>
                </a:lnTo>
                <a:lnTo>
                  <a:pt x="762445" y="334752"/>
                </a:lnTo>
                <a:lnTo>
                  <a:pt x="753734" y="288510"/>
                </a:lnTo>
                <a:lnTo>
                  <a:pt x="739654" y="244409"/>
                </a:lnTo>
                <a:lnTo>
                  <a:pt x="720565" y="202808"/>
                </a:lnTo>
                <a:lnTo>
                  <a:pt x="696827" y="164065"/>
                </a:lnTo>
                <a:lnTo>
                  <a:pt x="668798" y="128538"/>
                </a:lnTo>
                <a:lnTo>
                  <a:pt x="636839" y="96586"/>
                </a:lnTo>
                <a:lnTo>
                  <a:pt x="601307" y="68566"/>
                </a:lnTo>
                <a:lnTo>
                  <a:pt x="562563" y="44838"/>
                </a:lnTo>
                <a:lnTo>
                  <a:pt x="520967" y="25758"/>
                </a:lnTo>
                <a:lnTo>
                  <a:pt x="476876" y="11687"/>
                </a:lnTo>
                <a:lnTo>
                  <a:pt x="430651" y="2981"/>
                </a:lnTo>
                <a:lnTo>
                  <a:pt x="382650" y="0"/>
                </a:lnTo>
                <a:close/>
              </a:path>
            </a:pathLst>
          </a:custGeom>
          <a:solidFill>
            <a:srgbClr val="DF5D38"/>
          </a:solidFill>
        </p:spPr>
        <p:txBody>
          <a:bodyPr wrap="square" lIns="0" tIns="0" rIns="0" bIns="0" rtlCol="0"/>
          <a:lstStyle/>
          <a:p>
            <a:endParaRPr>
              <a:solidFill>
                <a:prstClr val="black"/>
              </a:solidFill>
              <a:latin typeface="Calibri"/>
            </a:endParaRPr>
          </a:p>
        </p:txBody>
      </p:sp>
      <p:sp>
        <p:nvSpPr>
          <p:cNvPr id="83" name="object 45">
            <a:extLst>
              <a:ext uri="{FF2B5EF4-FFF2-40B4-BE49-F238E27FC236}">
                <a16:creationId xmlns:a16="http://schemas.microsoft.com/office/drawing/2014/main" id="{4E1577DB-2AAF-4BB4-82EF-F85E1B659666}"/>
              </a:ext>
            </a:extLst>
          </p:cNvPr>
          <p:cNvSpPr/>
          <p:nvPr/>
        </p:nvSpPr>
        <p:spPr>
          <a:xfrm>
            <a:off x="7947595" y="2645291"/>
            <a:ext cx="69850" cy="17780"/>
          </a:xfrm>
          <a:custGeom>
            <a:avLst/>
            <a:gdLst/>
            <a:ahLst/>
            <a:cxnLst/>
            <a:rect l="l" t="t" r="r" b="b"/>
            <a:pathLst>
              <a:path w="69850" h="17780">
                <a:moveTo>
                  <a:pt x="0" y="17384"/>
                </a:moveTo>
                <a:lnTo>
                  <a:pt x="69522" y="17384"/>
                </a:lnTo>
                <a:lnTo>
                  <a:pt x="69522" y="0"/>
                </a:lnTo>
                <a:lnTo>
                  <a:pt x="0" y="0"/>
                </a:lnTo>
                <a:lnTo>
                  <a:pt x="0" y="17384"/>
                </a:lnTo>
                <a:close/>
              </a:path>
            </a:pathLst>
          </a:custGeom>
          <a:solidFill>
            <a:srgbClr val="134747"/>
          </a:solidFill>
        </p:spPr>
        <p:txBody>
          <a:bodyPr wrap="square" lIns="0" tIns="0" rIns="0" bIns="0" rtlCol="0"/>
          <a:lstStyle/>
          <a:p>
            <a:endParaRPr>
              <a:solidFill>
                <a:prstClr val="black"/>
              </a:solidFill>
              <a:latin typeface="Calibri"/>
            </a:endParaRPr>
          </a:p>
        </p:txBody>
      </p:sp>
      <p:sp>
        <p:nvSpPr>
          <p:cNvPr id="84" name="object 46">
            <a:extLst>
              <a:ext uri="{FF2B5EF4-FFF2-40B4-BE49-F238E27FC236}">
                <a16:creationId xmlns:a16="http://schemas.microsoft.com/office/drawing/2014/main" id="{EE3F201A-7010-49E6-8A99-B837F948C7D8}"/>
              </a:ext>
            </a:extLst>
          </p:cNvPr>
          <p:cNvSpPr/>
          <p:nvPr/>
        </p:nvSpPr>
        <p:spPr>
          <a:xfrm>
            <a:off x="7779495" y="2036781"/>
            <a:ext cx="408940" cy="469900"/>
          </a:xfrm>
          <a:custGeom>
            <a:avLst/>
            <a:gdLst/>
            <a:ahLst/>
            <a:cxnLst/>
            <a:rect l="l" t="t" r="r" b="b"/>
            <a:pathLst>
              <a:path w="408940" h="469900">
                <a:moveTo>
                  <a:pt x="227151" y="0"/>
                </a:moveTo>
                <a:lnTo>
                  <a:pt x="178581" y="0"/>
                </a:lnTo>
                <a:lnTo>
                  <a:pt x="155900" y="2639"/>
                </a:lnTo>
                <a:lnTo>
                  <a:pt x="112685" y="18190"/>
                </a:lnTo>
                <a:lnTo>
                  <a:pt x="74486" y="42561"/>
                </a:lnTo>
                <a:lnTo>
                  <a:pt x="42570" y="74482"/>
                </a:lnTo>
                <a:lnTo>
                  <a:pt x="18205" y="112688"/>
                </a:lnTo>
                <a:lnTo>
                  <a:pt x="2657" y="155911"/>
                </a:lnTo>
                <a:lnTo>
                  <a:pt x="0" y="178757"/>
                </a:lnTo>
                <a:lnTo>
                  <a:pt x="0" y="229084"/>
                </a:lnTo>
                <a:lnTo>
                  <a:pt x="15660" y="288357"/>
                </a:lnTo>
                <a:lnTo>
                  <a:pt x="37522" y="325116"/>
                </a:lnTo>
                <a:lnTo>
                  <a:pt x="66716" y="356444"/>
                </a:lnTo>
                <a:lnTo>
                  <a:pt x="78303" y="365137"/>
                </a:lnTo>
                <a:lnTo>
                  <a:pt x="110892" y="403435"/>
                </a:lnTo>
                <a:lnTo>
                  <a:pt x="126102" y="436846"/>
                </a:lnTo>
                <a:lnTo>
                  <a:pt x="130449" y="460479"/>
                </a:lnTo>
                <a:lnTo>
                  <a:pt x="130450" y="469443"/>
                </a:lnTo>
                <a:lnTo>
                  <a:pt x="275281" y="469443"/>
                </a:lnTo>
                <a:lnTo>
                  <a:pt x="294840" y="403435"/>
                </a:lnTo>
                <a:lnTo>
                  <a:pt x="327430" y="365137"/>
                </a:lnTo>
                <a:lnTo>
                  <a:pt x="336122" y="359338"/>
                </a:lnTo>
                <a:lnTo>
                  <a:pt x="339015" y="356444"/>
                </a:lnTo>
                <a:lnTo>
                  <a:pt x="368208" y="325116"/>
                </a:lnTo>
                <a:lnTo>
                  <a:pt x="390069" y="288357"/>
                </a:lnTo>
                <a:lnTo>
                  <a:pt x="403784" y="247251"/>
                </a:lnTo>
                <a:lnTo>
                  <a:pt x="408537" y="202883"/>
                </a:lnTo>
                <a:lnTo>
                  <a:pt x="403073" y="155911"/>
                </a:lnTo>
                <a:lnTo>
                  <a:pt x="387526" y="112688"/>
                </a:lnTo>
                <a:lnTo>
                  <a:pt x="363161" y="74482"/>
                </a:lnTo>
                <a:lnTo>
                  <a:pt x="331247" y="42561"/>
                </a:lnTo>
                <a:lnTo>
                  <a:pt x="293048" y="18190"/>
                </a:lnTo>
                <a:lnTo>
                  <a:pt x="249832" y="2639"/>
                </a:lnTo>
                <a:lnTo>
                  <a:pt x="227151"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5" name="object 47">
            <a:extLst>
              <a:ext uri="{FF2B5EF4-FFF2-40B4-BE49-F238E27FC236}">
                <a16:creationId xmlns:a16="http://schemas.microsoft.com/office/drawing/2014/main" id="{FF940919-008D-4C42-94AF-0FE5E5532245}"/>
              </a:ext>
            </a:extLst>
          </p:cNvPr>
          <p:cNvSpPr/>
          <p:nvPr/>
        </p:nvSpPr>
        <p:spPr>
          <a:xfrm>
            <a:off x="7909945" y="2506224"/>
            <a:ext cx="144831" cy="141964"/>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86" name="object 48">
            <a:extLst>
              <a:ext uri="{FF2B5EF4-FFF2-40B4-BE49-F238E27FC236}">
                <a16:creationId xmlns:a16="http://schemas.microsoft.com/office/drawing/2014/main" id="{73A9A10F-4C43-417F-B396-A4BA9D78385B}"/>
              </a:ext>
            </a:extLst>
          </p:cNvPr>
          <p:cNvSpPr/>
          <p:nvPr/>
        </p:nvSpPr>
        <p:spPr>
          <a:xfrm>
            <a:off x="7898349" y="2228076"/>
            <a:ext cx="168275" cy="278765"/>
          </a:xfrm>
          <a:custGeom>
            <a:avLst/>
            <a:gdLst/>
            <a:ahLst/>
            <a:cxnLst/>
            <a:rect l="l" t="t" r="r" b="b"/>
            <a:pathLst>
              <a:path w="168275" h="278764">
                <a:moveTo>
                  <a:pt x="133256" y="107201"/>
                </a:moveTo>
                <a:lnTo>
                  <a:pt x="34765" y="107201"/>
                </a:lnTo>
                <a:lnTo>
                  <a:pt x="34765" y="278148"/>
                </a:lnTo>
                <a:lnTo>
                  <a:pt x="133256" y="278148"/>
                </a:lnTo>
                <a:lnTo>
                  <a:pt x="133256" y="107201"/>
                </a:lnTo>
                <a:close/>
              </a:path>
              <a:path w="168275" h="278764">
                <a:moveTo>
                  <a:pt x="84010" y="0"/>
                </a:moveTo>
                <a:lnTo>
                  <a:pt x="0" y="107201"/>
                </a:lnTo>
                <a:lnTo>
                  <a:pt x="168021" y="107201"/>
                </a:lnTo>
                <a:lnTo>
                  <a:pt x="84010" y="0"/>
                </a:lnTo>
                <a:close/>
              </a:path>
            </a:pathLst>
          </a:custGeom>
          <a:solidFill>
            <a:srgbClr val="EB2F3B"/>
          </a:solidFill>
        </p:spPr>
        <p:txBody>
          <a:bodyPr wrap="square" lIns="0" tIns="0" rIns="0" bIns="0" rtlCol="0"/>
          <a:lstStyle/>
          <a:p>
            <a:endParaRPr>
              <a:solidFill>
                <a:prstClr val="black"/>
              </a:solidFill>
              <a:latin typeface="Calibri"/>
            </a:endParaRPr>
          </a:p>
        </p:txBody>
      </p:sp>
      <p:sp>
        <p:nvSpPr>
          <p:cNvPr id="87" name="object 49">
            <a:extLst>
              <a:ext uri="{FF2B5EF4-FFF2-40B4-BE49-F238E27FC236}">
                <a16:creationId xmlns:a16="http://schemas.microsoft.com/office/drawing/2014/main" id="{18050997-FA59-452A-9C4A-CFECBE227DD9}"/>
              </a:ext>
            </a:extLst>
          </p:cNvPr>
          <p:cNvSpPr/>
          <p:nvPr/>
        </p:nvSpPr>
        <p:spPr>
          <a:xfrm>
            <a:off x="7898349" y="2540987"/>
            <a:ext cx="168275" cy="0"/>
          </a:xfrm>
          <a:custGeom>
            <a:avLst/>
            <a:gdLst/>
            <a:ahLst/>
            <a:cxnLst/>
            <a:rect l="l" t="t" r="r" b="b"/>
            <a:pathLst>
              <a:path w="168275">
                <a:moveTo>
                  <a:pt x="0" y="0"/>
                </a:moveTo>
                <a:lnTo>
                  <a:pt x="168021" y="0"/>
                </a:lnTo>
              </a:path>
            </a:pathLst>
          </a:custGeom>
          <a:ln w="23174">
            <a:solidFill>
              <a:srgbClr val="134747"/>
            </a:solidFill>
          </a:ln>
        </p:spPr>
        <p:txBody>
          <a:bodyPr wrap="square" lIns="0" tIns="0" rIns="0" bIns="0" rtlCol="0"/>
          <a:lstStyle/>
          <a:p>
            <a:endParaRPr>
              <a:solidFill>
                <a:prstClr val="black"/>
              </a:solidFill>
              <a:latin typeface="Calibri"/>
            </a:endParaRPr>
          </a:p>
        </p:txBody>
      </p:sp>
      <p:sp>
        <p:nvSpPr>
          <p:cNvPr id="88" name="object 50">
            <a:extLst>
              <a:ext uri="{FF2B5EF4-FFF2-40B4-BE49-F238E27FC236}">
                <a16:creationId xmlns:a16="http://schemas.microsoft.com/office/drawing/2014/main" id="{A5A280BF-90DA-49B5-86BD-D2C434BBE4CA}"/>
              </a:ext>
            </a:extLst>
          </p:cNvPr>
          <p:cNvSpPr/>
          <p:nvPr/>
        </p:nvSpPr>
        <p:spPr>
          <a:xfrm>
            <a:off x="7898349" y="2575753"/>
            <a:ext cx="168275" cy="0"/>
          </a:xfrm>
          <a:custGeom>
            <a:avLst/>
            <a:gdLst/>
            <a:ahLst/>
            <a:cxnLst/>
            <a:rect l="l" t="t" r="r" b="b"/>
            <a:pathLst>
              <a:path w="168275">
                <a:moveTo>
                  <a:pt x="0" y="0"/>
                </a:moveTo>
                <a:lnTo>
                  <a:pt x="168021" y="0"/>
                </a:lnTo>
              </a:path>
            </a:pathLst>
          </a:custGeom>
          <a:ln w="23182">
            <a:solidFill>
              <a:srgbClr val="134747"/>
            </a:solidFill>
          </a:ln>
        </p:spPr>
        <p:txBody>
          <a:bodyPr wrap="square" lIns="0" tIns="0" rIns="0" bIns="0" rtlCol="0"/>
          <a:lstStyle/>
          <a:p>
            <a:endParaRPr>
              <a:solidFill>
                <a:prstClr val="black"/>
              </a:solidFill>
              <a:latin typeface="Calibri"/>
            </a:endParaRPr>
          </a:p>
        </p:txBody>
      </p:sp>
      <p:sp>
        <p:nvSpPr>
          <p:cNvPr id="89" name="object 51">
            <a:extLst>
              <a:ext uri="{FF2B5EF4-FFF2-40B4-BE49-F238E27FC236}">
                <a16:creationId xmlns:a16="http://schemas.microsoft.com/office/drawing/2014/main" id="{A7369FD8-5935-4ED0-A01B-D6D37DD29324}"/>
              </a:ext>
            </a:extLst>
          </p:cNvPr>
          <p:cNvSpPr/>
          <p:nvPr/>
        </p:nvSpPr>
        <p:spPr>
          <a:xfrm>
            <a:off x="7898349" y="2613421"/>
            <a:ext cx="168275" cy="0"/>
          </a:xfrm>
          <a:custGeom>
            <a:avLst/>
            <a:gdLst/>
            <a:ahLst/>
            <a:cxnLst/>
            <a:rect l="l" t="t" r="r" b="b"/>
            <a:pathLst>
              <a:path w="168275">
                <a:moveTo>
                  <a:pt x="0" y="0"/>
                </a:moveTo>
                <a:lnTo>
                  <a:pt x="168021" y="0"/>
                </a:lnTo>
              </a:path>
            </a:pathLst>
          </a:custGeom>
          <a:ln w="23178">
            <a:solidFill>
              <a:srgbClr val="134747"/>
            </a:solidFill>
          </a:ln>
        </p:spPr>
        <p:txBody>
          <a:bodyPr wrap="square" lIns="0" tIns="0" rIns="0" bIns="0" rtlCol="0"/>
          <a:lstStyle/>
          <a:p>
            <a:endParaRPr>
              <a:solidFill>
                <a:prstClr val="black"/>
              </a:solidFill>
              <a:latin typeface="Calibri"/>
            </a:endParaRPr>
          </a:p>
        </p:txBody>
      </p:sp>
      <p:sp>
        <p:nvSpPr>
          <p:cNvPr id="90" name="object 52">
            <a:extLst>
              <a:ext uri="{FF2B5EF4-FFF2-40B4-BE49-F238E27FC236}">
                <a16:creationId xmlns:a16="http://schemas.microsoft.com/office/drawing/2014/main" id="{66835736-6103-42AB-AF84-474E1562E861}"/>
              </a:ext>
            </a:extLst>
          </p:cNvPr>
          <p:cNvSpPr/>
          <p:nvPr/>
        </p:nvSpPr>
        <p:spPr>
          <a:xfrm>
            <a:off x="7982361" y="2036781"/>
            <a:ext cx="205740" cy="469900"/>
          </a:xfrm>
          <a:custGeom>
            <a:avLst/>
            <a:gdLst/>
            <a:ahLst/>
            <a:cxnLst/>
            <a:rect l="l" t="t" r="r" b="b"/>
            <a:pathLst>
              <a:path w="205740" h="469900">
                <a:moveTo>
                  <a:pt x="24285" y="0"/>
                </a:moveTo>
                <a:lnTo>
                  <a:pt x="0" y="0"/>
                </a:lnTo>
                <a:lnTo>
                  <a:pt x="0" y="191295"/>
                </a:lnTo>
                <a:lnTo>
                  <a:pt x="84010" y="298496"/>
                </a:lnTo>
                <a:lnTo>
                  <a:pt x="49245" y="298496"/>
                </a:lnTo>
                <a:lnTo>
                  <a:pt x="49245" y="469443"/>
                </a:lnTo>
                <a:lnTo>
                  <a:pt x="69521" y="469443"/>
                </a:lnTo>
                <a:lnTo>
                  <a:pt x="69521" y="466539"/>
                </a:lnTo>
                <a:lnTo>
                  <a:pt x="71197" y="452326"/>
                </a:lnTo>
                <a:lnTo>
                  <a:pt x="95188" y="398909"/>
                </a:lnTo>
                <a:lnTo>
                  <a:pt x="124564" y="365137"/>
                </a:lnTo>
                <a:lnTo>
                  <a:pt x="133256" y="359338"/>
                </a:lnTo>
                <a:lnTo>
                  <a:pt x="136149" y="356444"/>
                </a:lnTo>
                <a:lnTo>
                  <a:pt x="165342" y="325116"/>
                </a:lnTo>
                <a:lnTo>
                  <a:pt x="187203" y="288357"/>
                </a:lnTo>
                <a:lnTo>
                  <a:pt x="200918" y="247251"/>
                </a:lnTo>
                <a:lnTo>
                  <a:pt x="205671" y="202883"/>
                </a:lnTo>
                <a:lnTo>
                  <a:pt x="200207" y="155911"/>
                </a:lnTo>
                <a:lnTo>
                  <a:pt x="184660" y="112688"/>
                </a:lnTo>
                <a:lnTo>
                  <a:pt x="160295" y="74482"/>
                </a:lnTo>
                <a:lnTo>
                  <a:pt x="128381" y="42561"/>
                </a:lnTo>
                <a:lnTo>
                  <a:pt x="90182" y="18190"/>
                </a:lnTo>
                <a:lnTo>
                  <a:pt x="46966" y="2639"/>
                </a:lnTo>
                <a:lnTo>
                  <a:pt x="24285" y="0"/>
                </a:lnTo>
                <a:close/>
              </a:path>
            </a:pathLst>
          </a:custGeom>
          <a:solidFill>
            <a:srgbClr val="D1D2D3"/>
          </a:solidFill>
        </p:spPr>
        <p:txBody>
          <a:bodyPr wrap="square" lIns="0" tIns="0" rIns="0" bIns="0" rtlCol="0"/>
          <a:lstStyle/>
          <a:p>
            <a:endParaRPr>
              <a:solidFill>
                <a:prstClr val="black"/>
              </a:solidFill>
              <a:latin typeface="Calibri"/>
            </a:endParaRPr>
          </a:p>
        </p:txBody>
      </p:sp>
      <p:sp>
        <p:nvSpPr>
          <p:cNvPr id="91" name="object 53">
            <a:extLst>
              <a:ext uri="{FF2B5EF4-FFF2-40B4-BE49-F238E27FC236}">
                <a16:creationId xmlns:a16="http://schemas.microsoft.com/office/drawing/2014/main" id="{8F0AF5BC-F95D-4B20-A36D-C750948D3B4A}"/>
              </a:ext>
            </a:extLst>
          </p:cNvPr>
          <p:cNvSpPr/>
          <p:nvPr/>
        </p:nvSpPr>
        <p:spPr>
          <a:xfrm>
            <a:off x="7982361" y="2506224"/>
            <a:ext cx="73025" cy="23495"/>
          </a:xfrm>
          <a:custGeom>
            <a:avLst/>
            <a:gdLst/>
            <a:ahLst/>
            <a:cxnLst/>
            <a:rect l="l" t="t" r="r" b="b"/>
            <a:pathLst>
              <a:path w="73025" h="23494">
                <a:moveTo>
                  <a:pt x="72415" y="0"/>
                </a:moveTo>
                <a:lnTo>
                  <a:pt x="0" y="0"/>
                </a:lnTo>
                <a:lnTo>
                  <a:pt x="0" y="23174"/>
                </a:lnTo>
                <a:lnTo>
                  <a:pt x="72415" y="23174"/>
                </a:lnTo>
                <a:lnTo>
                  <a:pt x="72415" y="0"/>
                </a:lnTo>
                <a:close/>
              </a:path>
            </a:pathLst>
          </a:custGeom>
          <a:solidFill>
            <a:srgbClr val="245658"/>
          </a:solidFill>
        </p:spPr>
        <p:txBody>
          <a:bodyPr wrap="square" lIns="0" tIns="0" rIns="0" bIns="0" rtlCol="0"/>
          <a:lstStyle/>
          <a:p>
            <a:endParaRPr>
              <a:solidFill>
                <a:prstClr val="black"/>
              </a:solidFill>
              <a:latin typeface="Calibri"/>
            </a:endParaRPr>
          </a:p>
        </p:txBody>
      </p:sp>
      <p:sp>
        <p:nvSpPr>
          <p:cNvPr id="92" name="object 54">
            <a:extLst>
              <a:ext uri="{FF2B5EF4-FFF2-40B4-BE49-F238E27FC236}">
                <a16:creationId xmlns:a16="http://schemas.microsoft.com/office/drawing/2014/main" id="{8C155F26-2CE7-43A1-A84E-9608103BC197}"/>
              </a:ext>
            </a:extLst>
          </p:cNvPr>
          <p:cNvSpPr/>
          <p:nvPr/>
        </p:nvSpPr>
        <p:spPr>
          <a:xfrm>
            <a:off x="7982361" y="2228076"/>
            <a:ext cx="84455" cy="278765"/>
          </a:xfrm>
          <a:custGeom>
            <a:avLst/>
            <a:gdLst/>
            <a:ahLst/>
            <a:cxnLst/>
            <a:rect l="l" t="t" r="r" b="b"/>
            <a:pathLst>
              <a:path w="84454" h="278764">
                <a:moveTo>
                  <a:pt x="0" y="0"/>
                </a:moveTo>
                <a:lnTo>
                  <a:pt x="0" y="278148"/>
                </a:lnTo>
                <a:lnTo>
                  <a:pt x="49245" y="278148"/>
                </a:lnTo>
                <a:lnTo>
                  <a:pt x="49245" y="107201"/>
                </a:lnTo>
                <a:lnTo>
                  <a:pt x="84010" y="107201"/>
                </a:lnTo>
                <a:lnTo>
                  <a:pt x="0" y="0"/>
                </a:lnTo>
                <a:close/>
              </a:path>
            </a:pathLst>
          </a:custGeom>
          <a:solidFill>
            <a:srgbClr val="C12831"/>
          </a:solidFill>
        </p:spPr>
        <p:txBody>
          <a:bodyPr wrap="square" lIns="0" tIns="0" rIns="0" bIns="0" rtlCol="0"/>
          <a:lstStyle/>
          <a:p>
            <a:endParaRPr>
              <a:solidFill>
                <a:prstClr val="black"/>
              </a:solidFill>
              <a:latin typeface="Calibri"/>
            </a:endParaRPr>
          </a:p>
        </p:txBody>
      </p:sp>
      <p:sp>
        <p:nvSpPr>
          <p:cNvPr id="93" name="object 55">
            <a:extLst>
              <a:ext uri="{FF2B5EF4-FFF2-40B4-BE49-F238E27FC236}">
                <a16:creationId xmlns:a16="http://schemas.microsoft.com/office/drawing/2014/main" id="{184577DE-8F04-4B69-AECE-1AF3406BAEB8}"/>
              </a:ext>
            </a:extLst>
          </p:cNvPr>
          <p:cNvSpPr/>
          <p:nvPr/>
        </p:nvSpPr>
        <p:spPr>
          <a:xfrm>
            <a:off x="7982361" y="2529399"/>
            <a:ext cx="84010" cy="7243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94" name="object 56">
            <a:extLst>
              <a:ext uri="{FF2B5EF4-FFF2-40B4-BE49-F238E27FC236}">
                <a16:creationId xmlns:a16="http://schemas.microsoft.com/office/drawing/2014/main" id="{D5C9CBDD-13D7-415B-B9FF-CF2982F8D336}"/>
              </a:ext>
            </a:extLst>
          </p:cNvPr>
          <p:cNvSpPr/>
          <p:nvPr/>
        </p:nvSpPr>
        <p:spPr>
          <a:xfrm>
            <a:off x="7982361" y="2648188"/>
            <a:ext cx="34925" cy="14604"/>
          </a:xfrm>
          <a:custGeom>
            <a:avLst/>
            <a:gdLst/>
            <a:ahLst/>
            <a:cxnLst/>
            <a:rect l="l" t="t" r="r" b="b"/>
            <a:pathLst>
              <a:path w="34925" h="14605">
                <a:moveTo>
                  <a:pt x="0" y="14486"/>
                </a:moveTo>
                <a:lnTo>
                  <a:pt x="34761" y="14486"/>
                </a:lnTo>
                <a:lnTo>
                  <a:pt x="34761" y="0"/>
                </a:lnTo>
                <a:lnTo>
                  <a:pt x="0" y="0"/>
                </a:lnTo>
                <a:lnTo>
                  <a:pt x="0" y="14486"/>
                </a:lnTo>
                <a:close/>
              </a:path>
            </a:pathLst>
          </a:custGeom>
          <a:solidFill>
            <a:srgbClr val="0F3B3B"/>
          </a:solidFill>
        </p:spPr>
        <p:txBody>
          <a:bodyPr wrap="square" lIns="0" tIns="0" rIns="0" bIns="0" rtlCol="0"/>
          <a:lstStyle/>
          <a:p>
            <a:endParaRPr>
              <a:solidFill>
                <a:prstClr val="black"/>
              </a:solidFill>
              <a:latin typeface="Calibri"/>
            </a:endParaRPr>
          </a:p>
        </p:txBody>
      </p:sp>
      <p:sp>
        <p:nvSpPr>
          <p:cNvPr id="95" name="object 57">
            <a:extLst>
              <a:ext uri="{FF2B5EF4-FFF2-40B4-BE49-F238E27FC236}">
                <a16:creationId xmlns:a16="http://schemas.microsoft.com/office/drawing/2014/main" id="{19710C4C-A4F3-4257-A51A-9730C1CDC6F0}"/>
              </a:ext>
            </a:extLst>
          </p:cNvPr>
          <p:cNvSpPr/>
          <p:nvPr/>
        </p:nvSpPr>
        <p:spPr>
          <a:xfrm>
            <a:off x="7982361" y="2625010"/>
            <a:ext cx="69850" cy="23495"/>
          </a:xfrm>
          <a:custGeom>
            <a:avLst/>
            <a:gdLst/>
            <a:ahLst/>
            <a:cxnLst/>
            <a:rect l="l" t="t" r="r" b="b"/>
            <a:pathLst>
              <a:path w="69850" h="23494">
                <a:moveTo>
                  <a:pt x="69521" y="0"/>
                </a:moveTo>
                <a:lnTo>
                  <a:pt x="0" y="0"/>
                </a:lnTo>
                <a:lnTo>
                  <a:pt x="0" y="23178"/>
                </a:lnTo>
                <a:lnTo>
                  <a:pt x="43447" y="23178"/>
                </a:lnTo>
                <a:lnTo>
                  <a:pt x="53634" y="21186"/>
                </a:lnTo>
                <a:lnTo>
                  <a:pt x="61918" y="15935"/>
                </a:lnTo>
                <a:lnTo>
                  <a:pt x="67485" y="8510"/>
                </a:lnTo>
                <a:lnTo>
                  <a:pt x="69521" y="0"/>
                </a:lnTo>
                <a:close/>
              </a:path>
            </a:pathLst>
          </a:custGeom>
          <a:solidFill>
            <a:srgbClr val="245658"/>
          </a:solidFill>
        </p:spPr>
        <p:txBody>
          <a:bodyPr wrap="square" lIns="0" tIns="0" rIns="0" bIns="0" rtlCol="0"/>
          <a:lstStyle/>
          <a:p>
            <a:endParaRPr>
              <a:solidFill>
                <a:prstClr val="black"/>
              </a:solidFill>
              <a:latin typeface="Calibri"/>
            </a:endParaRPr>
          </a:p>
        </p:txBody>
      </p:sp>
      <p:sp>
        <p:nvSpPr>
          <p:cNvPr id="96" name="object 58">
            <a:extLst>
              <a:ext uri="{FF2B5EF4-FFF2-40B4-BE49-F238E27FC236}">
                <a16:creationId xmlns:a16="http://schemas.microsoft.com/office/drawing/2014/main" id="{97B896CA-7748-4412-9590-DAB36366C702}"/>
              </a:ext>
            </a:extLst>
          </p:cNvPr>
          <p:cNvSpPr/>
          <p:nvPr/>
        </p:nvSpPr>
        <p:spPr>
          <a:xfrm>
            <a:off x="7982361" y="2601831"/>
            <a:ext cx="84455" cy="23495"/>
          </a:xfrm>
          <a:custGeom>
            <a:avLst/>
            <a:gdLst/>
            <a:ahLst/>
            <a:cxnLst/>
            <a:rect l="l" t="t" r="r" b="b"/>
            <a:pathLst>
              <a:path w="84454" h="23494">
                <a:moveTo>
                  <a:pt x="78213" y="0"/>
                </a:moveTo>
                <a:lnTo>
                  <a:pt x="0" y="0"/>
                </a:lnTo>
                <a:lnTo>
                  <a:pt x="0" y="23178"/>
                </a:lnTo>
                <a:lnTo>
                  <a:pt x="78213" y="23178"/>
                </a:lnTo>
                <a:lnTo>
                  <a:pt x="84010" y="17384"/>
                </a:lnTo>
                <a:lnTo>
                  <a:pt x="84010" y="5794"/>
                </a:lnTo>
                <a:lnTo>
                  <a:pt x="78213" y="0"/>
                </a:lnTo>
                <a:close/>
              </a:path>
            </a:pathLst>
          </a:custGeom>
          <a:solidFill>
            <a:srgbClr val="0F3B3B"/>
          </a:solidFill>
        </p:spPr>
        <p:txBody>
          <a:bodyPr wrap="square" lIns="0" tIns="0" rIns="0" bIns="0" rtlCol="0"/>
          <a:lstStyle/>
          <a:p>
            <a:endParaRPr>
              <a:solidFill>
                <a:prstClr val="black"/>
              </a:solidFill>
              <a:latin typeface="Calibri"/>
            </a:endParaRPr>
          </a:p>
        </p:txBody>
      </p:sp>
      <p:sp>
        <p:nvSpPr>
          <p:cNvPr id="97" name="object 59">
            <a:extLst>
              <a:ext uri="{FF2B5EF4-FFF2-40B4-BE49-F238E27FC236}">
                <a16:creationId xmlns:a16="http://schemas.microsoft.com/office/drawing/2014/main" id="{3DD0CEDD-69FE-4D0B-AABC-F8FF25DC9812}"/>
              </a:ext>
            </a:extLst>
          </p:cNvPr>
          <p:cNvSpPr txBox="1"/>
          <p:nvPr/>
        </p:nvSpPr>
        <p:spPr>
          <a:xfrm>
            <a:off x="799702" y="4278504"/>
            <a:ext cx="5160645" cy="961390"/>
          </a:xfrm>
          <a:prstGeom prst="rect">
            <a:avLst/>
          </a:prstGeom>
        </p:spPr>
        <p:txBody>
          <a:bodyPr vert="horz" wrap="square" lIns="0" tIns="80010" rIns="0" bIns="0" rtlCol="0">
            <a:spAutoFit/>
          </a:bodyPr>
          <a:lstStyle/>
          <a:p>
            <a:pPr marL="13335">
              <a:spcBef>
                <a:spcPts val="630"/>
              </a:spcBef>
            </a:pPr>
            <a:r>
              <a:rPr dirty="0">
                <a:solidFill>
                  <a:srgbClr val="585858"/>
                </a:solidFill>
                <a:latin typeface="黑体" panose="02010609060101010101" pitchFamily="49" charset="-122"/>
                <a:ea typeface="黑体" panose="02010609060101010101" pitchFamily="49" charset="-122"/>
                <a:cs typeface="宋体"/>
              </a:rPr>
              <a:t>库控能力的提升</a:t>
            </a:r>
            <a:endParaRPr dirty="0">
              <a:solidFill>
                <a:prstClr val="black"/>
              </a:solidFill>
              <a:latin typeface="黑体" panose="02010609060101010101" pitchFamily="49" charset="-122"/>
              <a:ea typeface="黑体" panose="02010609060101010101" pitchFamily="49" charset="-122"/>
              <a:cs typeface="宋体"/>
            </a:endParaRPr>
          </a:p>
          <a:p>
            <a:pPr marL="12700" marR="5080">
              <a:spcBef>
                <a:spcPts val="355"/>
              </a:spcBef>
            </a:pPr>
            <a:r>
              <a:rPr sz="1200" dirty="0">
                <a:solidFill>
                  <a:srgbClr val="585858"/>
                </a:solidFill>
                <a:latin typeface="微软雅黑"/>
                <a:cs typeface="微软雅黑"/>
              </a:rPr>
              <a:t>建立由系统管理的ab</a:t>
            </a:r>
            <a:r>
              <a:rPr sz="1200" spc="-5" dirty="0">
                <a:solidFill>
                  <a:srgbClr val="585858"/>
                </a:solidFill>
                <a:latin typeface="微软雅黑"/>
                <a:cs typeface="微软雅黑"/>
              </a:rPr>
              <a:t>c</a:t>
            </a:r>
            <a:r>
              <a:rPr sz="1200" dirty="0">
                <a:solidFill>
                  <a:srgbClr val="585858"/>
                </a:solidFill>
                <a:latin typeface="微软雅黑"/>
                <a:cs typeface="微软雅黑"/>
              </a:rPr>
              <a:t>分类的循环盘点，对库存的时效性、准确性提供系统保 障，解放料帐、仓库保管员的工作时间，将富余的人力资源转移到企业成本 控制更有效的库控上来。</a:t>
            </a:r>
            <a:endParaRPr sz="1200" dirty="0">
              <a:solidFill>
                <a:prstClr val="black"/>
              </a:solidFill>
              <a:latin typeface="微软雅黑"/>
              <a:cs typeface="微软雅黑"/>
            </a:endParaRPr>
          </a:p>
        </p:txBody>
      </p:sp>
      <p:sp>
        <p:nvSpPr>
          <p:cNvPr id="98" name="object 60">
            <a:extLst>
              <a:ext uri="{FF2B5EF4-FFF2-40B4-BE49-F238E27FC236}">
                <a16:creationId xmlns:a16="http://schemas.microsoft.com/office/drawing/2014/main" id="{92077D96-F130-4CB0-92C0-D6707ADEE48E}"/>
              </a:ext>
            </a:extLst>
          </p:cNvPr>
          <p:cNvSpPr txBox="1"/>
          <p:nvPr/>
        </p:nvSpPr>
        <p:spPr>
          <a:xfrm>
            <a:off x="2381613" y="905976"/>
            <a:ext cx="4674235" cy="2576346"/>
          </a:xfrm>
          <a:prstGeom prst="rect">
            <a:avLst/>
          </a:prstGeom>
        </p:spPr>
        <p:txBody>
          <a:bodyPr vert="horz" wrap="square" lIns="0" tIns="74930" rIns="0" bIns="0" rtlCol="0">
            <a:spAutoFit/>
          </a:bodyPr>
          <a:lstStyle/>
          <a:p>
            <a:pPr marR="386080" algn="r">
              <a:spcBef>
                <a:spcPts val="590"/>
              </a:spcBef>
            </a:pPr>
            <a:r>
              <a:rPr spc="-5" dirty="0">
                <a:solidFill>
                  <a:srgbClr val="585858"/>
                </a:solidFill>
                <a:latin typeface="黑体" panose="02010609060101010101" pitchFamily="49" charset="-122"/>
                <a:ea typeface="黑体" panose="02010609060101010101" pitchFamily="49" charset="-122"/>
                <a:cs typeface="宋体"/>
              </a:rPr>
              <a:t>打通供应链</a:t>
            </a:r>
            <a:endParaRPr dirty="0">
              <a:solidFill>
                <a:prstClr val="black"/>
              </a:solidFill>
              <a:latin typeface="黑体" panose="02010609060101010101" pitchFamily="49" charset="-122"/>
              <a:ea typeface="黑体" panose="02010609060101010101" pitchFamily="49" charset="-122"/>
              <a:cs typeface="宋体"/>
            </a:endParaRPr>
          </a:p>
          <a:p>
            <a:pPr marL="3136900" marR="5080" algn="just">
              <a:spcBef>
                <a:spcPts val="330"/>
              </a:spcBef>
            </a:pPr>
            <a:r>
              <a:rPr sz="1200" dirty="0">
                <a:solidFill>
                  <a:srgbClr val="585858"/>
                </a:solidFill>
                <a:latin typeface="微软雅黑"/>
                <a:cs typeface="微软雅黑"/>
              </a:rPr>
              <a:t>这包括从采购订货的装 车单、托盘单、装箱单 的全条码管理，到入场 物流、出厂物流的全物 流环节的全覆盖</a:t>
            </a:r>
            <a:endParaRPr sz="1200" dirty="0">
              <a:solidFill>
                <a:prstClr val="black"/>
              </a:solidFill>
              <a:latin typeface="微软雅黑"/>
              <a:cs typeface="微软雅黑"/>
            </a:endParaRPr>
          </a:p>
          <a:p>
            <a:pPr>
              <a:spcBef>
                <a:spcPts val="30"/>
              </a:spcBef>
            </a:pPr>
            <a:endParaRPr sz="1350" dirty="0">
              <a:solidFill>
                <a:prstClr val="black"/>
              </a:solidFill>
              <a:latin typeface="微软雅黑"/>
              <a:cs typeface="微软雅黑"/>
            </a:endParaRPr>
          </a:p>
          <a:p>
            <a:pPr marL="12700"/>
            <a:r>
              <a:rPr dirty="0">
                <a:solidFill>
                  <a:srgbClr val="585858"/>
                </a:solidFill>
                <a:latin typeface="黑体" panose="02010609060101010101" pitchFamily="49" charset="-122"/>
                <a:ea typeface="黑体" panose="02010609060101010101" pitchFamily="49" charset="-122"/>
                <a:cs typeface="宋体"/>
              </a:rPr>
              <a:t>业务流程再造</a:t>
            </a:r>
            <a:endParaRPr dirty="0">
              <a:solidFill>
                <a:prstClr val="black"/>
              </a:solidFill>
              <a:latin typeface="黑体" panose="02010609060101010101" pitchFamily="49" charset="-122"/>
              <a:ea typeface="黑体" panose="02010609060101010101" pitchFamily="49" charset="-122"/>
              <a:cs typeface="宋体"/>
            </a:endParaRPr>
          </a:p>
          <a:p>
            <a:pPr marL="12700" marR="1454150">
              <a:spcBef>
                <a:spcPts val="330"/>
              </a:spcBef>
            </a:pPr>
            <a:r>
              <a:rPr sz="1200" dirty="0">
                <a:solidFill>
                  <a:srgbClr val="585858"/>
                </a:solidFill>
                <a:latin typeface="微软雅黑"/>
                <a:cs typeface="微软雅黑"/>
              </a:rPr>
              <a:t>对入库、质检、上架、捡货、出库，成品报工、 短驳、入库、上架、捡货、出库全部流程，均 采用条形码扫描技术，标准化所有物流业务流 程</a:t>
            </a:r>
            <a:endParaRPr sz="1200" dirty="0">
              <a:solidFill>
                <a:prstClr val="black"/>
              </a:solidFill>
              <a:latin typeface="微软雅黑"/>
              <a:cs typeface="微软雅黑"/>
            </a:endParaRPr>
          </a:p>
        </p:txBody>
      </p:sp>
      <p:sp>
        <p:nvSpPr>
          <p:cNvPr id="100" name="object 75">
            <a:extLst>
              <a:ext uri="{FF2B5EF4-FFF2-40B4-BE49-F238E27FC236}">
                <a16:creationId xmlns:a16="http://schemas.microsoft.com/office/drawing/2014/main" id="{49838FE6-05FD-429A-8175-F53553A930ED}"/>
              </a:ext>
            </a:extLst>
          </p:cNvPr>
          <p:cNvSpPr/>
          <p:nvPr/>
        </p:nvSpPr>
        <p:spPr>
          <a:xfrm>
            <a:off x="10055227" y="2470550"/>
            <a:ext cx="783921" cy="783921"/>
          </a:xfrm>
          <a:custGeom>
            <a:avLst/>
            <a:gdLst/>
            <a:ahLst/>
            <a:cxnLst/>
            <a:rect l="l" t="t" r="r" b="b"/>
            <a:pathLst>
              <a:path w="909320" h="909320">
                <a:moveTo>
                  <a:pt x="454533" y="0"/>
                </a:moveTo>
                <a:lnTo>
                  <a:pt x="408051" y="2346"/>
                </a:lnTo>
                <a:lnTo>
                  <a:pt x="362915" y="9232"/>
                </a:lnTo>
                <a:lnTo>
                  <a:pt x="319351" y="20430"/>
                </a:lnTo>
                <a:lnTo>
                  <a:pt x="277588" y="35712"/>
                </a:lnTo>
                <a:lnTo>
                  <a:pt x="237854" y="54850"/>
                </a:lnTo>
                <a:lnTo>
                  <a:pt x="200378" y="77614"/>
                </a:lnTo>
                <a:lnTo>
                  <a:pt x="165388" y="103777"/>
                </a:lnTo>
                <a:lnTo>
                  <a:pt x="133111" y="133111"/>
                </a:lnTo>
                <a:lnTo>
                  <a:pt x="103777" y="165388"/>
                </a:lnTo>
                <a:lnTo>
                  <a:pt x="77614" y="200378"/>
                </a:lnTo>
                <a:lnTo>
                  <a:pt x="54850" y="237854"/>
                </a:lnTo>
                <a:lnTo>
                  <a:pt x="35712" y="277588"/>
                </a:lnTo>
                <a:lnTo>
                  <a:pt x="20430" y="319351"/>
                </a:lnTo>
                <a:lnTo>
                  <a:pt x="9232" y="362915"/>
                </a:lnTo>
                <a:lnTo>
                  <a:pt x="2346" y="408051"/>
                </a:lnTo>
                <a:lnTo>
                  <a:pt x="0" y="454532"/>
                </a:lnTo>
                <a:lnTo>
                  <a:pt x="2346" y="501014"/>
                </a:lnTo>
                <a:lnTo>
                  <a:pt x="9232" y="546150"/>
                </a:lnTo>
                <a:lnTo>
                  <a:pt x="20430" y="589714"/>
                </a:lnTo>
                <a:lnTo>
                  <a:pt x="35712" y="631477"/>
                </a:lnTo>
                <a:lnTo>
                  <a:pt x="54850" y="671211"/>
                </a:lnTo>
                <a:lnTo>
                  <a:pt x="77614" y="708687"/>
                </a:lnTo>
                <a:lnTo>
                  <a:pt x="103777" y="743677"/>
                </a:lnTo>
                <a:lnTo>
                  <a:pt x="133111" y="775954"/>
                </a:lnTo>
                <a:lnTo>
                  <a:pt x="165388" y="805288"/>
                </a:lnTo>
                <a:lnTo>
                  <a:pt x="200378" y="831451"/>
                </a:lnTo>
                <a:lnTo>
                  <a:pt x="237854" y="854215"/>
                </a:lnTo>
                <a:lnTo>
                  <a:pt x="277588" y="873353"/>
                </a:lnTo>
                <a:lnTo>
                  <a:pt x="319351" y="888635"/>
                </a:lnTo>
                <a:lnTo>
                  <a:pt x="362915" y="899833"/>
                </a:lnTo>
                <a:lnTo>
                  <a:pt x="408051" y="906719"/>
                </a:lnTo>
                <a:lnTo>
                  <a:pt x="454533" y="909065"/>
                </a:lnTo>
                <a:lnTo>
                  <a:pt x="501014" y="906719"/>
                </a:lnTo>
                <a:lnTo>
                  <a:pt x="546150" y="899833"/>
                </a:lnTo>
                <a:lnTo>
                  <a:pt x="589714" y="888635"/>
                </a:lnTo>
                <a:lnTo>
                  <a:pt x="631477" y="873353"/>
                </a:lnTo>
                <a:lnTo>
                  <a:pt x="671211" y="854215"/>
                </a:lnTo>
                <a:lnTo>
                  <a:pt x="708687" y="831451"/>
                </a:lnTo>
                <a:lnTo>
                  <a:pt x="743677" y="805288"/>
                </a:lnTo>
                <a:lnTo>
                  <a:pt x="775954" y="775954"/>
                </a:lnTo>
                <a:lnTo>
                  <a:pt x="805288" y="743677"/>
                </a:lnTo>
                <a:lnTo>
                  <a:pt x="831451" y="708687"/>
                </a:lnTo>
                <a:lnTo>
                  <a:pt x="854215" y="671211"/>
                </a:lnTo>
                <a:lnTo>
                  <a:pt x="873353" y="631477"/>
                </a:lnTo>
                <a:lnTo>
                  <a:pt x="888635" y="589714"/>
                </a:lnTo>
                <a:lnTo>
                  <a:pt x="899833" y="546150"/>
                </a:lnTo>
                <a:lnTo>
                  <a:pt x="906719" y="501014"/>
                </a:lnTo>
                <a:lnTo>
                  <a:pt x="909065" y="454532"/>
                </a:lnTo>
                <a:lnTo>
                  <a:pt x="906719" y="408051"/>
                </a:lnTo>
                <a:lnTo>
                  <a:pt x="899833" y="362915"/>
                </a:lnTo>
                <a:lnTo>
                  <a:pt x="888635" y="319351"/>
                </a:lnTo>
                <a:lnTo>
                  <a:pt x="873353" y="277588"/>
                </a:lnTo>
                <a:lnTo>
                  <a:pt x="854215" y="237854"/>
                </a:lnTo>
                <a:lnTo>
                  <a:pt x="831451" y="200378"/>
                </a:lnTo>
                <a:lnTo>
                  <a:pt x="805288" y="165388"/>
                </a:lnTo>
                <a:lnTo>
                  <a:pt x="775954" y="133111"/>
                </a:lnTo>
                <a:lnTo>
                  <a:pt x="743677" y="103777"/>
                </a:lnTo>
                <a:lnTo>
                  <a:pt x="708687" y="77614"/>
                </a:lnTo>
                <a:lnTo>
                  <a:pt x="671211" y="54850"/>
                </a:lnTo>
                <a:lnTo>
                  <a:pt x="631477" y="35712"/>
                </a:lnTo>
                <a:lnTo>
                  <a:pt x="589714" y="20430"/>
                </a:lnTo>
                <a:lnTo>
                  <a:pt x="546150" y="9232"/>
                </a:lnTo>
                <a:lnTo>
                  <a:pt x="501014" y="2346"/>
                </a:lnTo>
                <a:lnTo>
                  <a:pt x="454533" y="0"/>
                </a:lnTo>
                <a:close/>
              </a:path>
            </a:pathLst>
          </a:custGeom>
          <a:solidFill>
            <a:srgbClr val="DF5D38"/>
          </a:solidFill>
        </p:spPr>
        <p:txBody>
          <a:bodyPr wrap="square" lIns="0" tIns="0" rIns="0" bIns="0" rtlCol="0"/>
          <a:lstStyle/>
          <a:p>
            <a:endParaRPr/>
          </a:p>
        </p:txBody>
      </p:sp>
      <p:sp>
        <p:nvSpPr>
          <p:cNvPr id="102" name="object 77">
            <a:extLst>
              <a:ext uri="{FF2B5EF4-FFF2-40B4-BE49-F238E27FC236}">
                <a16:creationId xmlns:a16="http://schemas.microsoft.com/office/drawing/2014/main" id="{78A4243D-D815-48DF-B2E0-28EB95ABB0FA}"/>
              </a:ext>
            </a:extLst>
          </p:cNvPr>
          <p:cNvSpPr/>
          <p:nvPr/>
        </p:nvSpPr>
        <p:spPr>
          <a:xfrm>
            <a:off x="10230765" y="2700919"/>
            <a:ext cx="255270" cy="386080"/>
          </a:xfrm>
          <a:custGeom>
            <a:avLst/>
            <a:gdLst/>
            <a:ahLst/>
            <a:cxnLst/>
            <a:rect l="l" t="t" r="r" b="b"/>
            <a:pathLst>
              <a:path w="255270" h="386079">
                <a:moveTo>
                  <a:pt x="2835" y="0"/>
                </a:moveTo>
                <a:lnTo>
                  <a:pt x="0" y="0"/>
                </a:lnTo>
                <a:lnTo>
                  <a:pt x="0" y="385554"/>
                </a:lnTo>
                <a:lnTo>
                  <a:pt x="252351" y="385554"/>
                </a:lnTo>
                <a:lnTo>
                  <a:pt x="255184" y="382719"/>
                </a:lnTo>
                <a:lnTo>
                  <a:pt x="2835" y="382719"/>
                </a:lnTo>
                <a:lnTo>
                  <a:pt x="2835" y="0"/>
                </a:lnTo>
                <a:close/>
              </a:path>
            </a:pathLst>
          </a:custGeom>
          <a:solidFill>
            <a:srgbClr val="BBBDC0"/>
          </a:solidFill>
        </p:spPr>
        <p:txBody>
          <a:bodyPr wrap="square" lIns="0" tIns="0" rIns="0" bIns="0" rtlCol="0"/>
          <a:lstStyle/>
          <a:p>
            <a:endParaRPr/>
          </a:p>
        </p:txBody>
      </p:sp>
      <p:sp>
        <p:nvSpPr>
          <p:cNvPr id="103" name="object 78">
            <a:extLst>
              <a:ext uri="{FF2B5EF4-FFF2-40B4-BE49-F238E27FC236}">
                <a16:creationId xmlns:a16="http://schemas.microsoft.com/office/drawing/2014/main" id="{169825EF-4406-4435-80C8-B4688C29F139}"/>
              </a:ext>
            </a:extLst>
          </p:cNvPr>
          <p:cNvSpPr/>
          <p:nvPr/>
        </p:nvSpPr>
        <p:spPr>
          <a:xfrm>
            <a:off x="10233601" y="2698087"/>
            <a:ext cx="306705" cy="386080"/>
          </a:xfrm>
          <a:custGeom>
            <a:avLst/>
            <a:gdLst/>
            <a:ahLst/>
            <a:cxnLst/>
            <a:rect l="l" t="t" r="r" b="b"/>
            <a:pathLst>
              <a:path w="306704" h="386079">
                <a:moveTo>
                  <a:pt x="306224" y="0"/>
                </a:moveTo>
                <a:lnTo>
                  <a:pt x="0" y="0"/>
                </a:lnTo>
                <a:lnTo>
                  <a:pt x="0" y="385552"/>
                </a:lnTo>
                <a:lnTo>
                  <a:pt x="252348" y="385552"/>
                </a:lnTo>
                <a:lnTo>
                  <a:pt x="306224" y="328852"/>
                </a:lnTo>
                <a:lnTo>
                  <a:pt x="306224" y="0"/>
                </a:lnTo>
                <a:close/>
              </a:path>
            </a:pathLst>
          </a:custGeom>
          <a:solidFill>
            <a:srgbClr val="FFFBF5"/>
          </a:solidFill>
        </p:spPr>
        <p:txBody>
          <a:bodyPr wrap="square" lIns="0" tIns="0" rIns="0" bIns="0" rtlCol="0"/>
          <a:lstStyle/>
          <a:p>
            <a:endParaRPr/>
          </a:p>
        </p:txBody>
      </p:sp>
      <p:sp>
        <p:nvSpPr>
          <p:cNvPr id="104" name="object 79">
            <a:extLst>
              <a:ext uri="{FF2B5EF4-FFF2-40B4-BE49-F238E27FC236}">
                <a16:creationId xmlns:a16="http://schemas.microsoft.com/office/drawing/2014/main" id="{A59AACC1-0CBB-432A-829D-F41D2F24F2EB}"/>
              </a:ext>
            </a:extLst>
          </p:cNvPr>
          <p:cNvSpPr/>
          <p:nvPr/>
        </p:nvSpPr>
        <p:spPr>
          <a:xfrm>
            <a:off x="10233601" y="2708012"/>
            <a:ext cx="309245" cy="0"/>
          </a:xfrm>
          <a:custGeom>
            <a:avLst/>
            <a:gdLst/>
            <a:ahLst/>
            <a:cxnLst/>
            <a:rect l="l" t="t" r="r" b="b"/>
            <a:pathLst>
              <a:path w="309245">
                <a:moveTo>
                  <a:pt x="0" y="0"/>
                </a:moveTo>
                <a:lnTo>
                  <a:pt x="309054" y="0"/>
                </a:lnTo>
              </a:path>
            </a:pathLst>
          </a:custGeom>
          <a:ln w="31184">
            <a:solidFill>
              <a:srgbClr val="043C5D"/>
            </a:solidFill>
          </a:ln>
        </p:spPr>
        <p:txBody>
          <a:bodyPr wrap="square" lIns="0" tIns="0" rIns="0" bIns="0" rtlCol="0"/>
          <a:lstStyle/>
          <a:p>
            <a:endParaRPr/>
          </a:p>
        </p:txBody>
      </p:sp>
      <p:sp>
        <p:nvSpPr>
          <p:cNvPr id="105" name="object 80">
            <a:extLst>
              <a:ext uri="{FF2B5EF4-FFF2-40B4-BE49-F238E27FC236}">
                <a16:creationId xmlns:a16="http://schemas.microsoft.com/office/drawing/2014/main" id="{DDB3E8D3-EC84-403D-ACC0-0B72E901F1D2}"/>
              </a:ext>
            </a:extLst>
          </p:cNvPr>
          <p:cNvSpPr/>
          <p:nvPr/>
        </p:nvSpPr>
        <p:spPr>
          <a:xfrm>
            <a:off x="10477442" y="2700919"/>
            <a:ext cx="8890" cy="5715"/>
          </a:xfrm>
          <a:custGeom>
            <a:avLst/>
            <a:gdLst/>
            <a:ahLst/>
            <a:cxnLst/>
            <a:rect l="l" t="t" r="r" b="b"/>
            <a:pathLst>
              <a:path w="8889" h="5714">
                <a:moveTo>
                  <a:pt x="8507" y="0"/>
                </a:moveTo>
                <a:lnTo>
                  <a:pt x="0" y="0"/>
                </a:lnTo>
                <a:lnTo>
                  <a:pt x="0" y="5673"/>
                </a:lnTo>
                <a:lnTo>
                  <a:pt x="8507" y="5673"/>
                </a:lnTo>
                <a:lnTo>
                  <a:pt x="8507" y="0"/>
                </a:lnTo>
                <a:close/>
              </a:path>
            </a:pathLst>
          </a:custGeom>
          <a:solidFill>
            <a:srgbClr val="EB5054"/>
          </a:solidFill>
        </p:spPr>
        <p:txBody>
          <a:bodyPr wrap="square" lIns="0" tIns="0" rIns="0" bIns="0" rtlCol="0"/>
          <a:lstStyle/>
          <a:p>
            <a:endParaRPr/>
          </a:p>
        </p:txBody>
      </p:sp>
      <p:sp>
        <p:nvSpPr>
          <p:cNvPr id="106" name="object 81">
            <a:extLst>
              <a:ext uri="{FF2B5EF4-FFF2-40B4-BE49-F238E27FC236}">
                <a16:creationId xmlns:a16="http://schemas.microsoft.com/office/drawing/2014/main" id="{A575F859-6D16-4343-AB65-F01DE8561BF3}"/>
              </a:ext>
            </a:extLst>
          </p:cNvPr>
          <p:cNvSpPr/>
          <p:nvPr/>
        </p:nvSpPr>
        <p:spPr>
          <a:xfrm>
            <a:off x="10494457" y="2700919"/>
            <a:ext cx="8890" cy="5715"/>
          </a:xfrm>
          <a:custGeom>
            <a:avLst/>
            <a:gdLst/>
            <a:ahLst/>
            <a:cxnLst/>
            <a:rect l="l" t="t" r="r" b="b"/>
            <a:pathLst>
              <a:path w="8889" h="5714">
                <a:moveTo>
                  <a:pt x="8507" y="0"/>
                </a:moveTo>
                <a:lnTo>
                  <a:pt x="0" y="0"/>
                </a:lnTo>
                <a:lnTo>
                  <a:pt x="0" y="5673"/>
                </a:lnTo>
                <a:lnTo>
                  <a:pt x="8507" y="5673"/>
                </a:lnTo>
                <a:lnTo>
                  <a:pt x="8507" y="0"/>
                </a:lnTo>
                <a:close/>
              </a:path>
            </a:pathLst>
          </a:custGeom>
          <a:solidFill>
            <a:srgbClr val="449BB5"/>
          </a:solidFill>
        </p:spPr>
        <p:txBody>
          <a:bodyPr wrap="square" lIns="0" tIns="0" rIns="0" bIns="0" rtlCol="0"/>
          <a:lstStyle/>
          <a:p>
            <a:endParaRPr/>
          </a:p>
        </p:txBody>
      </p:sp>
      <p:sp>
        <p:nvSpPr>
          <p:cNvPr id="107" name="object 82">
            <a:extLst>
              <a:ext uri="{FF2B5EF4-FFF2-40B4-BE49-F238E27FC236}">
                <a16:creationId xmlns:a16="http://schemas.microsoft.com/office/drawing/2014/main" id="{A9B1D4BD-F459-4425-9704-2847CC44DB2F}"/>
              </a:ext>
            </a:extLst>
          </p:cNvPr>
          <p:cNvSpPr/>
          <p:nvPr/>
        </p:nvSpPr>
        <p:spPr>
          <a:xfrm>
            <a:off x="10511471" y="2700919"/>
            <a:ext cx="8890" cy="5715"/>
          </a:xfrm>
          <a:custGeom>
            <a:avLst/>
            <a:gdLst/>
            <a:ahLst/>
            <a:cxnLst/>
            <a:rect l="l" t="t" r="r" b="b"/>
            <a:pathLst>
              <a:path w="8889" h="5714">
                <a:moveTo>
                  <a:pt x="8507" y="0"/>
                </a:moveTo>
                <a:lnTo>
                  <a:pt x="0" y="0"/>
                </a:lnTo>
                <a:lnTo>
                  <a:pt x="0" y="5673"/>
                </a:lnTo>
                <a:lnTo>
                  <a:pt x="8507" y="5673"/>
                </a:lnTo>
                <a:lnTo>
                  <a:pt x="8507" y="0"/>
                </a:lnTo>
                <a:close/>
              </a:path>
            </a:pathLst>
          </a:custGeom>
          <a:solidFill>
            <a:srgbClr val="FFFAF5"/>
          </a:solidFill>
        </p:spPr>
        <p:txBody>
          <a:bodyPr wrap="square" lIns="0" tIns="0" rIns="0" bIns="0" rtlCol="0"/>
          <a:lstStyle/>
          <a:p>
            <a:endParaRPr/>
          </a:p>
        </p:txBody>
      </p:sp>
      <p:sp>
        <p:nvSpPr>
          <p:cNvPr id="108" name="object 83">
            <a:extLst>
              <a:ext uri="{FF2B5EF4-FFF2-40B4-BE49-F238E27FC236}">
                <a16:creationId xmlns:a16="http://schemas.microsoft.com/office/drawing/2014/main" id="{FABF6A5C-0422-44E6-916C-7421D9EBB973}"/>
              </a:ext>
            </a:extLst>
          </p:cNvPr>
          <p:cNvSpPr/>
          <p:nvPr/>
        </p:nvSpPr>
        <p:spPr>
          <a:xfrm>
            <a:off x="10244942" y="2744860"/>
            <a:ext cx="107950" cy="0"/>
          </a:xfrm>
          <a:custGeom>
            <a:avLst/>
            <a:gdLst/>
            <a:ahLst/>
            <a:cxnLst/>
            <a:rect l="l" t="t" r="r" b="b"/>
            <a:pathLst>
              <a:path w="107950">
                <a:moveTo>
                  <a:pt x="0" y="0"/>
                </a:moveTo>
                <a:lnTo>
                  <a:pt x="107742" y="0"/>
                </a:lnTo>
              </a:path>
            </a:pathLst>
          </a:custGeom>
          <a:ln w="8504">
            <a:solidFill>
              <a:srgbClr val="D94D3E"/>
            </a:solidFill>
          </a:ln>
        </p:spPr>
        <p:txBody>
          <a:bodyPr wrap="square" lIns="0" tIns="0" rIns="0" bIns="0" rtlCol="0"/>
          <a:lstStyle/>
          <a:p>
            <a:endParaRPr/>
          </a:p>
        </p:txBody>
      </p:sp>
      <p:sp>
        <p:nvSpPr>
          <p:cNvPr id="109" name="object 84">
            <a:extLst>
              <a:ext uri="{FF2B5EF4-FFF2-40B4-BE49-F238E27FC236}">
                <a16:creationId xmlns:a16="http://schemas.microsoft.com/office/drawing/2014/main" id="{1A8B5F02-B465-40BE-AA24-FEA0AD97469C}"/>
              </a:ext>
            </a:extLst>
          </p:cNvPr>
          <p:cNvSpPr/>
          <p:nvPr/>
        </p:nvSpPr>
        <p:spPr>
          <a:xfrm>
            <a:off x="10358360" y="2740608"/>
            <a:ext cx="22860" cy="8890"/>
          </a:xfrm>
          <a:custGeom>
            <a:avLst/>
            <a:gdLst/>
            <a:ahLst/>
            <a:cxnLst/>
            <a:rect l="l" t="t" r="r" b="b"/>
            <a:pathLst>
              <a:path w="22860" h="8889">
                <a:moveTo>
                  <a:pt x="0" y="8504"/>
                </a:moveTo>
                <a:lnTo>
                  <a:pt x="22683" y="8504"/>
                </a:lnTo>
                <a:lnTo>
                  <a:pt x="22683" y="0"/>
                </a:lnTo>
                <a:lnTo>
                  <a:pt x="0" y="0"/>
                </a:lnTo>
                <a:lnTo>
                  <a:pt x="0" y="8504"/>
                </a:lnTo>
                <a:close/>
              </a:path>
            </a:pathLst>
          </a:custGeom>
          <a:solidFill>
            <a:srgbClr val="D94D3E"/>
          </a:solidFill>
        </p:spPr>
        <p:txBody>
          <a:bodyPr wrap="square" lIns="0" tIns="0" rIns="0" bIns="0" rtlCol="0"/>
          <a:lstStyle/>
          <a:p>
            <a:endParaRPr/>
          </a:p>
        </p:txBody>
      </p:sp>
      <p:sp>
        <p:nvSpPr>
          <p:cNvPr id="110" name="object 85">
            <a:extLst>
              <a:ext uri="{FF2B5EF4-FFF2-40B4-BE49-F238E27FC236}">
                <a16:creationId xmlns:a16="http://schemas.microsoft.com/office/drawing/2014/main" id="{59036D2B-10ED-4857-B508-DDFD6356A6AD}"/>
              </a:ext>
            </a:extLst>
          </p:cNvPr>
          <p:cNvSpPr/>
          <p:nvPr/>
        </p:nvSpPr>
        <p:spPr>
          <a:xfrm>
            <a:off x="10386714" y="2740608"/>
            <a:ext cx="20320" cy="8890"/>
          </a:xfrm>
          <a:custGeom>
            <a:avLst/>
            <a:gdLst/>
            <a:ahLst/>
            <a:cxnLst/>
            <a:rect l="l" t="t" r="r" b="b"/>
            <a:pathLst>
              <a:path w="20320" h="8889">
                <a:moveTo>
                  <a:pt x="0" y="8504"/>
                </a:moveTo>
                <a:lnTo>
                  <a:pt x="19847" y="8504"/>
                </a:lnTo>
                <a:lnTo>
                  <a:pt x="19847" y="0"/>
                </a:lnTo>
                <a:lnTo>
                  <a:pt x="0" y="0"/>
                </a:lnTo>
                <a:lnTo>
                  <a:pt x="0" y="8504"/>
                </a:lnTo>
                <a:close/>
              </a:path>
            </a:pathLst>
          </a:custGeom>
          <a:solidFill>
            <a:srgbClr val="D94D3E"/>
          </a:solidFill>
        </p:spPr>
        <p:txBody>
          <a:bodyPr wrap="square" lIns="0" tIns="0" rIns="0" bIns="0" rtlCol="0"/>
          <a:lstStyle/>
          <a:p>
            <a:endParaRPr/>
          </a:p>
        </p:txBody>
      </p:sp>
      <p:sp>
        <p:nvSpPr>
          <p:cNvPr id="111" name="object 86">
            <a:extLst>
              <a:ext uri="{FF2B5EF4-FFF2-40B4-BE49-F238E27FC236}">
                <a16:creationId xmlns:a16="http://schemas.microsoft.com/office/drawing/2014/main" id="{69CE11C3-8656-4756-AA0D-8B5F3D33F545}"/>
              </a:ext>
            </a:extLst>
          </p:cNvPr>
          <p:cNvSpPr/>
          <p:nvPr/>
        </p:nvSpPr>
        <p:spPr>
          <a:xfrm>
            <a:off x="10247778" y="2708014"/>
            <a:ext cx="164465" cy="0"/>
          </a:xfrm>
          <a:custGeom>
            <a:avLst/>
            <a:gdLst/>
            <a:ahLst/>
            <a:cxnLst/>
            <a:rect l="l" t="t" r="r" b="b"/>
            <a:pathLst>
              <a:path w="164464">
                <a:moveTo>
                  <a:pt x="0" y="0"/>
                </a:moveTo>
                <a:lnTo>
                  <a:pt x="164450" y="0"/>
                </a:lnTo>
              </a:path>
            </a:pathLst>
          </a:custGeom>
          <a:ln w="8504">
            <a:solidFill>
              <a:srgbClr val="FFFBF5"/>
            </a:solidFill>
          </a:ln>
        </p:spPr>
        <p:txBody>
          <a:bodyPr wrap="square" lIns="0" tIns="0" rIns="0" bIns="0" rtlCol="0"/>
          <a:lstStyle/>
          <a:p>
            <a:endParaRPr/>
          </a:p>
        </p:txBody>
      </p:sp>
      <p:sp>
        <p:nvSpPr>
          <p:cNvPr id="112" name="object 87">
            <a:extLst>
              <a:ext uri="{FF2B5EF4-FFF2-40B4-BE49-F238E27FC236}">
                <a16:creationId xmlns:a16="http://schemas.microsoft.com/office/drawing/2014/main" id="{A6C4A41D-35DE-4487-97EC-1E14F5774226}"/>
              </a:ext>
            </a:extLst>
          </p:cNvPr>
          <p:cNvSpPr/>
          <p:nvPr/>
        </p:nvSpPr>
        <p:spPr>
          <a:xfrm>
            <a:off x="10247778" y="2885194"/>
            <a:ext cx="272415" cy="0"/>
          </a:xfrm>
          <a:custGeom>
            <a:avLst/>
            <a:gdLst/>
            <a:ahLst/>
            <a:cxnLst/>
            <a:rect l="l" t="t" r="r" b="b"/>
            <a:pathLst>
              <a:path w="272414">
                <a:moveTo>
                  <a:pt x="0" y="0"/>
                </a:moveTo>
                <a:lnTo>
                  <a:pt x="272193" y="0"/>
                </a:lnTo>
              </a:path>
            </a:pathLst>
          </a:custGeom>
          <a:ln w="5669">
            <a:solidFill>
              <a:srgbClr val="929497"/>
            </a:solidFill>
          </a:ln>
        </p:spPr>
        <p:txBody>
          <a:bodyPr wrap="square" lIns="0" tIns="0" rIns="0" bIns="0" rtlCol="0"/>
          <a:lstStyle/>
          <a:p>
            <a:endParaRPr/>
          </a:p>
        </p:txBody>
      </p:sp>
      <p:sp>
        <p:nvSpPr>
          <p:cNvPr id="113" name="object 88">
            <a:extLst>
              <a:ext uri="{FF2B5EF4-FFF2-40B4-BE49-F238E27FC236}">
                <a16:creationId xmlns:a16="http://schemas.microsoft.com/office/drawing/2014/main" id="{FA56F3A3-E065-4219-ADBC-2D6A449EDB25}"/>
              </a:ext>
            </a:extLst>
          </p:cNvPr>
          <p:cNvSpPr/>
          <p:nvPr/>
        </p:nvSpPr>
        <p:spPr>
          <a:xfrm>
            <a:off x="10247778" y="2896532"/>
            <a:ext cx="71120" cy="3175"/>
          </a:xfrm>
          <a:custGeom>
            <a:avLst/>
            <a:gdLst/>
            <a:ahLst/>
            <a:cxnLst/>
            <a:rect l="l" t="t" r="r" b="b"/>
            <a:pathLst>
              <a:path w="71120" h="3175">
                <a:moveTo>
                  <a:pt x="0" y="2834"/>
                </a:moveTo>
                <a:lnTo>
                  <a:pt x="70884" y="2834"/>
                </a:lnTo>
                <a:lnTo>
                  <a:pt x="70884" y="0"/>
                </a:lnTo>
                <a:lnTo>
                  <a:pt x="0" y="0"/>
                </a:lnTo>
                <a:lnTo>
                  <a:pt x="0" y="2834"/>
                </a:lnTo>
                <a:close/>
              </a:path>
            </a:pathLst>
          </a:custGeom>
          <a:solidFill>
            <a:srgbClr val="929497"/>
          </a:solidFill>
        </p:spPr>
        <p:txBody>
          <a:bodyPr wrap="square" lIns="0" tIns="0" rIns="0" bIns="0" rtlCol="0"/>
          <a:lstStyle/>
          <a:p>
            <a:endParaRPr/>
          </a:p>
        </p:txBody>
      </p:sp>
      <p:sp>
        <p:nvSpPr>
          <p:cNvPr id="114" name="object 89">
            <a:extLst>
              <a:ext uri="{FF2B5EF4-FFF2-40B4-BE49-F238E27FC236}">
                <a16:creationId xmlns:a16="http://schemas.microsoft.com/office/drawing/2014/main" id="{56CD5D42-7E52-4696-AC72-8A0A75C25DBE}"/>
              </a:ext>
            </a:extLst>
          </p:cNvPr>
          <p:cNvSpPr/>
          <p:nvPr/>
        </p:nvSpPr>
        <p:spPr>
          <a:xfrm>
            <a:off x="10318662" y="2896532"/>
            <a:ext cx="26034" cy="3175"/>
          </a:xfrm>
          <a:custGeom>
            <a:avLst/>
            <a:gdLst/>
            <a:ahLst/>
            <a:cxnLst/>
            <a:rect l="l" t="t" r="r" b="b"/>
            <a:pathLst>
              <a:path w="26035" h="3175">
                <a:moveTo>
                  <a:pt x="0" y="2834"/>
                </a:moveTo>
                <a:lnTo>
                  <a:pt x="25518" y="2834"/>
                </a:lnTo>
                <a:lnTo>
                  <a:pt x="25518" y="0"/>
                </a:lnTo>
                <a:lnTo>
                  <a:pt x="0" y="0"/>
                </a:lnTo>
                <a:lnTo>
                  <a:pt x="0" y="2834"/>
                </a:lnTo>
                <a:close/>
              </a:path>
            </a:pathLst>
          </a:custGeom>
          <a:solidFill>
            <a:srgbClr val="929497"/>
          </a:solidFill>
        </p:spPr>
        <p:txBody>
          <a:bodyPr wrap="square" lIns="0" tIns="0" rIns="0" bIns="0" rtlCol="0"/>
          <a:lstStyle/>
          <a:p>
            <a:endParaRPr/>
          </a:p>
        </p:txBody>
      </p:sp>
      <p:sp>
        <p:nvSpPr>
          <p:cNvPr id="115" name="object 90">
            <a:extLst>
              <a:ext uri="{FF2B5EF4-FFF2-40B4-BE49-F238E27FC236}">
                <a16:creationId xmlns:a16="http://schemas.microsoft.com/office/drawing/2014/main" id="{1FFAAA23-70F4-4E8F-A903-602171F205AB}"/>
              </a:ext>
            </a:extLst>
          </p:cNvPr>
          <p:cNvSpPr/>
          <p:nvPr/>
        </p:nvSpPr>
        <p:spPr>
          <a:xfrm>
            <a:off x="10347020" y="2896532"/>
            <a:ext cx="8890" cy="3175"/>
          </a:xfrm>
          <a:custGeom>
            <a:avLst/>
            <a:gdLst/>
            <a:ahLst/>
            <a:cxnLst/>
            <a:rect l="l" t="t" r="r" b="b"/>
            <a:pathLst>
              <a:path w="8889" h="3175">
                <a:moveTo>
                  <a:pt x="0" y="2834"/>
                </a:moveTo>
                <a:lnTo>
                  <a:pt x="8506" y="2834"/>
                </a:lnTo>
                <a:lnTo>
                  <a:pt x="8506" y="0"/>
                </a:lnTo>
                <a:lnTo>
                  <a:pt x="0" y="0"/>
                </a:lnTo>
                <a:lnTo>
                  <a:pt x="0" y="2834"/>
                </a:lnTo>
                <a:close/>
              </a:path>
            </a:pathLst>
          </a:custGeom>
          <a:solidFill>
            <a:srgbClr val="929497"/>
          </a:solidFill>
        </p:spPr>
        <p:txBody>
          <a:bodyPr wrap="square" lIns="0" tIns="0" rIns="0" bIns="0" rtlCol="0"/>
          <a:lstStyle/>
          <a:p>
            <a:endParaRPr/>
          </a:p>
        </p:txBody>
      </p:sp>
      <p:sp>
        <p:nvSpPr>
          <p:cNvPr id="116" name="object 91">
            <a:extLst>
              <a:ext uri="{FF2B5EF4-FFF2-40B4-BE49-F238E27FC236}">
                <a16:creationId xmlns:a16="http://schemas.microsoft.com/office/drawing/2014/main" id="{255453E0-60D0-458F-B945-1A25B0FE3DA9}"/>
              </a:ext>
            </a:extLst>
          </p:cNvPr>
          <p:cNvSpPr/>
          <p:nvPr/>
        </p:nvSpPr>
        <p:spPr>
          <a:xfrm>
            <a:off x="10358360" y="2896532"/>
            <a:ext cx="8890" cy="3175"/>
          </a:xfrm>
          <a:custGeom>
            <a:avLst/>
            <a:gdLst/>
            <a:ahLst/>
            <a:cxnLst/>
            <a:rect l="l" t="t" r="r" b="b"/>
            <a:pathLst>
              <a:path w="8889" h="3175">
                <a:moveTo>
                  <a:pt x="0" y="2834"/>
                </a:moveTo>
                <a:lnTo>
                  <a:pt x="8506" y="2834"/>
                </a:lnTo>
                <a:lnTo>
                  <a:pt x="8506" y="0"/>
                </a:lnTo>
                <a:lnTo>
                  <a:pt x="0" y="0"/>
                </a:lnTo>
                <a:lnTo>
                  <a:pt x="0" y="2834"/>
                </a:lnTo>
                <a:close/>
              </a:path>
            </a:pathLst>
          </a:custGeom>
          <a:solidFill>
            <a:srgbClr val="929497"/>
          </a:solidFill>
        </p:spPr>
        <p:txBody>
          <a:bodyPr wrap="square" lIns="0" tIns="0" rIns="0" bIns="0" rtlCol="0"/>
          <a:lstStyle/>
          <a:p>
            <a:endParaRPr/>
          </a:p>
        </p:txBody>
      </p:sp>
      <p:sp>
        <p:nvSpPr>
          <p:cNvPr id="117" name="object 92">
            <a:extLst>
              <a:ext uri="{FF2B5EF4-FFF2-40B4-BE49-F238E27FC236}">
                <a16:creationId xmlns:a16="http://schemas.microsoft.com/office/drawing/2014/main" id="{1D6D85D1-A5F0-4779-BDC2-CB25479AD88A}"/>
              </a:ext>
            </a:extLst>
          </p:cNvPr>
          <p:cNvSpPr/>
          <p:nvPr/>
        </p:nvSpPr>
        <p:spPr>
          <a:xfrm>
            <a:off x="10369700" y="2897950"/>
            <a:ext cx="88265" cy="0"/>
          </a:xfrm>
          <a:custGeom>
            <a:avLst/>
            <a:gdLst/>
            <a:ahLst/>
            <a:cxnLst/>
            <a:rect l="l" t="t" r="r" b="b"/>
            <a:pathLst>
              <a:path w="88264">
                <a:moveTo>
                  <a:pt x="0" y="0"/>
                </a:moveTo>
                <a:lnTo>
                  <a:pt x="87897" y="0"/>
                </a:lnTo>
              </a:path>
            </a:pathLst>
          </a:custGeom>
          <a:ln w="3175">
            <a:solidFill>
              <a:srgbClr val="929497"/>
            </a:solidFill>
          </a:ln>
        </p:spPr>
        <p:txBody>
          <a:bodyPr wrap="square" lIns="0" tIns="0" rIns="0" bIns="0" rtlCol="0"/>
          <a:lstStyle/>
          <a:p>
            <a:endParaRPr/>
          </a:p>
        </p:txBody>
      </p:sp>
      <p:sp>
        <p:nvSpPr>
          <p:cNvPr id="118" name="object 93">
            <a:extLst>
              <a:ext uri="{FF2B5EF4-FFF2-40B4-BE49-F238E27FC236}">
                <a16:creationId xmlns:a16="http://schemas.microsoft.com/office/drawing/2014/main" id="{0FEB256F-5C93-4F66-8E0F-7F50869BEB55}"/>
              </a:ext>
            </a:extLst>
          </p:cNvPr>
          <p:cNvSpPr/>
          <p:nvPr/>
        </p:nvSpPr>
        <p:spPr>
          <a:xfrm>
            <a:off x="10247778" y="2909287"/>
            <a:ext cx="272415" cy="0"/>
          </a:xfrm>
          <a:custGeom>
            <a:avLst/>
            <a:gdLst/>
            <a:ahLst/>
            <a:cxnLst/>
            <a:rect l="l" t="t" r="r" b="b"/>
            <a:pathLst>
              <a:path w="272414">
                <a:moveTo>
                  <a:pt x="0" y="0"/>
                </a:moveTo>
                <a:lnTo>
                  <a:pt x="272193" y="0"/>
                </a:lnTo>
              </a:path>
            </a:pathLst>
          </a:custGeom>
          <a:ln w="3175">
            <a:solidFill>
              <a:srgbClr val="929497"/>
            </a:solidFill>
          </a:ln>
        </p:spPr>
        <p:txBody>
          <a:bodyPr wrap="square" lIns="0" tIns="0" rIns="0" bIns="0" rtlCol="0"/>
          <a:lstStyle/>
          <a:p>
            <a:endParaRPr/>
          </a:p>
        </p:txBody>
      </p:sp>
      <p:sp>
        <p:nvSpPr>
          <p:cNvPr id="119" name="object 94">
            <a:extLst>
              <a:ext uri="{FF2B5EF4-FFF2-40B4-BE49-F238E27FC236}">
                <a16:creationId xmlns:a16="http://schemas.microsoft.com/office/drawing/2014/main" id="{FEFF9E21-30FA-4CC3-A68F-393673B3B18E}"/>
              </a:ext>
            </a:extLst>
          </p:cNvPr>
          <p:cNvSpPr/>
          <p:nvPr/>
        </p:nvSpPr>
        <p:spPr>
          <a:xfrm>
            <a:off x="10247778" y="2922050"/>
            <a:ext cx="156210" cy="0"/>
          </a:xfrm>
          <a:custGeom>
            <a:avLst/>
            <a:gdLst/>
            <a:ahLst/>
            <a:cxnLst/>
            <a:rect l="l" t="t" r="r" b="b"/>
            <a:pathLst>
              <a:path w="156210">
                <a:moveTo>
                  <a:pt x="0" y="0"/>
                </a:moveTo>
                <a:lnTo>
                  <a:pt x="155943" y="0"/>
                </a:lnTo>
              </a:path>
            </a:pathLst>
          </a:custGeom>
          <a:ln w="5669">
            <a:solidFill>
              <a:srgbClr val="929497"/>
            </a:solidFill>
          </a:ln>
        </p:spPr>
        <p:txBody>
          <a:bodyPr wrap="square" lIns="0" tIns="0" rIns="0" bIns="0" rtlCol="0"/>
          <a:lstStyle/>
          <a:p>
            <a:endParaRPr/>
          </a:p>
        </p:txBody>
      </p:sp>
      <p:sp>
        <p:nvSpPr>
          <p:cNvPr id="120" name="object 95">
            <a:extLst>
              <a:ext uri="{FF2B5EF4-FFF2-40B4-BE49-F238E27FC236}">
                <a16:creationId xmlns:a16="http://schemas.microsoft.com/office/drawing/2014/main" id="{34FC8D1A-9FD7-44E2-8C33-32E486B7B114}"/>
              </a:ext>
            </a:extLst>
          </p:cNvPr>
          <p:cNvSpPr/>
          <p:nvPr/>
        </p:nvSpPr>
        <p:spPr>
          <a:xfrm>
            <a:off x="10247778" y="2950400"/>
            <a:ext cx="175895" cy="0"/>
          </a:xfrm>
          <a:custGeom>
            <a:avLst/>
            <a:gdLst/>
            <a:ahLst/>
            <a:cxnLst/>
            <a:rect l="l" t="t" r="r" b="b"/>
            <a:pathLst>
              <a:path w="175895">
                <a:moveTo>
                  <a:pt x="0" y="0"/>
                </a:moveTo>
                <a:lnTo>
                  <a:pt x="175790" y="0"/>
                </a:lnTo>
              </a:path>
            </a:pathLst>
          </a:custGeom>
          <a:ln w="5669">
            <a:solidFill>
              <a:srgbClr val="929497"/>
            </a:solidFill>
          </a:ln>
        </p:spPr>
        <p:txBody>
          <a:bodyPr wrap="square" lIns="0" tIns="0" rIns="0" bIns="0" rtlCol="0"/>
          <a:lstStyle/>
          <a:p>
            <a:endParaRPr/>
          </a:p>
        </p:txBody>
      </p:sp>
      <p:sp>
        <p:nvSpPr>
          <p:cNvPr id="121" name="object 96">
            <a:extLst>
              <a:ext uri="{FF2B5EF4-FFF2-40B4-BE49-F238E27FC236}">
                <a16:creationId xmlns:a16="http://schemas.microsoft.com/office/drawing/2014/main" id="{A6500734-16E4-4C17-B134-E617725C8D52}"/>
              </a:ext>
            </a:extLst>
          </p:cNvPr>
          <p:cNvSpPr/>
          <p:nvPr/>
        </p:nvSpPr>
        <p:spPr>
          <a:xfrm>
            <a:off x="10381040" y="2961734"/>
            <a:ext cx="42545" cy="5715"/>
          </a:xfrm>
          <a:custGeom>
            <a:avLst/>
            <a:gdLst/>
            <a:ahLst/>
            <a:cxnLst/>
            <a:rect l="l" t="t" r="r" b="b"/>
            <a:pathLst>
              <a:path w="42545" h="5714">
                <a:moveTo>
                  <a:pt x="0" y="5669"/>
                </a:moveTo>
                <a:lnTo>
                  <a:pt x="42530" y="5669"/>
                </a:lnTo>
                <a:lnTo>
                  <a:pt x="42530" y="0"/>
                </a:lnTo>
                <a:lnTo>
                  <a:pt x="0" y="0"/>
                </a:lnTo>
                <a:lnTo>
                  <a:pt x="0" y="5669"/>
                </a:lnTo>
                <a:close/>
              </a:path>
            </a:pathLst>
          </a:custGeom>
          <a:solidFill>
            <a:srgbClr val="929497"/>
          </a:solidFill>
        </p:spPr>
        <p:txBody>
          <a:bodyPr wrap="square" lIns="0" tIns="0" rIns="0" bIns="0" rtlCol="0"/>
          <a:lstStyle/>
          <a:p>
            <a:endParaRPr/>
          </a:p>
        </p:txBody>
      </p:sp>
      <p:sp>
        <p:nvSpPr>
          <p:cNvPr id="122" name="object 97">
            <a:extLst>
              <a:ext uri="{FF2B5EF4-FFF2-40B4-BE49-F238E27FC236}">
                <a16:creationId xmlns:a16="http://schemas.microsoft.com/office/drawing/2014/main" id="{958C1C0A-8BC0-4014-AE66-3C9FC4493A25}"/>
              </a:ext>
            </a:extLst>
          </p:cNvPr>
          <p:cNvSpPr/>
          <p:nvPr/>
        </p:nvSpPr>
        <p:spPr>
          <a:xfrm>
            <a:off x="10332838" y="2961734"/>
            <a:ext cx="42545" cy="5715"/>
          </a:xfrm>
          <a:custGeom>
            <a:avLst/>
            <a:gdLst/>
            <a:ahLst/>
            <a:cxnLst/>
            <a:rect l="l" t="t" r="r" b="b"/>
            <a:pathLst>
              <a:path w="42545" h="5714">
                <a:moveTo>
                  <a:pt x="0" y="5669"/>
                </a:moveTo>
                <a:lnTo>
                  <a:pt x="42530" y="5669"/>
                </a:lnTo>
                <a:lnTo>
                  <a:pt x="42530" y="0"/>
                </a:lnTo>
                <a:lnTo>
                  <a:pt x="0" y="0"/>
                </a:lnTo>
                <a:lnTo>
                  <a:pt x="0" y="5669"/>
                </a:lnTo>
                <a:close/>
              </a:path>
            </a:pathLst>
          </a:custGeom>
          <a:solidFill>
            <a:srgbClr val="929497"/>
          </a:solidFill>
        </p:spPr>
        <p:txBody>
          <a:bodyPr wrap="square" lIns="0" tIns="0" rIns="0" bIns="0" rtlCol="0"/>
          <a:lstStyle/>
          <a:p>
            <a:endParaRPr/>
          </a:p>
        </p:txBody>
      </p:sp>
      <p:sp>
        <p:nvSpPr>
          <p:cNvPr id="123" name="object 98">
            <a:extLst>
              <a:ext uri="{FF2B5EF4-FFF2-40B4-BE49-F238E27FC236}">
                <a16:creationId xmlns:a16="http://schemas.microsoft.com/office/drawing/2014/main" id="{46F79330-D938-4A6F-BA29-9C5183ADD577}"/>
              </a:ext>
            </a:extLst>
          </p:cNvPr>
          <p:cNvSpPr/>
          <p:nvPr/>
        </p:nvSpPr>
        <p:spPr>
          <a:xfrm>
            <a:off x="10284637" y="2961734"/>
            <a:ext cx="42545" cy="5715"/>
          </a:xfrm>
          <a:custGeom>
            <a:avLst/>
            <a:gdLst/>
            <a:ahLst/>
            <a:cxnLst/>
            <a:rect l="l" t="t" r="r" b="b"/>
            <a:pathLst>
              <a:path w="42545" h="5714">
                <a:moveTo>
                  <a:pt x="0" y="5669"/>
                </a:moveTo>
                <a:lnTo>
                  <a:pt x="42530" y="5669"/>
                </a:lnTo>
                <a:lnTo>
                  <a:pt x="42530" y="0"/>
                </a:lnTo>
                <a:lnTo>
                  <a:pt x="0" y="0"/>
                </a:lnTo>
                <a:lnTo>
                  <a:pt x="0" y="5669"/>
                </a:lnTo>
                <a:close/>
              </a:path>
            </a:pathLst>
          </a:custGeom>
          <a:solidFill>
            <a:srgbClr val="929497"/>
          </a:solidFill>
        </p:spPr>
        <p:txBody>
          <a:bodyPr wrap="square" lIns="0" tIns="0" rIns="0" bIns="0" rtlCol="0"/>
          <a:lstStyle/>
          <a:p>
            <a:endParaRPr/>
          </a:p>
        </p:txBody>
      </p:sp>
      <p:sp>
        <p:nvSpPr>
          <p:cNvPr id="124" name="object 99">
            <a:extLst>
              <a:ext uri="{FF2B5EF4-FFF2-40B4-BE49-F238E27FC236}">
                <a16:creationId xmlns:a16="http://schemas.microsoft.com/office/drawing/2014/main" id="{4DEDC0EB-FD82-490F-8A74-AA6CEF596B5A}"/>
              </a:ext>
            </a:extLst>
          </p:cNvPr>
          <p:cNvSpPr/>
          <p:nvPr/>
        </p:nvSpPr>
        <p:spPr>
          <a:xfrm>
            <a:off x="10247778" y="2975907"/>
            <a:ext cx="175895" cy="0"/>
          </a:xfrm>
          <a:custGeom>
            <a:avLst/>
            <a:gdLst/>
            <a:ahLst/>
            <a:cxnLst/>
            <a:rect l="l" t="t" r="r" b="b"/>
            <a:pathLst>
              <a:path w="175895">
                <a:moveTo>
                  <a:pt x="0" y="0"/>
                </a:moveTo>
                <a:lnTo>
                  <a:pt x="175790" y="0"/>
                </a:lnTo>
              </a:path>
            </a:pathLst>
          </a:custGeom>
          <a:ln w="5669">
            <a:solidFill>
              <a:srgbClr val="929497"/>
            </a:solidFill>
          </a:ln>
        </p:spPr>
        <p:txBody>
          <a:bodyPr wrap="square" lIns="0" tIns="0" rIns="0" bIns="0" rtlCol="0"/>
          <a:lstStyle/>
          <a:p>
            <a:endParaRPr/>
          </a:p>
        </p:txBody>
      </p:sp>
      <p:sp>
        <p:nvSpPr>
          <p:cNvPr id="125" name="object 100">
            <a:extLst>
              <a:ext uri="{FF2B5EF4-FFF2-40B4-BE49-F238E27FC236}">
                <a16:creationId xmlns:a16="http://schemas.microsoft.com/office/drawing/2014/main" id="{406B912F-40A5-454C-8F7E-8B06A03454EF}"/>
              </a:ext>
            </a:extLst>
          </p:cNvPr>
          <p:cNvSpPr/>
          <p:nvPr/>
        </p:nvSpPr>
        <p:spPr>
          <a:xfrm>
            <a:off x="10383872" y="2987252"/>
            <a:ext cx="40005" cy="5715"/>
          </a:xfrm>
          <a:custGeom>
            <a:avLst/>
            <a:gdLst/>
            <a:ahLst/>
            <a:cxnLst/>
            <a:rect l="l" t="t" r="r" b="b"/>
            <a:pathLst>
              <a:path w="40004" h="5714">
                <a:moveTo>
                  <a:pt x="0" y="5669"/>
                </a:moveTo>
                <a:lnTo>
                  <a:pt x="39695" y="5669"/>
                </a:lnTo>
                <a:lnTo>
                  <a:pt x="39695" y="0"/>
                </a:lnTo>
                <a:lnTo>
                  <a:pt x="0" y="0"/>
                </a:lnTo>
                <a:lnTo>
                  <a:pt x="0" y="5669"/>
                </a:lnTo>
                <a:close/>
              </a:path>
            </a:pathLst>
          </a:custGeom>
          <a:solidFill>
            <a:srgbClr val="929497"/>
          </a:solidFill>
        </p:spPr>
        <p:txBody>
          <a:bodyPr wrap="square" lIns="0" tIns="0" rIns="0" bIns="0" rtlCol="0"/>
          <a:lstStyle/>
          <a:p>
            <a:endParaRPr/>
          </a:p>
        </p:txBody>
      </p:sp>
      <p:sp>
        <p:nvSpPr>
          <p:cNvPr id="126" name="object 101">
            <a:extLst>
              <a:ext uri="{FF2B5EF4-FFF2-40B4-BE49-F238E27FC236}">
                <a16:creationId xmlns:a16="http://schemas.microsoft.com/office/drawing/2014/main" id="{DFBA2BA0-07BF-4692-AB7C-89EA708C654E}"/>
              </a:ext>
            </a:extLst>
          </p:cNvPr>
          <p:cNvSpPr/>
          <p:nvPr/>
        </p:nvSpPr>
        <p:spPr>
          <a:xfrm>
            <a:off x="10273296" y="2990087"/>
            <a:ext cx="105410" cy="0"/>
          </a:xfrm>
          <a:custGeom>
            <a:avLst/>
            <a:gdLst/>
            <a:ahLst/>
            <a:cxnLst/>
            <a:rect l="l" t="t" r="r" b="b"/>
            <a:pathLst>
              <a:path w="105410">
                <a:moveTo>
                  <a:pt x="0" y="0"/>
                </a:moveTo>
                <a:lnTo>
                  <a:pt x="104909" y="0"/>
                </a:lnTo>
              </a:path>
            </a:pathLst>
          </a:custGeom>
          <a:ln w="5669">
            <a:solidFill>
              <a:srgbClr val="929497"/>
            </a:solidFill>
          </a:ln>
        </p:spPr>
        <p:txBody>
          <a:bodyPr wrap="square" lIns="0" tIns="0" rIns="0" bIns="0" rtlCol="0"/>
          <a:lstStyle/>
          <a:p>
            <a:endParaRPr/>
          </a:p>
        </p:txBody>
      </p:sp>
      <p:sp>
        <p:nvSpPr>
          <p:cNvPr id="127" name="object 102">
            <a:extLst>
              <a:ext uri="{FF2B5EF4-FFF2-40B4-BE49-F238E27FC236}">
                <a16:creationId xmlns:a16="http://schemas.microsoft.com/office/drawing/2014/main" id="{558C2D82-5B0A-4D45-853C-E4FEABE57FC5}"/>
              </a:ext>
            </a:extLst>
          </p:cNvPr>
          <p:cNvSpPr/>
          <p:nvPr/>
        </p:nvSpPr>
        <p:spPr>
          <a:xfrm>
            <a:off x="10330006" y="3001426"/>
            <a:ext cx="93980" cy="0"/>
          </a:xfrm>
          <a:custGeom>
            <a:avLst/>
            <a:gdLst/>
            <a:ahLst/>
            <a:cxnLst/>
            <a:rect l="l" t="t" r="r" b="b"/>
            <a:pathLst>
              <a:path w="93979">
                <a:moveTo>
                  <a:pt x="0" y="0"/>
                </a:moveTo>
                <a:lnTo>
                  <a:pt x="93568" y="0"/>
                </a:lnTo>
              </a:path>
            </a:pathLst>
          </a:custGeom>
          <a:ln w="5669">
            <a:solidFill>
              <a:srgbClr val="929497"/>
            </a:solidFill>
          </a:ln>
        </p:spPr>
        <p:txBody>
          <a:bodyPr wrap="square" lIns="0" tIns="0" rIns="0" bIns="0" rtlCol="0"/>
          <a:lstStyle/>
          <a:p>
            <a:endParaRPr/>
          </a:p>
        </p:txBody>
      </p:sp>
      <p:sp>
        <p:nvSpPr>
          <p:cNvPr id="128" name="object 103">
            <a:extLst>
              <a:ext uri="{FF2B5EF4-FFF2-40B4-BE49-F238E27FC236}">
                <a16:creationId xmlns:a16="http://schemas.microsoft.com/office/drawing/2014/main" id="{6EE96C94-398B-4911-B483-51DE75439870}"/>
              </a:ext>
            </a:extLst>
          </p:cNvPr>
          <p:cNvSpPr/>
          <p:nvPr/>
        </p:nvSpPr>
        <p:spPr>
          <a:xfrm>
            <a:off x="10315827" y="2998591"/>
            <a:ext cx="11430" cy="5715"/>
          </a:xfrm>
          <a:custGeom>
            <a:avLst/>
            <a:gdLst/>
            <a:ahLst/>
            <a:cxnLst/>
            <a:rect l="l" t="t" r="r" b="b"/>
            <a:pathLst>
              <a:path w="11429" h="5714">
                <a:moveTo>
                  <a:pt x="0" y="5669"/>
                </a:moveTo>
                <a:lnTo>
                  <a:pt x="11341" y="5669"/>
                </a:lnTo>
                <a:lnTo>
                  <a:pt x="11341" y="0"/>
                </a:lnTo>
                <a:lnTo>
                  <a:pt x="0" y="0"/>
                </a:lnTo>
                <a:lnTo>
                  <a:pt x="0" y="5669"/>
                </a:lnTo>
                <a:close/>
              </a:path>
            </a:pathLst>
          </a:custGeom>
          <a:solidFill>
            <a:srgbClr val="929497"/>
          </a:solidFill>
        </p:spPr>
        <p:txBody>
          <a:bodyPr wrap="square" lIns="0" tIns="0" rIns="0" bIns="0" rtlCol="0"/>
          <a:lstStyle/>
          <a:p>
            <a:endParaRPr/>
          </a:p>
        </p:txBody>
      </p:sp>
      <p:sp>
        <p:nvSpPr>
          <p:cNvPr id="129" name="object 104">
            <a:extLst>
              <a:ext uri="{FF2B5EF4-FFF2-40B4-BE49-F238E27FC236}">
                <a16:creationId xmlns:a16="http://schemas.microsoft.com/office/drawing/2014/main" id="{233B7AC5-FC07-4FFA-8618-64AE16F28CD2}"/>
              </a:ext>
            </a:extLst>
          </p:cNvPr>
          <p:cNvSpPr/>
          <p:nvPr/>
        </p:nvSpPr>
        <p:spPr>
          <a:xfrm>
            <a:off x="10395222" y="3012765"/>
            <a:ext cx="28575" cy="5715"/>
          </a:xfrm>
          <a:custGeom>
            <a:avLst/>
            <a:gdLst/>
            <a:ahLst/>
            <a:cxnLst/>
            <a:rect l="l" t="t" r="r" b="b"/>
            <a:pathLst>
              <a:path w="28575" h="5714">
                <a:moveTo>
                  <a:pt x="0" y="5669"/>
                </a:moveTo>
                <a:lnTo>
                  <a:pt x="28354" y="5669"/>
                </a:lnTo>
                <a:lnTo>
                  <a:pt x="28354" y="0"/>
                </a:lnTo>
                <a:lnTo>
                  <a:pt x="0" y="0"/>
                </a:lnTo>
                <a:lnTo>
                  <a:pt x="0" y="5669"/>
                </a:lnTo>
                <a:close/>
              </a:path>
            </a:pathLst>
          </a:custGeom>
          <a:solidFill>
            <a:srgbClr val="929497"/>
          </a:solidFill>
        </p:spPr>
        <p:txBody>
          <a:bodyPr wrap="square" lIns="0" tIns="0" rIns="0" bIns="0" rtlCol="0"/>
          <a:lstStyle/>
          <a:p>
            <a:endParaRPr/>
          </a:p>
        </p:txBody>
      </p:sp>
      <p:sp>
        <p:nvSpPr>
          <p:cNvPr id="130" name="object 105">
            <a:extLst>
              <a:ext uri="{FF2B5EF4-FFF2-40B4-BE49-F238E27FC236}">
                <a16:creationId xmlns:a16="http://schemas.microsoft.com/office/drawing/2014/main" id="{478936D9-E878-49DD-A9CA-7538767807D6}"/>
              </a:ext>
            </a:extLst>
          </p:cNvPr>
          <p:cNvSpPr/>
          <p:nvPr/>
        </p:nvSpPr>
        <p:spPr>
          <a:xfrm>
            <a:off x="10361193" y="3012765"/>
            <a:ext cx="28575" cy="5715"/>
          </a:xfrm>
          <a:custGeom>
            <a:avLst/>
            <a:gdLst/>
            <a:ahLst/>
            <a:cxnLst/>
            <a:rect l="l" t="t" r="r" b="b"/>
            <a:pathLst>
              <a:path w="28575" h="5714">
                <a:moveTo>
                  <a:pt x="0" y="5669"/>
                </a:moveTo>
                <a:lnTo>
                  <a:pt x="28354" y="5669"/>
                </a:lnTo>
                <a:lnTo>
                  <a:pt x="28354" y="0"/>
                </a:lnTo>
                <a:lnTo>
                  <a:pt x="0" y="0"/>
                </a:lnTo>
                <a:lnTo>
                  <a:pt x="0" y="5669"/>
                </a:lnTo>
                <a:close/>
              </a:path>
            </a:pathLst>
          </a:custGeom>
          <a:solidFill>
            <a:srgbClr val="929497"/>
          </a:solidFill>
        </p:spPr>
        <p:txBody>
          <a:bodyPr wrap="square" lIns="0" tIns="0" rIns="0" bIns="0" rtlCol="0"/>
          <a:lstStyle/>
          <a:p>
            <a:endParaRPr/>
          </a:p>
        </p:txBody>
      </p:sp>
      <p:sp>
        <p:nvSpPr>
          <p:cNvPr id="131" name="object 106">
            <a:extLst>
              <a:ext uri="{FF2B5EF4-FFF2-40B4-BE49-F238E27FC236}">
                <a16:creationId xmlns:a16="http://schemas.microsoft.com/office/drawing/2014/main" id="{18856AEC-D973-411D-B26E-50A797B6BA51}"/>
              </a:ext>
            </a:extLst>
          </p:cNvPr>
          <p:cNvSpPr/>
          <p:nvPr/>
        </p:nvSpPr>
        <p:spPr>
          <a:xfrm>
            <a:off x="10330006" y="3012765"/>
            <a:ext cx="22860" cy="5715"/>
          </a:xfrm>
          <a:custGeom>
            <a:avLst/>
            <a:gdLst/>
            <a:ahLst/>
            <a:cxnLst/>
            <a:rect l="l" t="t" r="r" b="b"/>
            <a:pathLst>
              <a:path w="22860" h="5714">
                <a:moveTo>
                  <a:pt x="0" y="5669"/>
                </a:moveTo>
                <a:lnTo>
                  <a:pt x="22683" y="5669"/>
                </a:lnTo>
                <a:lnTo>
                  <a:pt x="22683" y="0"/>
                </a:lnTo>
                <a:lnTo>
                  <a:pt x="0" y="0"/>
                </a:lnTo>
                <a:lnTo>
                  <a:pt x="0" y="5669"/>
                </a:lnTo>
                <a:close/>
              </a:path>
            </a:pathLst>
          </a:custGeom>
          <a:solidFill>
            <a:srgbClr val="929497"/>
          </a:solidFill>
        </p:spPr>
        <p:txBody>
          <a:bodyPr wrap="square" lIns="0" tIns="0" rIns="0" bIns="0" rtlCol="0"/>
          <a:lstStyle/>
          <a:p>
            <a:endParaRPr/>
          </a:p>
        </p:txBody>
      </p:sp>
      <p:sp>
        <p:nvSpPr>
          <p:cNvPr id="132" name="object 107">
            <a:extLst>
              <a:ext uri="{FF2B5EF4-FFF2-40B4-BE49-F238E27FC236}">
                <a16:creationId xmlns:a16="http://schemas.microsoft.com/office/drawing/2014/main" id="{47E49212-14EA-40E0-9018-DA78C8C9B5BF}"/>
              </a:ext>
            </a:extLst>
          </p:cNvPr>
          <p:cNvSpPr/>
          <p:nvPr/>
        </p:nvSpPr>
        <p:spPr>
          <a:xfrm>
            <a:off x="10270461" y="3012765"/>
            <a:ext cx="57150" cy="5715"/>
          </a:xfrm>
          <a:custGeom>
            <a:avLst/>
            <a:gdLst/>
            <a:ahLst/>
            <a:cxnLst/>
            <a:rect l="l" t="t" r="r" b="b"/>
            <a:pathLst>
              <a:path w="57150" h="5714">
                <a:moveTo>
                  <a:pt x="0" y="5669"/>
                </a:moveTo>
                <a:lnTo>
                  <a:pt x="56707" y="5669"/>
                </a:lnTo>
                <a:lnTo>
                  <a:pt x="56707" y="0"/>
                </a:lnTo>
                <a:lnTo>
                  <a:pt x="0" y="0"/>
                </a:lnTo>
                <a:lnTo>
                  <a:pt x="0" y="5669"/>
                </a:lnTo>
                <a:close/>
              </a:path>
            </a:pathLst>
          </a:custGeom>
          <a:solidFill>
            <a:srgbClr val="929497"/>
          </a:solidFill>
        </p:spPr>
        <p:txBody>
          <a:bodyPr wrap="square" lIns="0" tIns="0" rIns="0" bIns="0" rtlCol="0"/>
          <a:lstStyle/>
          <a:p>
            <a:endParaRPr/>
          </a:p>
        </p:txBody>
      </p:sp>
      <p:sp>
        <p:nvSpPr>
          <p:cNvPr id="133" name="object 108">
            <a:extLst>
              <a:ext uri="{FF2B5EF4-FFF2-40B4-BE49-F238E27FC236}">
                <a16:creationId xmlns:a16="http://schemas.microsoft.com/office/drawing/2014/main" id="{BEC85C1B-4BC4-4F72-AC36-E2503E1136B6}"/>
              </a:ext>
            </a:extLst>
          </p:cNvPr>
          <p:cNvSpPr/>
          <p:nvPr/>
        </p:nvSpPr>
        <p:spPr>
          <a:xfrm>
            <a:off x="10318662" y="3026940"/>
            <a:ext cx="105410" cy="0"/>
          </a:xfrm>
          <a:custGeom>
            <a:avLst/>
            <a:gdLst/>
            <a:ahLst/>
            <a:cxnLst/>
            <a:rect l="l" t="t" r="r" b="b"/>
            <a:pathLst>
              <a:path w="105410">
                <a:moveTo>
                  <a:pt x="0" y="0"/>
                </a:moveTo>
                <a:lnTo>
                  <a:pt x="104909" y="0"/>
                </a:lnTo>
              </a:path>
            </a:pathLst>
          </a:custGeom>
          <a:ln w="5669">
            <a:solidFill>
              <a:srgbClr val="929497"/>
            </a:solidFill>
          </a:ln>
        </p:spPr>
        <p:txBody>
          <a:bodyPr wrap="square" lIns="0" tIns="0" rIns="0" bIns="0" rtlCol="0"/>
          <a:lstStyle/>
          <a:p>
            <a:endParaRPr/>
          </a:p>
        </p:txBody>
      </p:sp>
      <p:sp>
        <p:nvSpPr>
          <p:cNvPr id="134" name="object 109">
            <a:extLst>
              <a:ext uri="{FF2B5EF4-FFF2-40B4-BE49-F238E27FC236}">
                <a16:creationId xmlns:a16="http://schemas.microsoft.com/office/drawing/2014/main" id="{E4E111A8-3339-4C5A-A73A-6EF6C16861E0}"/>
              </a:ext>
            </a:extLst>
          </p:cNvPr>
          <p:cNvSpPr/>
          <p:nvPr/>
        </p:nvSpPr>
        <p:spPr>
          <a:xfrm>
            <a:off x="10244942" y="2768958"/>
            <a:ext cx="292041" cy="93553"/>
          </a:xfrm>
          <a:prstGeom prst="rect">
            <a:avLst/>
          </a:prstGeom>
          <a:blipFill>
            <a:blip r:embed="rId11" cstate="print"/>
            <a:stretch>
              <a:fillRect/>
            </a:stretch>
          </a:blipFill>
        </p:spPr>
        <p:txBody>
          <a:bodyPr wrap="square" lIns="0" tIns="0" rIns="0" bIns="0" rtlCol="0"/>
          <a:lstStyle/>
          <a:p>
            <a:endParaRPr/>
          </a:p>
        </p:txBody>
      </p:sp>
      <p:sp>
        <p:nvSpPr>
          <p:cNvPr id="135" name="object 110">
            <a:extLst>
              <a:ext uri="{FF2B5EF4-FFF2-40B4-BE49-F238E27FC236}">
                <a16:creationId xmlns:a16="http://schemas.microsoft.com/office/drawing/2014/main" id="{B76ED569-0925-4B32-B384-CDC146968B27}"/>
              </a:ext>
            </a:extLst>
          </p:cNvPr>
          <p:cNvSpPr/>
          <p:nvPr/>
        </p:nvSpPr>
        <p:spPr>
          <a:xfrm>
            <a:off x="10429241" y="2944727"/>
            <a:ext cx="93980" cy="93980"/>
          </a:xfrm>
          <a:custGeom>
            <a:avLst/>
            <a:gdLst/>
            <a:ahLst/>
            <a:cxnLst/>
            <a:rect l="l" t="t" r="r" b="b"/>
            <a:pathLst>
              <a:path w="93979" h="93979">
                <a:moveTo>
                  <a:pt x="0" y="93553"/>
                </a:moveTo>
                <a:lnTo>
                  <a:pt x="93568" y="93553"/>
                </a:lnTo>
                <a:lnTo>
                  <a:pt x="93568" y="0"/>
                </a:lnTo>
                <a:lnTo>
                  <a:pt x="0" y="0"/>
                </a:lnTo>
                <a:lnTo>
                  <a:pt x="0" y="93553"/>
                </a:lnTo>
                <a:close/>
              </a:path>
            </a:pathLst>
          </a:custGeom>
          <a:solidFill>
            <a:srgbClr val="F35854"/>
          </a:solidFill>
        </p:spPr>
        <p:txBody>
          <a:bodyPr wrap="square" lIns="0" tIns="0" rIns="0" bIns="0" rtlCol="0"/>
          <a:lstStyle/>
          <a:p>
            <a:endParaRPr/>
          </a:p>
        </p:txBody>
      </p:sp>
      <p:sp>
        <p:nvSpPr>
          <p:cNvPr id="136" name="object 111">
            <a:extLst>
              <a:ext uri="{FF2B5EF4-FFF2-40B4-BE49-F238E27FC236}">
                <a16:creationId xmlns:a16="http://schemas.microsoft.com/office/drawing/2014/main" id="{258EE690-7D84-4022-AE1D-237FB29E20B4}"/>
              </a:ext>
            </a:extLst>
          </p:cNvPr>
          <p:cNvSpPr/>
          <p:nvPr/>
        </p:nvSpPr>
        <p:spPr>
          <a:xfrm>
            <a:off x="10485950" y="3026940"/>
            <a:ext cx="53975" cy="57150"/>
          </a:xfrm>
          <a:custGeom>
            <a:avLst/>
            <a:gdLst/>
            <a:ahLst/>
            <a:cxnLst/>
            <a:rect l="l" t="t" r="r" b="b"/>
            <a:pathLst>
              <a:path w="53975" h="57150">
                <a:moveTo>
                  <a:pt x="53875" y="0"/>
                </a:moveTo>
                <a:lnTo>
                  <a:pt x="0" y="0"/>
                </a:lnTo>
                <a:lnTo>
                  <a:pt x="0" y="56699"/>
                </a:lnTo>
                <a:lnTo>
                  <a:pt x="53875" y="0"/>
                </a:lnTo>
                <a:close/>
              </a:path>
            </a:pathLst>
          </a:custGeom>
          <a:solidFill>
            <a:srgbClr val="C6C4BD"/>
          </a:solidFill>
        </p:spPr>
        <p:txBody>
          <a:bodyPr wrap="square" lIns="0" tIns="0" rIns="0" bIns="0" rtlCol="0"/>
          <a:lstStyle/>
          <a:p>
            <a:endParaRPr/>
          </a:p>
        </p:txBody>
      </p:sp>
      <p:sp>
        <p:nvSpPr>
          <p:cNvPr id="137" name="object 112">
            <a:extLst>
              <a:ext uri="{FF2B5EF4-FFF2-40B4-BE49-F238E27FC236}">
                <a16:creationId xmlns:a16="http://schemas.microsoft.com/office/drawing/2014/main" id="{E9CD55BE-7A04-4EE3-B465-50DBBD53ED00}"/>
              </a:ext>
            </a:extLst>
          </p:cNvPr>
          <p:cNvSpPr/>
          <p:nvPr/>
        </p:nvSpPr>
        <p:spPr>
          <a:xfrm>
            <a:off x="10485950" y="3026940"/>
            <a:ext cx="53975" cy="57150"/>
          </a:xfrm>
          <a:custGeom>
            <a:avLst/>
            <a:gdLst/>
            <a:ahLst/>
            <a:cxnLst/>
            <a:rect l="l" t="t" r="r" b="b"/>
            <a:pathLst>
              <a:path w="53975" h="57150">
                <a:moveTo>
                  <a:pt x="53875" y="0"/>
                </a:moveTo>
                <a:lnTo>
                  <a:pt x="2832" y="2834"/>
                </a:lnTo>
                <a:lnTo>
                  <a:pt x="0" y="56699"/>
                </a:lnTo>
                <a:lnTo>
                  <a:pt x="53875" y="0"/>
                </a:lnTo>
                <a:close/>
              </a:path>
            </a:pathLst>
          </a:custGeom>
          <a:solidFill>
            <a:srgbClr val="F1EEE9"/>
          </a:solidFill>
        </p:spPr>
        <p:txBody>
          <a:bodyPr wrap="square" lIns="0" tIns="0" rIns="0" bIns="0" rtlCol="0"/>
          <a:lstStyle/>
          <a:p>
            <a:endParaRPr/>
          </a:p>
        </p:txBody>
      </p:sp>
      <p:sp>
        <p:nvSpPr>
          <p:cNvPr id="138" name="object 113">
            <a:extLst>
              <a:ext uri="{FF2B5EF4-FFF2-40B4-BE49-F238E27FC236}">
                <a16:creationId xmlns:a16="http://schemas.microsoft.com/office/drawing/2014/main" id="{0B30FCFB-B59D-47DA-972B-8E2DF7FB9E0B}"/>
              </a:ext>
            </a:extLst>
          </p:cNvPr>
          <p:cNvSpPr/>
          <p:nvPr/>
        </p:nvSpPr>
        <p:spPr>
          <a:xfrm>
            <a:off x="10341346" y="2615870"/>
            <a:ext cx="320675" cy="343535"/>
          </a:xfrm>
          <a:custGeom>
            <a:avLst/>
            <a:gdLst/>
            <a:ahLst/>
            <a:cxnLst/>
            <a:rect l="l" t="t" r="r" b="b"/>
            <a:pathLst>
              <a:path w="320675" h="343535">
                <a:moveTo>
                  <a:pt x="206987" y="223965"/>
                </a:moveTo>
                <a:lnTo>
                  <a:pt x="204144" y="226797"/>
                </a:lnTo>
                <a:lnTo>
                  <a:pt x="201312" y="232471"/>
                </a:lnTo>
                <a:lnTo>
                  <a:pt x="201312" y="238135"/>
                </a:lnTo>
                <a:lnTo>
                  <a:pt x="204144" y="238135"/>
                </a:lnTo>
                <a:lnTo>
                  <a:pt x="306222" y="340196"/>
                </a:lnTo>
                <a:lnTo>
                  <a:pt x="306222" y="343028"/>
                </a:lnTo>
                <a:lnTo>
                  <a:pt x="314729" y="343028"/>
                </a:lnTo>
                <a:lnTo>
                  <a:pt x="317561" y="340196"/>
                </a:lnTo>
                <a:lnTo>
                  <a:pt x="314729" y="340196"/>
                </a:lnTo>
                <a:lnTo>
                  <a:pt x="209819" y="235303"/>
                </a:lnTo>
                <a:lnTo>
                  <a:pt x="206987" y="235303"/>
                </a:lnTo>
                <a:lnTo>
                  <a:pt x="206987" y="223965"/>
                </a:lnTo>
                <a:close/>
              </a:path>
              <a:path w="320675" h="343535">
                <a:moveTo>
                  <a:pt x="320394" y="337364"/>
                </a:moveTo>
                <a:lnTo>
                  <a:pt x="317561" y="340196"/>
                </a:lnTo>
                <a:lnTo>
                  <a:pt x="320394" y="340196"/>
                </a:lnTo>
                <a:lnTo>
                  <a:pt x="320394" y="337364"/>
                </a:lnTo>
                <a:close/>
              </a:path>
              <a:path w="320675" h="343535">
                <a:moveTo>
                  <a:pt x="201312" y="209786"/>
                </a:moveTo>
                <a:lnTo>
                  <a:pt x="201312" y="212627"/>
                </a:lnTo>
                <a:lnTo>
                  <a:pt x="198479" y="212627"/>
                </a:lnTo>
                <a:lnTo>
                  <a:pt x="198479" y="215459"/>
                </a:lnTo>
                <a:lnTo>
                  <a:pt x="206987" y="223965"/>
                </a:lnTo>
                <a:lnTo>
                  <a:pt x="212652" y="221133"/>
                </a:lnTo>
                <a:lnTo>
                  <a:pt x="201312" y="209786"/>
                </a:lnTo>
                <a:close/>
              </a:path>
              <a:path w="320675" h="343535">
                <a:moveTo>
                  <a:pt x="152013" y="11347"/>
                </a:moveTo>
                <a:lnTo>
                  <a:pt x="124756" y="11347"/>
                </a:lnTo>
                <a:lnTo>
                  <a:pt x="142166" y="13384"/>
                </a:lnTo>
                <a:lnTo>
                  <a:pt x="159843" y="19142"/>
                </a:lnTo>
                <a:lnTo>
                  <a:pt x="176988" y="28090"/>
                </a:lnTo>
                <a:lnTo>
                  <a:pt x="192805" y="39697"/>
                </a:lnTo>
                <a:lnTo>
                  <a:pt x="212433" y="70035"/>
                </a:lnTo>
                <a:lnTo>
                  <a:pt x="220098" y="103832"/>
                </a:lnTo>
                <a:lnTo>
                  <a:pt x="215535" y="138161"/>
                </a:lnTo>
                <a:lnTo>
                  <a:pt x="198479" y="170098"/>
                </a:lnTo>
                <a:lnTo>
                  <a:pt x="198479" y="172940"/>
                </a:lnTo>
                <a:lnTo>
                  <a:pt x="219214" y="140112"/>
                </a:lnTo>
                <a:lnTo>
                  <a:pt x="226125" y="103832"/>
                </a:lnTo>
                <a:lnTo>
                  <a:pt x="219214" y="68084"/>
                </a:lnTo>
                <a:lnTo>
                  <a:pt x="198479" y="36855"/>
                </a:lnTo>
                <a:lnTo>
                  <a:pt x="182663" y="24054"/>
                </a:lnTo>
                <a:lnTo>
                  <a:pt x="165517" y="15239"/>
                </a:lnTo>
                <a:lnTo>
                  <a:pt x="152013" y="11347"/>
                </a:lnTo>
                <a:close/>
              </a:path>
              <a:path w="320675" h="343535">
                <a:moveTo>
                  <a:pt x="130431" y="8505"/>
                </a:moveTo>
                <a:lnTo>
                  <a:pt x="115629" y="9569"/>
                </a:lnTo>
                <a:lnTo>
                  <a:pt x="101361" y="12760"/>
                </a:lnTo>
                <a:lnTo>
                  <a:pt x="88160" y="18076"/>
                </a:lnTo>
                <a:lnTo>
                  <a:pt x="76555" y="25517"/>
                </a:lnTo>
                <a:lnTo>
                  <a:pt x="87673" y="19715"/>
                </a:lnTo>
                <a:lnTo>
                  <a:pt x="99605" y="15239"/>
                </a:lnTo>
                <a:lnTo>
                  <a:pt x="112040" y="12365"/>
                </a:lnTo>
                <a:lnTo>
                  <a:pt x="124756" y="11347"/>
                </a:lnTo>
                <a:lnTo>
                  <a:pt x="152013" y="11347"/>
                </a:lnTo>
                <a:lnTo>
                  <a:pt x="147841" y="10144"/>
                </a:lnTo>
                <a:lnTo>
                  <a:pt x="130431" y="8505"/>
                </a:lnTo>
                <a:close/>
              </a:path>
              <a:path w="320675" h="343535">
                <a:moveTo>
                  <a:pt x="42882" y="10992"/>
                </a:moveTo>
                <a:lnTo>
                  <a:pt x="40355" y="12761"/>
                </a:lnTo>
                <a:lnTo>
                  <a:pt x="34019" y="17011"/>
                </a:lnTo>
                <a:lnTo>
                  <a:pt x="34019" y="19853"/>
                </a:lnTo>
                <a:lnTo>
                  <a:pt x="22327" y="33093"/>
                </a:lnTo>
                <a:lnTo>
                  <a:pt x="12760" y="47132"/>
                </a:lnTo>
                <a:lnTo>
                  <a:pt x="5318" y="61704"/>
                </a:lnTo>
                <a:lnTo>
                  <a:pt x="0" y="76543"/>
                </a:lnTo>
                <a:lnTo>
                  <a:pt x="5674" y="76543"/>
                </a:lnTo>
                <a:lnTo>
                  <a:pt x="9394" y="60023"/>
                </a:lnTo>
                <a:lnTo>
                  <a:pt x="16303" y="44299"/>
                </a:lnTo>
                <a:lnTo>
                  <a:pt x="26403" y="29106"/>
                </a:lnTo>
                <a:lnTo>
                  <a:pt x="39694" y="14179"/>
                </a:lnTo>
                <a:lnTo>
                  <a:pt x="42882" y="10992"/>
                </a:lnTo>
                <a:close/>
              </a:path>
              <a:path w="320675" h="343535">
                <a:moveTo>
                  <a:pt x="56708" y="0"/>
                </a:moveTo>
                <a:lnTo>
                  <a:pt x="51033" y="2841"/>
                </a:lnTo>
                <a:lnTo>
                  <a:pt x="42882" y="10992"/>
                </a:lnTo>
                <a:lnTo>
                  <a:pt x="46426" y="8509"/>
                </a:lnTo>
                <a:lnTo>
                  <a:pt x="51965" y="4255"/>
                </a:lnTo>
                <a:lnTo>
                  <a:pt x="56708" y="0"/>
                </a:lnTo>
                <a:close/>
              </a:path>
            </a:pathLst>
          </a:custGeom>
          <a:solidFill>
            <a:srgbClr val="A7A9AC"/>
          </a:solidFill>
        </p:spPr>
        <p:txBody>
          <a:bodyPr wrap="square" lIns="0" tIns="0" rIns="0" bIns="0" rtlCol="0"/>
          <a:lstStyle/>
          <a:p>
            <a:endParaRPr/>
          </a:p>
        </p:txBody>
      </p:sp>
      <p:sp>
        <p:nvSpPr>
          <p:cNvPr id="139" name="object 114">
            <a:extLst>
              <a:ext uri="{FF2B5EF4-FFF2-40B4-BE49-F238E27FC236}">
                <a16:creationId xmlns:a16="http://schemas.microsoft.com/office/drawing/2014/main" id="{73892C63-8C35-46DD-BC7B-7FEEC63AB222}"/>
              </a:ext>
            </a:extLst>
          </p:cNvPr>
          <p:cNvSpPr/>
          <p:nvPr/>
        </p:nvSpPr>
        <p:spPr>
          <a:xfrm>
            <a:off x="10338513" y="2658399"/>
            <a:ext cx="201312" cy="195606"/>
          </a:xfrm>
          <a:prstGeom prst="rect">
            <a:avLst/>
          </a:prstGeom>
          <a:blipFill>
            <a:blip r:embed="rId12" cstate="print"/>
            <a:stretch>
              <a:fillRect/>
            </a:stretch>
          </a:blipFill>
        </p:spPr>
        <p:txBody>
          <a:bodyPr wrap="square" lIns="0" tIns="0" rIns="0" bIns="0" rtlCol="0"/>
          <a:lstStyle/>
          <a:p>
            <a:endParaRPr/>
          </a:p>
        </p:txBody>
      </p:sp>
      <p:sp>
        <p:nvSpPr>
          <p:cNvPr id="140" name="object 115">
            <a:extLst>
              <a:ext uri="{FF2B5EF4-FFF2-40B4-BE49-F238E27FC236}">
                <a16:creationId xmlns:a16="http://schemas.microsoft.com/office/drawing/2014/main" id="{4559F892-050A-4D9B-9A3A-69446E07E08D}"/>
              </a:ext>
            </a:extLst>
          </p:cNvPr>
          <p:cNvSpPr/>
          <p:nvPr/>
        </p:nvSpPr>
        <p:spPr>
          <a:xfrm>
            <a:off x="10342764" y="2593904"/>
            <a:ext cx="255270" cy="255904"/>
          </a:xfrm>
          <a:custGeom>
            <a:avLst/>
            <a:gdLst/>
            <a:ahLst/>
            <a:cxnLst/>
            <a:rect l="l" t="t" r="r" b="b"/>
            <a:pathLst>
              <a:path w="255270" h="255904">
                <a:moveTo>
                  <a:pt x="127591" y="0"/>
                </a:moveTo>
                <a:lnTo>
                  <a:pt x="79743" y="9036"/>
                </a:lnTo>
                <a:lnTo>
                  <a:pt x="38275" y="36145"/>
                </a:lnTo>
                <a:lnTo>
                  <a:pt x="9568" y="79243"/>
                </a:lnTo>
                <a:lnTo>
                  <a:pt x="0" y="127925"/>
                </a:lnTo>
                <a:lnTo>
                  <a:pt x="9568" y="176075"/>
                </a:lnTo>
                <a:lnTo>
                  <a:pt x="38275" y="217581"/>
                </a:lnTo>
                <a:lnTo>
                  <a:pt x="79743" y="246283"/>
                </a:lnTo>
                <a:lnTo>
                  <a:pt x="127591" y="255850"/>
                </a:lnTo>
                <a:lnTo>
                  <a:pt x="175440" y="246283"/>
                </a:lnTo>
                <a:lnTo>
                  <a:pt x="206664" y="224671"/>
                </a:lnTo>
                <a:lnTo>
                  <a:pt x="127591" y="224671"/>
                </a:lnTo>
                <a:lnTo>
                  <a:pt x="90995" y="217229"/>
                </a:lnTo>
                <a:lnTo>
                  <a:pt x="58122" y="194905"/>
                </a:lnTo>
                <a:lnTo>
                  <a:pt x="37387" y="163276"/>
                </a:lnTo>
                <a:lnTo>
                  <a:pt x="30476" y="126863"/>
                </a:lnTo>
                <a:lnTo>
                  <a:pt x="37387" y="90449"/>
                </a:lnTo>
                <a:lnTo>
                  <a:pt x="58122" y="58821"/>
                </a:lnTo>
                <a:lnTo>
                  <a:pt x="90995" y="38089"/>
                </a:lnTo>
                <a:lnTo>
                  <a:pt x="127591" y="31179"/>
                </a:lnTo>
                <a:lnTo>
                  <a:pt x="209312" y="31179"/>
                </a:lnTo>
                <a:lnTo>
                  <a:pt x="175440" y="9036"/>
                </a:lnTo>
                <a:lnTo>
                  <a:pt x="127591" y="0"/>
                </a:lnTo>
                <a:close/>
              </a:path>
              <a:path w="255270" h="255904">
                <a:moveTo>
                  <a:pt x="209312" y="31179"/>
                </a:moveTo>
                <a:lnTo>
                  <a:pt x="127591" y="31179"/>
                </a:lnTo>
                <a:lnTo>
                  <a:pt x="164188" y="38089"/>
                </a:lnTo>
                <a:lnTo>
                  <a:pt x="197061" y="58821"/>
                </a:lnTo>
                <a:lnTo>
                  <a:pt x="217795" y="90449"/>
                </a:lnTo>
                <a:lnTo>
                  <a:pt x="224707" y="126863"/>
                </a:lnTo>
                <a:lnTo>
                  <a:pt x="217795" y="163276"/>
                </a:lnTo>
                <a:lnTo>
                  <a:pt x="197061" y="194905"/>
                </a:lnTo>
                <a:lnTo>
                  <a:pt x="164188" y="217229"/>
                </a:lnTo>
                <a:lnTo>
                  <a:pt x="127591" y="224671"/>
                </a:lnTo>
                <a:lnTo>
                  <a:pt x="206664" y="224671"/>
                </a:lnTo>
                <a:lnTo>
                  <a:pt x="216908" y="217581"/>
                </a:lnTo>
                <a:lnTo>
                  <a:pt x="245614" y="176075"/>
                </a:lnTo>
                <a:lnTo>
                  <a:pt x="255183" y="127925"/>
                </a:lnTo>
                <a:lnTo>
                  <a:pt x="245614" y="79243"/>
                </a:lnTo>
                <a:lnTo>
                  <a:pt x="216908" y="36145"/>
                </a:lnTo>
                <a:lnTo>
                  <a:pt x="209312" y="31179"/>
                </a:lnTo>
                <a:close/>
              </a:path>
            </a:pathLst>
          </a:custGeom>
          <a:solidFill>
            <a:srgbClr val="043C5D"/>
          </a:solidFill>
        </p:spPr>
        <p:txBody>
          <a:bodyPr wrap="square" lIns="0" tIns="0" rIns="0" bIns="0" rtlCol="0"/>
          <a:lstStyle/>
          <a:p>
            <a:endParaRPr/>
          </a:p>
        </p:txBody>
      </p:sp>
      <p:sp>
        <p:nvSpPr>
          <p:cNvPr id="141" name="object 116">
            <a:extLst>
              <a:ext uri="{FF2B5EF4-FFF2-40B4-BE49-F238E27FC236}">
                <a16:creationId xmlns:a16="http://schemas.microsoft.com/office/drawing/2014/main" id="{94D00125-01EA-402B-9026-E6902B1B73B6}"/>
              </a:ext>
            </a:extLst>
          </p:cNvPr>
          <p:cNvSpPr/>
          <p:nvPr/>
        </p:nvSpPr>
        <p:spPr>
          <a:xfrm>
            <a:off x="10341346" y="2630049"/>
            <a:ext cx="365763" cy="326017"/>
          </a:xfrm>
          <a:prstGeom prst="rect">
            <a:avLst/>
          </a:prstGeom>
          <a:blipFill>
            <a:blip r:embed="rId13" cstate="print"/>
            <a:stretch>
              <a:fillRect/>
            </a:stretch>
          </a:blipFill>
        </p:spPr>
        <p:txBody>
          <a:bodyPr wrap="square" lIns="0" tIns="0" rIns="0" bIns="0" rtlCol="0"/>
          <a:lstStyle/>
          <a:p>
            <a:endParaRPr/>
          </a:p>
        </p:txBody>
      </p:sp>
      <p:sp>
        <p:nvSpPr>
          <p:cNvPr id="146" name="object 59">
            <a:extLst>
              <a:ext uri="{FF2B5EF4-FFF2-40B4-BE49-F238E27FC236}">
                <a16:creationId xmlns:a16="http://schemas.microsoft.com/office/drawing/2014/main" id="{C01C0C4F-D380-4E2E-8A6E-93CFF4277A9A}"/>
              </a:ext>
            </a:extLst>
          </p:cNvPr>
          <p:cNvSpPr txBox="1"/>
          <p:nvPr/>
        </p:nvSpPr>
        <p:spPr>
          <a:xfrm>
            <a:off x="8840974" y="996527"/>
            <a:ext cx="2525231" cy="963084"/>
          </a:xfrm>
          <a:prstGeom prst="rect">
            <a:avLst/>
          </a:prstGeom>
        </p:spPr>
        <p:txBody>
          <a:bodyPr vert="horz" wrap="square" lIns="0" tIns="80010" rIns="0" bIns="0" rtlCol="0">
            <a:spAutoFit/>
          </a:bodyPr>
          <a:lstStyle/>
          <a:p>
            <a:pPr marL="13335">
              <a:spcBef>
                <a:spcPts val="630"/>
              </a:spcBef>
            </a:pPr>
            <a:r>
              <a:rPr lang="zh-CN" altLang="en-US" dirty="0">
                <a:solidFill>
                  <a:srgbClr val="585858"/>
                </a:solidFill>
                <a:latin typeface="宋体"/>
                <a:cs typeface="宋体"/>
              </a:rPr>
              <a:t>大数据分析优化</a:t>
            </a:r>
            <a:endParaRPr dirty="0">
              <a:solidFill>
                <a:prstClr val="black"/>
              </a:solidFill>
              <a:latin typeface="宋体"/>
              <a:cs typeface="宋体"/>
            </a:endParaRPr>
          </a:p>
          <a:p>
            <a:pPr marL="12700" marR="5080">
              <a:spcBef>
                <a:spcPts val="355"/>
              </a:spcBef>
            </a:pPr>
            <a:r>
              <a:rPr lang="zh-CN" altLang="en-US" sz="1200" dirty="0">
                <a:solidFill>
                  <a:srgbClr val="585858"/>
                </a:solidFill>
                <a:latin typeface="微软雅黑"/>
                <a:cs typeface="微软雅黑"/>
              </a:rPr>
              <a:t>大数据分析优化库存、优化拣货策略，实现库存数据的智能化分析并指导决策</a:t>
            </a:r>
            <a:r>
              <a:rPr sz="1200" dirty="0">
                <a:solidFill>
                  <a:srgbClr val="585858"/>
                </a:solidFill>
                <a:latin typeface="微软雅黑"/>
                <a:cs typeface="微软雅黑"/>
              </a:rPr>
              <a:t>。</a:t>
            </a:r>
            <a:endParaRPr sz="1200" dirty="0">
              <a:solidFill>
                <a:prstClr val="black"/>
              </a:solidFill>
              <a:latin typeface="微软雅黑"/>
              <a:cs typeface="微软雅黑"/>
            </a:endParaRPr>
          </a:p>
        </p:txBody>
      </p:sp>
    </p:spTree>
    <p:extLst>
      <p:ext uri="{BB962C8B-B14F-4D97-AF65-F5344CB8AC3E}">
        <p14:creationId xmlns:p14="http://schemas.microsoft.com/office/powerpoint/2010/main" val="658208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C35D6-6A3F-427E-B8F7-25D7E06797CB}"/>
              </a:ext>
            </a:extLst>
          </p:cNvPr>
          <p:cNvSpPr>
            <a:spLocks noGrp="1"/>
          </p:cNvSpPr>
          <p:nvPr>
            <p:ph type="title"/>
          </p:nvPr>
        </p:nvSpPr>
        <p:spPr/>
        <p:txBody>
          <a:bodyPr/>
          <a:lstStyle/>
          <a:p>
            <a:r>
              <a:rPr lang="en-US" altLang="zh-CN" dirty="0" err="1"/>
              <a:t>iFactory</a:t>
            </a:r>
            <a:r>
              <a:rPr lang="en-US" altLang="zh-CN" dirty="0"/>
              <a:t> WMS</a:t>
            </a:r>
            <a:r>
              <a:rPr lang="zh-CN" altLang="en-US" dirty="0"/>
              <a:t>巡线员触发要货</a:t>
            </a:r>
          </a:p>
        </p:txBody>
      </p:sp>
      <p:sp>
        <p:nvSpPr>
          <p:cNvPr id="3" name="Rectangle 3">
            <a:extLst>
              <a:ext uri="{FF2B5EF4-FFF2-40B4-BE49-F238E27FC236}">
                <a16:creationId xmlns:a16="http://schemas.microsoft.com/office/drawing/2014/main" id="{15CE379E-2E65-44A9-8714-9401C7342812}"/>
              </a:ext>
            </a:extLst>
          </p:cNvPr>
          <p:cNvSpPr txBox="1">
            <a:spLocks noChangeArrowheads="1"/>
          </p:cNvSpPr>
          <p:nvPr/>
        </p:nvSpPr>
        <p:spPr>
          <a:xfrm>
            <a:off x="613954" y="1258889"/>
            <a:ext cx="4482895" cy="150653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微软雅黑" panose="020B0503020204020204" pitchFamily="34" charset="-122"/>
                <a:ea typeface="微软雅黑" panose="020B0503020204020204" pitchFamily="34" charset="-122"/>
              </a:rPr>
              <a:t>工人扫描一个空的器具</a:t>
            </a:r>
          </a:p>
          <a:p>
            <a:pPr>
              <a:lnSpc>
                <a:spcPct val="150000"/>
              </a:lnSpc>
            </a:pPr>
            <a:r>
              <a:rPr lang="zh-CN" altLang="en-US" sz="1800" dirty="0">
                <a:latin typeface="微软雅黑" panose="020B0503020204020204" pitchFamily="34" charset="-122"/>
                <a:ea typeface="微软雅黑" panose="020B0503020204020204" pitchFamily="34" charset="-122"/>
              </a:rPr>
              <a:t>数据传递给仓库</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仓库配送</a:t>
            </a:r>
          </a:p>
          <a:p>
            <a:pPr>
              <a:lnSpc>
                <a:spcPct val="150000"/>
              </a:lnSpc>
            </a:pPr>
            <a:r>
              <a:rPr lang="zh-CN" altLang="en-US" sz="1800" dirty="0">
                <a:latin typeface="微软雅黑" panose="020B0503020204020204" pitchFamily="34" charset="-122"/>
                <a:ea typeface="微软雅黑" panose="020B0503020204020204" pitchFamily="34" charset="-122"/>
              </a:rPr>
              <a:t>供应商补货</a:t>
            </a:r>
          </a:p>
        </p:txBody>
      </p:sp>
      <p:pic>
        <p:nvPicPr>
          <p:cNvPr id="4" name="Picture 4">
            <a:extLst>
              <a:ext uri="{FF2B5EF4-FFF2-40B4-BE49-F238E27FC236}">
                <a16:creationId xmlns:a16="http://schemas.microsoft.com/office/drawing/2014/main" id="{EDB7978F-8BF2-4777-9256-D477FECAA7C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54" y="3004457"/>
            <a:ext cx="4620035" cy="327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5">
            <a:extLst>
              <a:ext uri="{FF2B5EF4-FFF2-40B4-BE49-F238E27FC236}">
                <a16:creationId xmlns:a16="http://schemas.microsoft.com/office/drawing/2014/main" id="{29110E65-5E14-4831-B205-2530DC188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072" y="1054986"/>
            <a:ext cx="5890443" cy="35859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6" name="Group 6">
            <a:extLst>
              <a:ext uri="{FF2B5EF4-FFF2-40B4-BE49-F238E27FC236}">
                <a16:creationId xmlns:a16="http://schemas.microsoft.com/office/drawing/2014/main" id="{13E7F940-666C-40D3-826A-FCE87D1EB59C}"/>
              </a:ext>
            </a:extLst>
          </p:cNvPr>
          <p:cNvGrpSpPr>
            <a:grpSpLocks/>
          </p:cNvGrpSpPr>
          <p:nvPr/>
        </p:nvGrpSpPr>
        <p:grpSpPr bwMode="auto">
          <a:xfrm>
            <a:off x="6641011" y="3766187"/>
            <a:ext cx="4357915" cy="2512376"/>
            <a:chOff x="3555" y="2795"/>
            <a:chExt cx="2205" cy="1525"/>
          </a:xfrm>
        </p:grpSpPr>
        <p:pic>
          <p:nvPicPr>
            <p:cNvPr id="7" name="Picture 3">
              <a:extLst>
                <a:ext uri="{FF2B5EF4-FFF2-40B4-BE49-F238E27FC236}">
                  <a16:creationId xmlns:a16="http://schemas.microsoft.com/office/drawing/2014/main" id="{A8CECAD9-892C-44A2-AFE7-5689EFA119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5" y="2795"/>
              <a:ext cx="2205" cy="14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8A8E79CD-FE16-4EEB-9062-A996E4BEB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9" y="3838"/>
              <a:ext cx="671" cy="482"/>
            </a:xfrm>
            <a:prstGeom prst="rect">
              <a:avLst/>
            </a:prstGeom>
            <a:solidFill>
              <a:srgbClr val="E1E0C2"/>
            </a:solidFill>
            <a:ln w="12700" algn="ctr">
              <a:noFill/>
              <a:miter lim="800000"/>
              <a:headEnd/>
              <a:tailEnd/>
            </a:ln>
          </p:spPr>
        </p:pic>
      </p:grpSp>
    </p:spTree>
    <p:extLst>
      <p:ext uri="{BB962C8B-B14F-4D97-AF65-F5344CB8AC3E}">
        <p14:creationId xmlns:p14="http://schemas.microsoft.com/office/powerpoint/2010/main" val="1369746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B9BC3-7555-4E41-93F4-E1286B5DCE1F}"/>
              </a:ext>
            </a:extLst>
          </p:cNvPr>
          <p:cNvSpPr>
            <a:spLocks noGrp="1"/>
          </p:cNvSpPr>
          <p:nvPr>
            <p:ph type="title"/>
          </p:nvPr>
        </p:nvSpPr>
        <p:spPr/>
        <p:txBody>
          <a:bodyPr/>
          <a:lstStyle/>
          <a:p>
            <a:r>
              <a:rPr lang="en-US" altLang="zh-CN" dirty="0" err="1"/>
              <a:t>iFactory</a:t>
            </a:r>
            <a:r>
              <a:rPr lang="en-US" altLang="zh-CN" dirty="0"/>
              <a:t> WMS</a:t>
            </a:r>
            <a:r>
              <a:rPr lang="zh-CN" altLang="en-US" dirty="0"/>
              <a:t>可配置特性</a:t>
            </a:r>
          </a:p>
        </p:txBody>
      </p:sp>
      <p:sp>
        <p:nvSpPr>
          <p:cNvPr id="3" name="Rectangle 69">
            <a:extLst>
              <a:ext uri="{FF2B5EF4-FFF2-40B4-BE49-F238E27FC236}">
                <a16:creationId xmlns:a16="http://schemas.microsoft.com/office/drawing/2014/main" id="{FA259CDC-4CFF-488F-B463-DCAFDB147FCF}"/>
              </a:ext>
            </a:extLst>
          </p:cNvPr>
          <p:cNvSpPr txBox="1">
            <a:spLocks noChangeArrowheads="1"/>
          </p:cNvSpPr>
          <p:nvPr/>
        </p:nvSpPr>
        <p:spPr>
          <a:xfrm>
            <a:off x="543196" y="1378134"/>
            <a:ext cx="3540034" cy="3886200"/>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25" indent="-174625">
              <a:lnSpc>
                <a:spcPct val="110000"/>
              </a:lnSpc>
              <a:buFont typeface="Arial" panose="020B0604020202020204" pitchFamily="34" charset="0"/>
              <a:buNone/>
              <a:tabLst>
                <a:tab pos="741363" algn="l"/>
              </a:tabLst>
            </a:pPr>
            <a:r>
              <a:rPr lang="zh-CN" altLang="en-US" sz="1800" b="1" dirty="0">
                <a:latin typeface="微软雅黑" panose="020B0503020204020204" pitchFamily="34" charset="-122"/>
                <a:ea typeface="微软雅黑" panose="020B0503020204020204" pitchFamily="34" charset="-122"/>
              </a:rPr>
              <a:t>可配置特征</a:t>
            </a:r>
            <a:r>
              <a:rPr lang="en-US" altLang="zh-CN" sz="1800" b="1" dirty="0">
                <a:latin typeface="微软雅黑" panose="020B0503020204020204" pitchFamily="34" charset="-122"/>
                <a:ea typeface="微软雅黑" panose="020B0503020204020204" pitchFamily="34" charset="-122"/>
              </a:rPr>
              <a:t>:</a:t>
            </a:r>
          </a:p>
          <a:p>
            <a:pPr marL="174625" indent="-174625">
              <a:lnSpc>
                <a:spcPct val="110000"/>
              </a:lnSpc>
              <a:tabLst>
                <a:tab pos="741363" algn="l"/>
              </a:tabLst>
            </a:pPr>
            <a:r>
              <a:rPr lang="zh-CN" altLang="en-US" sz="1800" dirty="0">
                <a:latin typeface="微软雅黑" panose="020B0503020204020204" pitchFamily="34" charset="-122"/>
                <a:ea typeface="微软雅黑" panose="020B0503020204020204" pitchFamily="34" charset="-122"/>
              </a:rPr>
              <a:t>仓库、库区、库位</a:t>
            </a:r>
          </a:p>
          <a:p>
            <a:pPr marL="174625" indent="-174625">
              <a:lnSpc>
                <a:spcPct val="110000"/>
              </a:lnSpc>
              <a:tabLst>
                <a:tab pos="741363" algn="l"/>
              </a:tabLst>
            </a:pPr>
            <a:r>
              <a:rPr lang="zh-CN" altLang="en-US" sz="1800" dirty="0">
                <a:latin typeface="微软雅黑" panose="020B0503020204020204" pitchFamily="34" charset="-122"/>
                <a:ea typeface="微软雅黑" panose="020B0503020204020204" pitchFamily="34" charset="-122"/>
              </a:rPr>
              <a:t>货主</a:t>
            </a:r>
          </a:p>
          <a:p>
            <a:pPr marL="174625" indent="-174625">
              <a:lnSpc>
                <a:spcPct val="110000"/>
              </a:lnSpc>
              <a:tabLst>
                <a:tab pos="741363" algn="l"/>
              </a:tabLst>
            </a:pPr>
            <a:r>
              <a:rPr lang="zh-CN" altLang="en-US" sz="1800" dirty="0">
                <a:latin typeface="微软雅黑" panose="020B0503020204020204" pitchFamily="34" charset="-122"/>
                <a:ea typeface="微软雅黑" panose="020B0503020204020204" pitchFamily="34" charset="-122"/>
              </a:rPr>
              <a:t>货品</a:t>
            </a:r>
          </a:p>
          <a:p>
            <a:pPr marL="174625" indent="-174625">
              <a:lnSpc>
                <a:spcPct val="110000"/>
              </a:lnSpc>
              <a:tabLst>
                <a:tab pos="741363" algn="l"/>
              </a:tabLst>
            </a:pPr>
            <a:r>
              <a:rPr lang="zh-CN" altLang="en-US" sz="1800" dirty="0">
                <a:latin typeface="微软雅黑" panose="020B0503020204020204" pitchFamily="34" charset="-122"/>
                <a:ea typeface="微软雅黑" panose="020B0503020204020204" pitchFamily="34" charset="-122"/>
              </a:rPr>
              <a:t>批属性</a:t>
            </a:r>
          </a:p>
          <a:p>
            <a:pPr marL="174625" indent="-174625">
              <a:lnSpc>
                <a:spcPct val="110000"/>
              </a:lnSpc>
              <a:tabLst>
                <a:tab pos="741363" algn="l"/>
              </a:tabLst>
            </a:pPr>
            <a:r>
              <a:rPr lang="zh-CN" altLang="en-US" sz="1800" dirty="0">
                <a:latin typeface="微软雅黑" panose="020B0503020204020204" pitchFamily="34" charset="-122"/>
                <a:ea typeface="微软雅黑" panose="020B0503020204020204" pitchFamily="34" charset="-122"/>
              </a:rPr>
              <a:t>业务控制 </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策略</a:t>
            </a:r>
          </a:p>
          <a:p>
            <a:pPr marL="174625" indent="-174625">
              <a:lnSpc>
                <a:spcPct val="110000"/>
              </a:lnSpc>
              <a:tabLst>
                <a:tab pos="741363" algn="l"/>
              </a:tabLst>
            </a:pPr>
            <a:endParaRPr lang="zh-CN" altLang="en-US" sz="1800" dirty="0">
              <a:latin typeface="微软雅黑" panose="020B0503020204020204" pitchFamily="34" charset="-122"/>
              <a:ea typeface="微软雅黑" panose="020B0503020204020204" pitchFamily="34" charset="-122"/>
            </a:endParaRPr>
          </a:p>
          <a:p>
            <a:pPr marL="174625" indent="-174625">
              <a:lnSpc>
                <a:spcPct val="110000"/>
              </a:lnSpc>
              <a:buFont typeface="Arial" panose="020B0604020202020204" pitchFamily="34" charset="0"/>
              <a:buNone/>
              <a:tabLst>
                <a:tab pos="741363" algn="l"/>
              </a:tabLst>
            </a:pPr>
            <a:r>
              <a:rPr lang="zh-CN" altLang="en-US" sz="1800" b="1" dirty="0">
                <a:latin typeface="微软雅黑" panose="020B0503020204020204" pitchFamily="34" charset="-122"/>
                <a:ea typeface="微软雅黑" panose="020B0503020204020204" pitchFamily="34" charset="-122"/>
              </a:rPr>
              <a:t>目标</a:t>
            </a:r>
            <a:r>
              <a:rPr lang="en-US" altLang="zh-CN" sz="1800" b="1" dirty="0">
                <a:latin typeface="微软雅黑" panose="020B0503020204020204" pitchFamily="34" charset="-122"/>
                <a:ea typeface="微软雅黑" panose="020B0503020204020204" pitchFamily="34" charset="-122"/>
              </a:rPr>
              <a:t>:</a:t>
            </a:r>
          </a:p>
          <a:p>
            <a:pPr marL="174625" indent="-174625">
              <a:lnSpc>
                <a:spcPct val="110000"/>
              </a:lnSpc>
              <a:tabLst>
                <a:tab pos="741363" algn="l"/>
              </a:tabLst>
            </a:pPr>
            <a:r>
              <a:rPr lang="zh-CN" altLang="en-US" sz="1800" dirty="0">
                <a:latin typeface="微软雅黑" panose="020B0503020204020204" pitchFamily="34" charset="-122"/>
                <a:ea typeface="微软雅黑" panose="020B0503020204020204" pitchFamily="34" charset="-122"/>
              </a:rPr>
              <a:t>用配置来满足多业态的管理要求</a:t>
            </a:r>
          </a:p>
          <a:p>
            <a:pPr marL="174625" indent="-174625">
              <a:lnSpc>
                <a:spcPct val="110000"/>
              </a:lnSpc>
              <a:tabLst>
                <a:tab pos="741363" algn="l"/>
              </a:tabLst>
            </a:pPr>
            <a:endParaRPr lang="zh-CN" altLang="en-US" sz="1600" dirty="0">
              <a:latin typeface="微软雅黑" panose="020B0503020204020204" pitchFamily="34" charset="-122"/>
              <a:ea typeface="微软雅黑" panose="020B0503020204020204" pitchFamily="34" charset="-122"/>
            </a:endParaRPr>
          </a:p>
        </p:txBody>
      </p:sp>
      <p:pic>
        <p:nvPicPr>
          <p:cNvPr id="4" name="Picture 4">
            <a:extLst>
              <a:ext uri="{FF2B5EF4-FFF2-40B4-BE49-F238E27FC236}">
                <a16:creationId xmlns:a16="http://schemas.microsoft.com/office/drawing/2014/main" id="{84587013-D47C-472E-A396-25768586E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742" y="1125222"/>
            <a:ext cx="4177937" cy="5094516"/>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506FBF4-577B-48AC-961D-A1589B4EA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125221"/>
            <a:ext cx="3241766" cy="509451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7DE68561-7A2C-4023-AA56-E7D8686AD1CB}"/>
              </a:ext>
            </a:extLst>
          </p:cNvPr>
          <p:cNvSpPr/>
          <p:nvPr/>
        </p:nvSpPr>
        <p:spPr>
          <a:xfrm>
            <a:off x="4402183" y="1209814"/>
            <a:ext cx="1371600" cy="168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FB583C4-EF15-4AF0-B3BC-A60607765FA5}"/>
              </a:ext>
            </a:extLst>
          </p:cNvPr>
          <p:cNvSpPr/>
          <p:nvPr/>
        </p:nvSpPr>
        <p:spPr>
          <a:xfrm>
            <a:off x="8383087" y="1168495"/>
            <a:ext cx="1371600" cy="168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4940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4D8E1-1274-4346-A1D2-9F4595425762}"/>
              </a:ext>
            </a:extLst>
          </p:cNvPr>
          <p:cNvSpPr>
            <a:spLocks noGrp="1"/>
          </p:cNvSpPr>
          <p:nvPr>
            <p:ph type="title"/>
          </p:nvPr>
        </p:nvSpPr>
        <p:spPr/>
        <p:txBody>
          <a:bodyPr/>
          <a:lstStyle/>
          <a:p>
            <a:r>
              <a:rPr lang="en-US" altLang="zh-CN" dirty="0" err="1"/>
              <a:t>iFactory</a:t>
            </a:r>
            <a:r>
              <a:rPr lang="en-US" altLang="zh-CN" dirty="0"/>
              <a:t> WMS</a:t>
            </a:r>
            <a:r>
              <a:rPr lang="zh-CN" altLang="en-US" dirty="0"/>
              <a:t>可配置特性 </a:t>
            </a:r>
            <a:r>
              <a:rPr lang="en-US" altLang="zh-CN" dirty="0"/>
              <a:t>– </a:t>
            </a:r>
            <a:r>
              <a:rPr lang="zh-CN" altLang="en-US" dirty="0"/>
              <a:t>库区库位</a:t>
            </a:r>
          </a:p>
        </p:txBody>
      </p:sp>
      <p:sp>
        <p:nvSpPr>
          <p:cNvPr id="3" name="Rectangle 3">
            <a:extLst>
              <a:ext uri="{FF2B5EF4-FFF2-40B4-BE49-F238E27FC236}">
                <a16:creationId xmlns:a16="http://schemas.microsoft.com/office/drawing/2014/main" id="{F72D396C-72CD-4A5E-A11D-4BC91B2F9715}"/>
              </a:ext>
            </a:extLst>
          </p:cNvPr>
          <p:cNvSpPr txBox="1">
            <a:spLocks noChangeArrowheads="1"/>
          </p:cNvSpPr>
          <p:nvPr/>
        </p:nvSpPr>
        <p:spPr>
          <a:xfrm>
            <a:off x="469900" y="1212852"/>
            <a:ext cx="4040188" cy="4525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300"/>
              </a:lnSpc>
              <a:buFontTx/>
              <a:buNone/>
            </a:pPr>
            <a:r>
              <a:rPr lang="zh-CN" altLang="en-US" sz="1600" b="1" dirty="0">
                <a:latin typeface="微软雅黑" panose="020B0503020204020204" pitchFamily="34" charset="-122"/>
                <a:ea typeface="微软雅黑" panose="020B0503020204020204" pitchFamily="34" charset="-122"/>
              </a:rPr>
              <a:t>仓库和划分</a:t>
            </a:r>
            <a:r>
              <a:rPr lang="en-US" altLang="zh-CN" sz="1600" b="1" dirty="0">
                <a:latin typeface="微软雅黑" panose="020B0503020204020204" pitchFamily="34" charset="-122"/>
                <a:ea typeface="微软雅黑" panose="020B0503020204020204" pitchFamily="34" charset="-122"/>
              </a:rPr>
              <a:t>:</a:t>
            </a:r>
          </a:p>
          <a:p>
            <a:pPr>
              <a:lnSpc>
                <a:spcPts val="1300"/>
              </a:lnSpc>
            </a:pPr>
            <a:r>
              <a:rPr lang="zh-CN" altLang="en-US" sz="1600" dirty="0">
                <a:latin typeface="微软雅黑" panose="020B0503020204020204" pitchFamily="34" charset="-122"/>
                <a:ea typeface="微软雅黑" panose="020B0503020204020204" pitchFamily="34" charset="-122"/>
              </a:rPr>
              <a:t>多仓库</a:t>
            </a:r>
          </a:p>
          <a:p>
            <a:pPr lvl="1">
              <a:lnSpc>
                <a:spcPts val="1300"/>
              </a:lnSpc>
            </a:pPr>
            <a:r>
              <a:rPr lang="zh-CN" altLang="en-US" sz="1400" dirty="0">
                <a:latin typeface="微软雅黑" panose="020B0503020204020204" pitchFamily="34" charset="-122"/>
                <a:ea typeface="微软雅黑" panose="020B0503020204020204" pitchFamily="34" charset="-122"/>
              </a:rPr>
              <a:t>多仓库的可视化</a:t>
            </a:r>
          </a:p>
          <a:p>
            <a:pPr lvl="1">
              <a:lnSpc>
                <a:spcPts val="1300"/>
              </a:lnSpc>
            </a:pPr>
            <a:r>
              <a:rPr lang="zh-CN" altLang="en-US" sz="1400" dirty="0">
                <a:latin typeface="微软雅黑" panose="020B0503020204020204" pitchFamily="34" charset="-122"/>
                <a:ea typeface="微软雅黑" panose="020B0503020204020204" pitchFamily="34" charset="-122"/>
              </a:rPr>
              <a:t>仓库间的调拨</a:t>
            </a:r>
          </a:p>
          <a:p>
            <a:pPr>
              <a:lnSpc>
                <a:spcPts val="1300"/>
              </a:lnSpc>
            </a:pPr>
            <a:r>
              <a:rPr lang="zh-CN" altLang="en-US" sz="1600" dirty="0">
                <a:latin typeface="微软雅黑" panose="020B0503020204020204" pitchFamily="34" charset="-122"/>
                <a:ea typeface="微软雅黑" panose="020B0503020204020204" pitchFamily="34" charset="-122"/>
              </a:rPr>
              <a:t>库区划分的要求</a:t>
            </a:r>
          </a:p>
          <a:p>
            <a:pPr lvl="1">
              <a:lnSpc>
                <a:spcPts val="1300"/>
              </a:lnSpc>
            </a:pPr>
            <a:r>
              <a:rPr lang="zh-CN" altLang="en-US" sz="1400" dirty="0">
                <a:latin typeface="微软雅黑" panose="020B0503020204020204" pitchFamily="34" charset="-122"/>
                <a:ea typeface="微软雅黑" panose="020B0503020204020204" pitchFamily="34" charset="-122"/>
              </a:rPr>
              <a:t>常温、阴凉、冷冻 </a:t>
            </a:r>
          </a:p>
          <a:p>
            <a:pPr lvl="1">
              <a:lnSpc>
                <a:spcPts val="1300"/>
              </a:lnSpc>
            </a:pPr>
            <a:r>
              <a:rPr lang="zh-CN" altLang="en-US" sz="1400" dirty="0">
                <a:latin typeface="微软雅黑" panose="020B0503020204020204" pitchFamily="34" charset="-122"/>
                <a:ea typeface="微软雅黑" panose="020B0503020204020204" pitchFamily="34" charset="-122"/>
              </a:rPr>
              <a:t>专用库区</a:t>
            </a:r>
            <a:endParaRPr lang="en-US" altLang="zh-CN" sz="1400" dirty="0">
              <a:latin typeface="微软雅黑" panose="020B0503020204020204" pitchFamily="34" charset="-122"/>
              <a:ea typeface="微软雅黑" panose="020B0503020204020204" pitchFamily="34" charset="-122"/>
            </a:endParaRPr>
          </a:p>
          <a:p>
            <a:pPr lvl="1">
              <a:lnSpc>
                <a:spcPts val="1300"/>
              </a:lnSpc>
            </a:pPr>
            <a:r>
              <a:rPr lang="zh-CN" altLang="en-US" sz="1400" dirty="0">
                <a:latin typeface="微软雅黑" panose="020B0503020204020204" pitchFamily="34" charset="-122"/>
                <a:ea typeface="微软雅黑" panose="020B0503020204020204" pitchFamily="34" charset="-122"/>
              </a:rPr>
              <a:t>配货作业区</a:t>
            </a:r>
            <a:endParaRPr lang="en-US" altLang="zh-CN" sz="1400" dirty="0">
              <a:latin typeface="微软雅黑" panose="020B0503020204020204" pitchFamily="34" charset="-122"/>
              <a:ea typeface="微软雅黑" panose="020B0503020204020204" pitchFamily="34" charset="-122"/>
            </a:endParaRPr>
          </a:p>
          <a:p>
            <a:pPr lvl="1">
              <a:lnSpc>
                <a:spcPts val="1300"/>
              </a:lnSpc>
            </a:pPr>
            <a:r>
              <a:rPr lang="zh-CN" altLang="en-US" sz="1400" dirty="0">
                <a:latin typeface="微软雅黑" panose="020B0503020204020204" pitchFamily="34" charset="-122"/>
                <a:ea typeface="微软雅黑" panose="020B0503020204020204" pitchFamily="34" charset="-122"/>
              </a:rPr>
              <a:t>不合格品区</a:t>
            </a:r>
            <a:endParaRPr lang="en-US" altLang="zh-CN" sz="1400" dirty="0">
              <a:latin typeface="微软雅黑" panose="020B0503020204020204" pitchFamily="34" charset="-122"/>
              <a:ea typeface="微软雅黑" panose="020B0503020204020204" pitchFamily="34" charset="-122"/>
            </a:endParaRPr>
          </a:p>
          <a:p>
            <a:pPr lvl="1">
              <a:lnSpc>
                <a:spcPts val="1300"/>
              </a:lnSpc>
            </a:pPr>
            <a:r>
              <a:rPr lang="zh-CN" altLang="en-US" sz="1400" dirty="0">
                <a:latin typeface="微软雅黑" panose="020B0503020204020204" pitchFamily="34" charset="-122"/>
                <a:ea typeface="微软雅黑" panose="020B0503020204020204" pitchFamily="34" charset="-122"/>
              </a:rPr>
              <a:t>药品、非药品</a:t>
            </a:r>
            <a:endParaRPr lang="en-US" altLang="zh-CN" sz="1400" dirty="0">
              <a:latin typeface="微软雅黑" panose="020B0503020204020204" pitchFamily="34" charset="-122"/>
              <a:ea typeface="微软雅黑" panose="020B0503020204020204" pitchFamily="34" charset="-122"/>
            </a:endParaRPr>
          </a:p>
          <a:p>
            <a:pPr>
              <a:lnSpc>
                <a:spcPts val="1300"/>
              </a:lnSpc>
            </a:pPr>
            <a:r>
              <a:rPr lang="zh-CN" altLang="en-US" sz="1600" dirty="0">
                <a:latin typeface="微软雅黑" panose="020B0503020204020204" pitchFamily="34" charset="-122"/>
                <a:ea typeface="微软雅黑" panose="020B0503020204020204" pitchFamily="34" charset="-122"/>
              </a:rPr>
              <a:t>库位</a:t>
            </a:r>
          </a:p>
          <a:p>
            <a:pPr lvl="1">
              <a:lnSpc>
                <a:spcPts val="1300"/>
              </a:lnSpc>
            </a:pPr>
            <a:r>
              <a:rPr lang="zh-CN" altLang="en-US" sz="1400" dirty="0">
                <a:latin typeface="微软雅黑" panose="020B0503020204020204" pitchFamily="34" charset="-122"/>
                <a:ea typeface="微软雅黑" panose="020B0503020204020204" pitchFamily="34" charset="-122"/>
              </a:rPr>
              <a:t>存储区、作业区</a:t>
            </a:r>
            <a:endParaRPr lang="en-US" altLang="zh-CN" sz="1400" dirty="0">
              <a:latin typeface="微软雅黑" panose="020B0503020204020204" pitchFamily="34" charset="-122"/>
              <a:ea typeface="微软雅黑" panose="020B0503020204020204" pitchFamily="34" charset="-122"/>
            </a:endParaRPr>
          </a:p>
          <a:p>
            <a:pPr lvl="1">
              <a:lnSpc>
                <a:spcPts val="1300"/>
              </a:lnSpc>
            </a:pPr>
            <a:r>
              <a:rPr lang="zh-CN" altLang="en-US" sz="1400" dirty="0">
                <a:latin typeface="微软雅黑" panose="020B0503020204020204" pitchFamily="34" charset="-122"/>
                <a:ea typeface="微软雅黑" panose="020B0503020204020204" pitchFamily="34" charset="-122"/>
              </a:rPr>
              <a:t>长宽高、重量</a:t>
            </a:r>
          </a:p>
          <a:p>
            <a:pPr lvl="1">
              <a:lnSpc>
                <a:spcPts val="1300"/>
              </a:lnSpc>
            </a:pPr>
            <a:r>
              <a:rPr lang="zh-CN" altLang="en-US" sz="1400" dirty="0">
                <a:latin typeface="微软雅黑" panose="020B0503020204020204" pitchFamily="34" charset="-122"/>
                <a:ea typeface="微软雅黑" panose="020B0503020204020204" pitchFamily="34" charset="-122"/>
              </a:rPr>
              <a:t>整托盘、整箱、拆零</a:t>
            </a:r>
          </a:p>
          <a:p>
            <a:pPr lvl="1">
              <a:lnSpc>
                <a:spcPts val="1300"/>
              </a:lnSpc>
            </a:pPr>
            <a:r>
              <a:rPr lang="zh-CN" altLang="en-US" sz="1400" dirty="0">
                <a:latin typeface="微软雅黑" panose="020B0503020204020204" pitchFamily="34" charset="-122"/>
                <a:ea typeface="微软雅黑" panose="020B0503020204020204" pitchFamily="34" charset="-122"/>
              </a:rPr>
              <a:t>拣货方式</a:t>
            </a:r>
          </a:p>
          <a:p>
            <a:pPr lvl="1">
              <a:lnSpc>
                <a:spcPts val="1300"/>
              </a:lnSpc>
            </a:pPr>
            <a:r>
              <a:rPr lang="zh-CN" altLang="en-US" sz="1400" dirty="0">
                <a:latin typeface="微软雅黑" panose="020B0503020204020204" pitchFamily="34" charset="-122"/>
                <a:ea typeface="微软雅黑" panose="020B0503020204020204" pitchFamily="34" charset="-122"/>
              </a:rPr>
              <a:t>温度</a:t>
            </a:r>
          </a:p>
          <a:p>
            <a:pPr>
              <a:lnSpc>
                <a:spcPts val="1300"/>
              </a:lnSpc>
              <a:buFontTx/>
              <a:buNone/>
            </a:pPr>
            <a:r>
              <a:rPr lang="zh-CN" altLang="en-US" sz="1600" b="1" dirty="0">
                <a:latin typeface="微软雅黑" panose="020B0503020204020204" pitchFamily="34" charset="-122"/>
                <a:ea typeface="微软雅黑" panose="020B0503020204020204" pitchFamily="34" charset="-122"/>
              </a:rPr>
              <a:t>目的</a:t>
            </a:r>
            <a:r>
              <a:rPr lang="en-US" altLang="zh-CN" sz="1600" b="1" dirty="0">
                <a:latin typeface="微软雅黑" panose="020B0503020204020204" pitchFamily="34" charset="-122"/>
                <a:ea typeface="微软雅黑" panose="020B0503020204020204" pitchFamily="34" charset="-122"/>
              </a:rPr>
              <a:t>:</a:t>
            </a:r>
          </a:p>
          <a:p>
            <a:pPr lvl="1">
              <a:lnSpc>
                <a:spcPts val="1300"/>
              </a:lnSpc>
            </a:pPr>
            <a:r>
              <a:rPr lang="zh-CN" altLang="en-US" sz="1400" dirty="0">
                <a:latin typeface="微软雅黑" panose="020B0503020204020204" pitchFamily="34" charset="-122"/>
                <a:ea typeface="微软雅黑" panose="020B0503020204020204" pitchFamily="34" charset="-122"/>
              </a:rPr>
              <a:t>仓库管理的基础</a:t>
            </a:r>
          </a:p>
          <a:p>
            <a:pPr lvl="1">
              <a:lnSpc>
                <a:spcPts val="1300"/>
              </a:lnSpc>
            </a:pPr>
            <a:r>
              <a:rPr lang="zh-CN" altLang="en-US" sz="1400" dirty="0">
                <a:latin typeface="微软雅黑" panose="020B0503020204020204" pitchFamily="34" charset="-122"/>
                <a:ea typeface="微软雅黑" panose="020B0503020204020204" pitchFamily="34" charset="-122"/>
              </a:rPr>
              <a:t>合适的货品进入合适的区域</a:t>
            </a:r>
          </a:p>
          <a:p>
            <a:pPr lvl="1">
              <a:lnSpc>
                <a:spcPts val="1300"/>
              </a:lnSpc>
            </a:pPr>
            <a:r>
              <a:rPr lang="zh-CN" altLang="en-US" sz="1400" dirty="0">
                <a:latin typeface="微软雅黑" panose="020B0503020204020204" pitchFamily="34" charset="-122"/>
                <a:ea typeface="微软雅黑" panose="020B0503020204020204" pitchFamily="34" charset="-122"/>
              </a:rPr>
              <a:t>让系统来指导</a:t>
            </a:r>
          </a:p>
        </p:txBody>
      </p:sp>
      <p:pic>
        <p:nvPicPr>
          <p:cNvPr id="4" name="Picture 5">
            <a:extLst>
              <a:ext uri="{FF2B5EF4-FFF2-40B4-BE49-F238E27FC236}">
                <a16:creationId xmlns:a16="http://schemas.microsoft.com/office/drawing/2014/main" id="{D0B9D259-E18C-4FCD-9EBA-D34FD6FC0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793" y="1497014"/>
            <a:ext cx="5867400" cy="395763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0F9F0354-2946-450B-841B-C42661C90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306" y="998449"/>
            <a:ext cx="5940425" cy="396557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7">
            <a:extLst>
              <a:ext uri="{FF2B5EF4-FFF2-40B4-BE49-F238E27FC236}">
                <a16:creationId xmlns:a16="http://schemas.microsoft.com/office/drawing/2014/main" id="{3AE81C51-70BB-4A91-8A1E-B0A285487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281" y="2166626"/>
            <a:ext cx="5940425" cy="398145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36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8147E-E59B-4858-9D9A-5A0A79A67834}"/>
              </a:ext>
            </a:extLst>
          </p:cNvPr>
          <p:cNvSpPr>
            <a:spLocks noGrp="1"/>
          </p:cNvSpPr>
          <p:nvPr>
            <p:ph type="title"/>
          </p:nvPr>
        </p:nvSpPr>
        <p:spPr/>
        <p:txBody>
          <a:bodyPr/>
          <a:lstStyle/>
          <a:p>
            <a:r>
              <a:rPr lang="en-US" altLang="zh-CN" dirty="0" err="1"/>
              <a:t>iFactory</a:t>
            </a:r>
            <a:r>
              <a:rPr lang="en-US" altLang="zh-CN" dirty="0"/>
              <a:t> WMS</a:t>
            </a:r>
            <a:r>
              <a:rPr lang="zh-CN" altLang="en-US" dirty="0"/>
              <a:t>可配置特性 </a:t>
            </a:r>
            <a:r>
              <a:rPr lang="en-US" altLang="zh-CN" dirty="0"/>
              <a:t>– </a:t>
            </a:r>
            <a:r>
              <a:rPr lang="zh-CN" altLang="en-US" dirty="0"/>
              <a:t>货主</a:t>
            </a:r>
          </a:p>
        </p:txBody>
      </p:sp>
      <p:sp>
        <p:nvSpPr>
          <p:cNvPr id="3" name="Rectangle 3">
            <a:extLst>
              <a:ext uri="{FF2B5EF4-FFF2-40B4-BE49-F238E27FC236}">
                <a16:creationId xmlns:a16="http://schemas.microsoft.com/office/drawing/2014/main" id="{91CF1676-82CE-4EE5-B602-F48590B5387D}"/>
              </a:ext>
            </a:extLst>
          </p:cNvPr>
          <p:cNvSpPr txBox="1">
            <a:spLocks noChangeArrowheads="1"/>
          </p:cNvSpPr>
          <p:nvPr/>
        </p:nvSpPr>
        <p:spPr>
          <a:xfrm>
            <a:off x="470263" y="1394145"/>
            <a:ext cx="404018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1600" b="1" dirty="0">
                <a:latin typeface="微软雅黑" panose="020B0503020204020204" pitchFamily="34" charset="-122"/>
                <a:ea typeface="微软雅黑" panose="020B0503020204020204" pitchFamily="34" charset="-122"/>
              </a:rPr>
              <a:t>货主</a:t>
            </a:r>
            <a:r>
              <a:rPr lang="en-US" altLang="zh-CN" sz="1600" b="1" dirty="0">
                <a:latin typeface="微软雅黑" panose="020B0503020204020204" pitchFamily="34" charset="-122"/>
                <a:ea typeface="微软雅黑" panose="020B0503020204020204" pitchFamily="34" charset="-122"/>
              </a:rPr>
              <a:t>:</a:t>
            </a:r>
          </a:p>
          <a:p>
            <a:r>
              <a:rPr lang="en-US" altLang="zh-CN" sz="1400" dirty="0">
                <a:latin typeface="微软雅黑" panose="020B0503020204020204" pitchFamily="34" charset="-122"/>
                <a:ea typeface="微软雅黑" panose="020B0503020204020204" pitchFamily="34" charset="-122"/>
              </a:rPr>
              <a:t>3PL</a:t>
            </a:r>
            <a:r>
              <a:rPr lang="zh-CN" altLang="en-US" sz="1400" dirty="0">
                <a:latin typeface="微软雅黑" panose="020B0503020204020204" pitchFamily="34" charset="-122"/>
                <a:ea typeface="微软雅黑" panose="020B0503020204020204" pitchFamily="34" charset="-122"/>
              </a:rPr>
              <a:t>业务的重要特性</a:t>
            </a:r>
          </a:p>
          <a:p>
            <a:r>
              <a:rPr lang="zh-CN" altLang="en-US" sz="1400" dirty="0">
                <a:latin typeface="微软雅黑" panose="020B0503020204020204" pitchFamily="34" charset="-122"/>
                <a:ea typeface="微软雅黑" panose="020B0503020204020204" pitchFamily="34" charset="-122"/>
              </a:rPr>
              <a:t>每个货品都有货主</a:t>
            </a:r>
          </a:p>
          <a:p>
            <a:r>
              <a:rPr lang="zh-CN" altLang="en-US" sz="1400" dirty="0">
                <a:latin typeface="微软雅黑" panose="020B0503020204020204" pitchFamily="34" charset="-122"/>
                <a:ea typeface="微软雅黑" panose="020B0503020204020204" pitchFamily="34" charset="-122"/>
              </a:rPr>
              <a:t>一个商品的多货主情形</a:t>
            </a:r>
          </a:p>
          <a:p>
            <a:r>
              <a:rPr lang="zh-CN" altLang="en-US" sz="1400" dirty="0">
                <a:latin typeface="微软雅黑" panose="020B0503020204020204" pitchFamily="34" charset="-122"/>
                <a:ea typeface="微软雅黑" panose="020B0503020204020204" pitchFamily="34" charset="-122"/>
              </a:rPr>
              <a:t>不同货主有不同的单据</a:t>
            </a:r>
          </a:p>
          <a:p>
            <a:r>
              <a:rPr lang="zh-CN" altLang="en-US" sz="1400" dirty="0">
                <a:latin typeface="微软雅黑" panose="020B0503020204020204" pitchFamily="34" charset="-122"/>
                <a:ea typeface="微软雅黑" panose="020B0503020204020204" pitchFamily="34" charset="-122"/>
              </a:rPr>
              <a:t>不同货主有不同的策略</a:t>
            </a:r>
          </a:p>
          <a:p>
            <a:pPr lvl="1"/>
            <a:endParaRPr lang="zh-CN" altLang="en-US" sz="1400" dirty="0">
              <a:latin typeface="微软雅黑" panose="020B0503020204020204" pitchFamily="34" charset="-122"/>
              <a:ea typeface="微软雅黑" panose="020B0503020204020204" pitchFamily="34" charset="-122"/>
            </a:endParaRPr>
          </a:p>
          <a:p>
            <a:pPr>
              <a:buFontTx/>
              <a:buNone/>
            </a:pPr>
            <a:r>
              <a:rPr lang="zh-CN" altLang="en-US" sz="1600" b="1" dirty="0">
                <a:latin typeface="微软雅黑" panose="020B0503020204020204" pitchFamily="34" charset="-122"/>
                <a:ea typeface="微软雅黑" panose="020B0503020204020204" pitchFamily="34" charset="-122"/>
              </a:rPr>
              <a:t>目的</a:t>
            </a:r>
            <a:r>
              <a:rPr lang="en-US" altLang="zh-CN" sz="1600" b="1" dirty="0">
                <a:latin typeface="微软雅黑" panose="020B0503020204020204" pitchFamily="34" charset="-122"/>
                <a:ea typeface="微软雅黑" panose="020B0503020204020204" pitchFamily="34" charset="-122"/>
              </a:rPr>
              <a:t>:</a:t>
            </a:r>
          </a:p>
          <a:p>
            <a:r>
              <a:rPr lang="zh-CN" altLang="en-US" sz="1600" dirty="0">
                <a:latin typeface="微软雅黑" panose="020B0503020204020204" pitchFamily="34" charset="-122"/>
                <a:ea typeface="微软雅黑" panose="020B0503020204020204" pitchFamily="34" charset="-122"/>
              </a:rPr>
              <a:t>区分货物所有人</a:t>
            </a:r>
          </a:p>
          <a:p>
            <a:r>
              <a:rPr lang="zh-CN" altLang="en-US" sz="1600" dirty="0">
                <a:latin typeface="微软雅黑" panose="020B0503020204020204" pitchFamily="34" charset="-122"/>
                <a:ea typeface="微软雅黑" panose="020B0503020204020204" pitchFamily="34" charset="-122"/>
              </a:rPr>
              <a:t>寄售</a:t>
            </a:r>
          </a:p>
          <a:p>
            <a:endParaRPr lang="zh-CN" altLang="en-US" sz="16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CB5B51F8-AF18-4601-908C-760C4A83B748}"/>
              </a:ext>
            </a:extLst>
          </p:cNvPr>
          <p:cNvGrpSpPr/>
          <p:nvPr/>
        </p:nvGrpSpPr>
        <p:grpSpPr>
          <a:xfrm>
            <a:off x="3400037" y="1116184"/>
            <a:ext cx="8537316" cy="5081883"/>
            <a:chOff x="4740626" y="1248264"/>
            <a:chExt cx="6396461" cy="4837430"/>
          </a:xfrm>
        </p:grpSpPr>
        <p:pic>
          <p:nvPicPr>
            <p:cNvPr id="5" name="Picture 6">
              <a:extLst>
                <a:ext uri="{FF2B5EF4-FFF2-40B4-BE49-F238E27FC236}">
                  <a16:creationId xmlns:a16="http://schemas.microsoft.com/office/drawing/2014/main" id="{4832F053-9B47-4137-983A-D101EC177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862" y="1248264"/>
              <a:ext cx="6372225" cy="3455988"/>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F5478748-B389-45DD-B658-39EFA2FB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626" y="3087064"/>
              <a:ext cx="6372225" cy="299863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0368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179F3-46DD-41F1-AB8F-93076891AED4}"/>
              </a:ext>
            </a:extLst>
          </p:cNvPr>
          <p:cNvSpPr>
            <a:spLocks noGrp="1"/>
          </p:cNvSpPr>
          <p:nvPr>
            <p:ph type="title"/>
          </p:nvPr>
        </p:nvSpPr>
        <p:spPr/>
        <p:txBody>
          <a:bodyPr/>
          <a:lstStyle/>
          <a:p>
            <a:r>
              <a:rPr lang="en-US" altLang="zh-CN" dirty="0" err="1"/>
              <a:t>iFactory</a:t>
            </a:r>
            <a:r>
              <a:rPr lang="en-US" altLang="zh-CN" dirty="0"/>
              <a:t> WMS</a:t>
            </a:r>
            <a:r>
              <a:rPr lang="zh-CN" altLang="en-US" dirty="0"/>
              <a:t>可配置特性 </a:t>
            </a:r>
            <a:r>
              <a:rPr lang="en-US" altLang="zh-CN" dirty="0"/>
              <a:t>– </a:t>
            </a:r>
            <a:r>
              <a:rPr lang="zh-CN" altLang="en-US" dirty="0"/>
              <a:t>货品</a:t>
            </a:r>
          </a:p>
        </p:txBody>
      </p:sp>
      <p:sp>
        <p:nvSpPr>
          <p:cNvPr id="3" name="Rectangle 3">
            <a:extLst>
              <a:ext uri="{FF2B5EF4-FFF2-40B4-BE49-F238E27FC236}">
                <a16:creationId xmlns:a16="http://schemas.microsoft.com/office/drawing/2014/main" id="{BD8CACA4-8454-45ED-B706-6421468749A4}"/>
              </a:ext>
            </a:extLst>
          </p:cNvPr>
          <p:cNvSpPr txBox="1">
            <a:spLocks noChangeArrowheads="1"/>
          </p:cNvSpPr>
          <p:nvPr/>
        </p:nvSpPr>
        <p:spPr>
          <a:xfrm>
            <a:off x="613953" y="1178953"/>
            <a:ext cx="2751615" cy="4525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400"/>
              </a:lnSpc>
              <a:buFontTx/>
              <a:buNone/>
            </a:pPr>
            <a:r>
              <a:rPr lang="zh-CN" altLang="en-US" sz="1600" b="1" dirty="0">
                <a:latin typeface="微软雅黑" panose="020B0503020204020204" pitchFamily="34" charset="-122"/>
                <a:ea typeface="微软雅黑" panose="020B0503020204020204" pitchFamily="34" charset="-122"/>
              </a:rPr>
              <a:t>货品</a:t>
            </a:r>
            <a:r>
              <a:rPr lang="en-US" altLang="zh-CN" sz="1600" b="1" dirty="0">
                <a:latin typeface="微软雅黑" panose="020B0503020204020204" pitchFamily="34" charset="-122"/>
                <a:ea typeface="微软雅黑" panose="020B0503020204020204" pitchFamily="34" charset="-122"/>
              </a:rPr>
              <a:t>:</a:t>
            </a:r>
          </a:p>
          <a:p>
            <a:pPr>
              <a:lnSpc>
                <a:spcPts val="1400"/>
              </a:lnSpc>
            </a:pPr>
            <a:r>
              <a:rPr lang="zh-CN" altLang="en-US" sz="1400" dirty="0">
                <a:latin typeface="微软雅黑" panose="020B0503020204020204" pitchFamily="34" charset="-122"/>
                <a:ea typeface="微软雅黑" panose="020B0503020204020204" pitchFamily="34" charset="-122"/>
              </a:rPr>
              <a:t>与商流系统的一致性</a:t>
            </a:r>
          </a:p>
          <a:p>
            <a:pPr>
              <a:lnSpc>
                <a:spcPts val="1400"/>
              </a:lnSpc>
            </a:pPr>
            <a:r>
              <a:rPr lang="zh-CN" altLang="en-US" sz="1400" dirty="0">
                <a:latin typeface="微软雅黑" panose="020B0503020204020204" pitchFamily="34" charset="-122"/>
                <a:ea typeface="微软雅黑" panose="020B0503020204020204" pitchFamily="34" charset="-122"/>
              </a:rPr>
              <a:t>物理特性</a:t>
            </a:r>
          </a:p>
          <a:p>
            <a:pPr lvl="1">
              <a:lnSpc>
                <a:spcPts val="1400"/>
              </a:lnSpc>
            </a:pPr>
            <a:r>
              <a:rPr lang="zh-CN" altLang="en-US" sz="1400" dirty="0">
                <a:latin typeface="微软雅黑" panose="020B0503020204020204" pitchFamily="34" charset="-122"/>
                <a:ea typeface="微软雅黑" panose="020B0503020204020204" pitchFamily="34" charset="-122"/>
              </a:rPr>
              <a:t>长宽高、重量</a:t>
            </a:r>
          </a:p>
          <a:p>
            <a:pPr>
              <a:lnSpc>
                <a:spcPts val="1400"/>
              </a:lnSpc>
            </a:pPr>
            <a:r>
              <a:rPr lang="zh-CN" altLang="en-US" sz="1400" dirty="0">
                <a:latin typeface="微软雅黑" panose="020B0503020204020204" pitchFamily="34" charset="-122"/>
                <a:ea typeface="微软雅黑" panose="020B0503020204020204" pitchFamily="34" charset="-122"/>
              </a:rPr>
              <a:t>存储要求</a:t>
            </a:r>
          </a:p>
          <a:p>
            <a:pPr lvl="1">
              <a:lnSpc>
                <a:spcPts val="1400"/>
              </a:lnSpc>
            </a:pPr>
            <a:r>
              <a:rPr lang="zh-CN" altLang="en-US" sz="1400" dirty="0">
                <a:latin typeface="微软雅黑" panose="020B0503020204020204" pitchFamily="34" charset="-122"/>
                <a:ea typeface="微软雅黑" panose="020B0503020204020204" pitchFamily="34" charset="-122"/>
              </a:rPr>
              <a:t>温度、湿度</a:t>
            </a:r>
            <a:endParaRPr lang="en-US" altLang="zh-CN" sz="1400" dirty="0">
              <a:latin typeface="微软雅黑" panose="020B0503020204020204" pitchFamily="34" charset="-122"/>
              <a:ea typeface="微软雅黑" panose="020B0503020204020204" pitchFamily="34" charset="-122"/>
            </a:endParaRPr>
          </a:p>
          <a:p>
            <a:pPr lvl="1">
              <a:lnSpc>
                <a:spcPts val="1400"/>
              </a:lnSpc>
            </a:pPr>
            <a:r>
              <a:rPr lang="zh-CN" altLang="en-US" sz="1400" dirty="0">
                <a:latin typeface="微软雅黑" panose="020B0503020204020204" pitchFamily="34" charset="-122"/>
                <a:ea typeface="微软雅黑" panose="020B0503020204020204" pitchFamily="34" charset="-122"/>
              </a:rPr>
              <a:t>码放层数</a:t>
            </a:r>
          </a:p>
          <a:p>
            <a:pPr lvl="1">
              <a:lnSpc>
                <a:spcPts val="1400"/>
              </a:lnSpc>
            </a:pPr>
            <a:r>
              <a:rPr lang="en-US" altLang="zh-CN" sz="1400" dirty="0">
                <a:latin typeface="微软雅黑" panose="020B0503020204020204" pitchFamily="34" charset="-122"/>
                <a:ea typeface="微软雅黑" panose="020B0503020204020204" pitchFamily="34" charset="-122"/>
              </a:rPr>
              <a:t>…</a:t>
            </a:r>
          </a:p>
          <a:p>
            <a:pPr>
              <a:lnSpc>
                <a:spcPts val="1400"/>
              </a:lnSpc>
            </a:pPr>
            <a:r>
              <a:rPr lang="zh-CN" altLang="en-US" sz="1400" dirty="0">
                <a:latin typeface="微软雅黑" panose="020B0503020204020204" pitchFamily="34" charset="-122"/>
                <a:ea typeface="微软雅黑" panose="020B0503020204020204" pitchFamily="34" charset="-122"/>
              </a:rPr>
              <a:t>物流要求</a:t>
            </a:r>
          </a:p>
          <a:p>
            <a:pPr lvl="1">
              <a:lnSpc>
                <a:spcPts val="1400"/>
              </a:lnSpc>
            </a:pPr>
            <a:r>
              <a:rPr lang="zh-CN" altLang="en-US" sz="1400" dirty="0">
                <a:latin typeface="微软雅黑" panose="020B0503020204020204" pitchFamily="34" charset="-122"/>
                <a:ea typeface="微软雅黑" panose="020B0503020204020204" pitchFamily="34" charset="-122"/>
              </a:rPr>
              <a:t>先进先出</a:t>
            </a:r>
          </a:p>
          <a:p>
            <a:pPr lvl="1">
              <a:lnSpc>
                <a:spcPts val="1400"/>
              </a:lnSpc>
            </a:pPr>
            <a:r>
              <a:rPr lang="zh-CN" altLang="en-US" sz="1400" dirty="0">
                <a:latin typeface="微软雅黑" panose="020B0503020204020204" pitchFamily="34" charset="-122"/>
                <a:ea typeface="微软雅黑" panose="020B0503020204020204" pitchFamily="34" charset="-122"/>
              </a:rPr>
              <a:t>保质期</a:t>
            </a:r>
          </a:p>
          <a:p>
            <a:pPr lvl="1">
              <a:lnSpc>
                <a:spcPts val="1400"/>
              </a:lnSpc>
            </a:pPr>
            <a:endParaRPr lang="zh-CN" altLang="en-US" sz="1400" dirty="0">
              <a:latin typeface="微软雅黑" panose="020B0503020204020204" pitchFamily="34" charset="-122"/>
              <a:ea typeface="微软雅黑" panose="020B0503020204020204" pitchFamily="34" charset="-122"/>
            </a:endParaRPr>
          </a:p>
          <a:p>
            <a:pPr>
              <a:lnSpc>
                <a:spcPts val="1400"/>
              </a:lnSpc>
            </a:pPr>
            <a:r>
              <a:rPr lang="zh-CN" altLang="en-US" sz="1400" dirty="0">
                <a:latin typeface="微软雅黑" panose="020B0503020204020204" pitchFamily="34" charset="-122"/>
                <a:ea typeface="微软雅黑" panose="020B0503020204020204" pitchFamily="34" charset="-122"/>
              </a:rPr>
              <a:t>每个货品都有货主</a:t>
            </a:r>
          </a:p>
          <a:p>
            <a:pPr>
              <a:lnSpc>
                <a:spcPts val="1400"/>
              </a:lnSpc>
            </a:pPr>
            <a:r>
              <a:rPr lang="zh-CN" altLang="en-US" sz="1400" dirty="0">
                <a:latin typeface="微软雅黑" panose="020B0503020204020204" pitchFamily="34" charset="-122"/>
                <a:ea typeface="微软雅黑" panose="020B0503020204020204" pitchFamily="34" charset="-122"/>
              </a:rPr>
              <a:t>一个商品的多货主情形</a:t>
            </a:r>
          </a:p>
          <a:p>
            <a:pPr>
              <a:lnSpc>
                <a:spcPts val="1400"/>
              </a:lnSpc>
            </a:pPr>
            <a:r>
              <a:rPr lang="zh-CN" altLang="en-US" sz="1400" dirty="0">
                <a:latin typeface="微软雅黑" panose="020B0503020204020204" pitchFamily="34" charset="-122"/>
                <a:ea typeface="微软雅黑" panose="020B0503020204020204" pitchFamily="34" charset="-122"/>
              </a:rPr>
              <a:t>策略的依托</a:t>
            </a:r>
          </a:p>
          <a:p>
            <a:pPr lvl="1">
              <a:lnSpc>
                <a:spcPts val="1400"/>
              </a:lnSpc>
            </a:pPr>
            <a:endParaRPr lang="zh-CN" altLang="en-US" sz="1600" dirty="0">
              <a:latin typeface="微软雅黑" panose="020B0503020204020204" pitchFamily="34" charset="-122"/>
              <a:ea typeface="微软雅黑" panose="020B0503020204020204" pitchFamily="34" charset="-122"/>
            </a:endParaRPr>
          </a:p>
          <a:p>
            <a:pPr>
              <a:lnSpc>
                <a:spcPts val="1400"/>
              </a:lnSpc>
              <a:buFontTx/>
              <a:buNone/>
            </a:pPr>
            <a:r>
              <a:rPr lang="zh-CN" altLang="en-US" sz="1600" b="1" dirty="0">
                <a:latin typeface="微软雅黑" panose="020B0503020204020204" pitchFamily="34" charset="-122"/>
                <a:ea typeface="微软雅黑" panose="020B0503020204020204" pitchFamily="34" charset="-122"/>
              </a:rPr>
              <a:t>目的</a:t>
            </a:r>
            <a:r>
              <a:rPr lang="en-US" altLang="zh-CN" sz="1600" b="1" dirty="0">
                <a:latin typeface="微软雅黑" panose="020B0503020204020204" pitchFamily="34" charset="-122"/>
                <a:ea typeface="微软雅黑" panose="020B0503020204020204" pitchFamily="34" charset="-122"/>
              </a:rPr>
              <a:t>:</a:t>
            </a:r>
          </a:p>
          <a:p>
            <a:pPr>
              <a:lnSpc>
                <a:spcPts val="1400"/>
              </a:lnSpc>
            </a:pPr>
            <a:r>
              <a:rPr lang="zh-CN" altLang="en-US" sz="1400" dirty="0">
                <a:latin typeface="微软雅黑" panose="020B0503020204020204" pitchFamily="34" charset="-122"/>
                <a:ea typeface="微软雅黑" panose="020B0503020204020204" pitchFamily="34" charset="-122"/>
              </a:rPr>
              <a:t>确保对特定货物的处理</a:t>
            </a:r>
            <a:br>
              <a:rPr lang="zh-CN" altLang="en-US"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是正确的</a:t>
            </a:r>
          </a:p>
        </p:txBody>
      </p:sp>
      <p:pic>
        <p:nvPicPr>
          <p:cNvPr id="4" name="Picture 11">
            <a:extLst>
              <a:ext uri="{FF2B5EF4-FFF2-40B4-BE49-F238E27FC236}">
                <a16:creationId xmlns:a16="http://schemas.microsoft.com/office/drawing/2014/main" id="{71FB9849-4867-43F9-97E1-E66A7693E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68" y="1259978"/>
            <a:ext cx="8438606" cy="497893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344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E12FC-E46C-43CC-9E55-F21982A9C9BC}"/>
              </a:ext>
            </a:extLst>
          </p:cNvPr>
          <p:cNvSpPr>
            <a:spLocks noGrp="1"/>
          </p:cNvSpPr>
          <p:nvPr>
            <p:ph type="title"/>
          </p:nvPr>
        </p:nvSpPr>
        <p:spPr/>
        <p:txBody>
          <a:bodyPr/>
          <a:lstStyle/>
          <a:p>
            <a:r>
              <a:rPr lang="en-US" altLang="zh-CN" dirty="0" err="1"/>
              <a:t>iFactory</a:t>
            </a:r>
            <a:r>
              <a:rPr lang="en-US" altLang="zh-CN" dirty="0"/>
              <a:t> WMS</a:t>
            </a:r>
            <a:r>
              <a:rPr lang="zh-CN" altLang="en-US" dirty="0"/>
              <a:t>可配置特性 </a:t>
            </a:r>
            <a:r>
              <a:rPr lang="en-US" altLang="zh-CN" dirty="0"/>
              <a:t>– </a:t>
            </a:r>
            <a:r>
              <a:rPr lang="zh-CN" altLang="en-US" dirty="0"/>
              <a:t>批属性</a:t>
            </a:r>
          </a:p>
        </p:txBody>
      </p:sp>
      <p:sp>
        <p:nvSpPr>
          <p:cNvPr id="3" name="Rectangle 3">
            <a:extLst>
              <a:ext uri="{FF2B5EF4-FFF2-40B4-BE49-F238E27FC236}">
                <a16:creationId xmlns:a16="http://schemas.microsoft.com/office/drawing/2014/main" id="{8253FBBD-8844-4F19-A3A8-2A54FD1E7301}"/>
              </a:ext>
            </a:extLst>
          </p:cNvPr>
          <p:cNvSpPr txBox="1">
            <a:spLocks noChangeArrowheads="1"/>
          </p:cNvSpPr>
          <p:nvPr/>
        </p:nvSpPr>
        <p:spPr>
          <a:xfrm>
            <a:off x="681370" y="1130092"/>
            <a:ext cx="4040188" cy="5251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1600" b="1" dirty="0">
                <a:latin typeface="微软雅黑" panose="020B0503020204020204" pitchFamily="34" charset="-122"/>
                <a:ea typeface="微软雅黑" panose="020B0503020204020204" pitchFamily="34" charset="-122"/>
              </a:rPr>
              <a:t>批属性</a:t>
            </a:r>
            <a:r>
              <a:rPr lang="en-US" altLang="zh-CN" sz="1600" b="1" dirty="0">
                <a:latin typeface="微软雅黑" panose="020B0503020204020204" pitchFamily="34" charset="-122"/>
                <a:ea typeface="微软雅黑" panose="020B0503020204020204" pitchFamily="34" charset="-122"/>
              </a:rPr>
              <a:t>:</a:t>
            </a:r>
          </a:p>
          <a:p>
            <a:r>
              <a:rPr lang="zh-CN" altLang="en-US" sz="1400" dirty="0">
                <a:latin typeface="微软雅黑" panose="020B0503020204020204" pitchFamily="34" charset="-122"/>
                <a:ea typeface="微软雅黑" panose="020B0503020204020204" pitchFamily="34" charset="-122"/>
              </a:rPr>
              <a:t>灵活的批属性跟踪控制</a:t>
            </a:r>
          </a:p>
          <a:p>
            <a:pPr lvl="1"/>
            <a:r>
              <a:rPr lang="en-US" altLang="zh-CN" sz="1400" dirty="0">
                <a:latin typeface="微软雅黑" panose="020B0503020204020204" pitchFamily="34" charset="-122"/>
                <a:ea typeface="微软雅黑" panose="020B0503020204020204" pitchFamily="34" charset="-122"/>
              </a:rPr>
              <a:t>12</a:t>
            </a:r>
            <a:r>
              <a:rPr lang="zh-CN" altLang="en-US" sz="1400" dirty="0">
                <a:latin typeface="微软雅黑" panose="020B0503020204020204" pitchFamily="34" charset="-122"/>
                <a:ea typeface="微软雅黑" panose="020B0503020204020204" pitchFamily="34" charset="-122"/>
              </a:rPr>
              <a:t>个可灵活配置的属性</a:t>
            </a:r>
          </a:p>
          <a:p>
            <a:pPr lvl="2"/>
            <a:r>
              <a:rPr lang="zh-CN" altLang="en-US" sz="1400" dirty="0">
                <a:latin typeface="微软雅黑" panose="020B0503020204020204" pitchFamily="34" charset="-122"/>
                <a:ea typeface="微软雅黑" panose="020B0503020204020204" pitchFamily="34" charset="-122"/>
              </a:rPr>
              <a:t>渠道</a:t>
            </a:r>
          </a:p>
          <a:p>
            <a:pPr lvl="2"/>
            <a:r>
              <a:rPr lang="zh-CN" altLang="en-US" sz="1400" dirty="0">
                <a:latin typeface="微软雅黑" panose="020B0503020204020204" pitchFamily="34" charset="-122"/>
                <a:ea typeface="微软雅黑" panose="020B0503020204020204" pitchFamily="34" charset="-122"/>
              </a:rPr>
              <a:t>批准文号</a:t>
            </a:r>
          </a:p>
          <a:p>
            <a:pPr lvl="2"/>
            <a:r>
              <a:rPr lang="zh-CN" altLang="en-US" sz="1400" dirty="0">
                <a:latin typeface="微软雅黑" panose="020B0503020204020204" pitchFamily="34" charset="-122"/>
                <a:ea typeface="微软雅黑" panose="020B0503020204020204" pitchFamily="34" charset="-122"/>
              </a:rPr>
              <a:t>批号</a:t>
            </a:r>
          </a:p>
          <a:p>
            <a:pPr lvl="2"/>
            <a:r>
              <a:rPr lang="zh-CN" altLang="en-US" sz="1400" dirty="0">
                <a:latin typeface="微软雅黑" panose="020B0503020204020204" pitchFamily="34" charset="-122"/>
                <a:ea typeface="微软雅黑" panose="020B0503020204020204" pitchFamily="34" charset="-122"/>
              </a:rPr>
              <a:t>生产厂商</a:t>
            </a:r>
          </a:p>
          <a:p>
            <a:pPr lvl="2"/>
            <a:r>
              <a:rPr lang="zh-CN" altLang="en-US" sz="1400" dirty="0">
                <a:latin typeface="微软雅黑" panose="020B0503020204020204" pitchFamily="34" charset="-122"/>
                <a:ea typeface="微软雅黑" panose="020B0503020204020204" pitchFamily="34" charset="-122"/>
              </a:rPr>
              <a:t>有效期</a:t>
            </a:r>
          </a:p>
          <a:p>
            <a:pPr lvl="2"/>
            <a:r>
              <a:rPr lang="zh-CN" altLang="en-US" sz="1400" dirty="0">
                <a:latin typeface="微软雅黑" panose="020B0503020204020204" pitchFamily="34" charset="-122"/>
                <a:ea typeface="微软雅黑" panose="020B0503020204020204" pitchFamily="34" charset="-122"/>
              </a:rPr>
              <a:t>质检单号</a:t>
            </a:r>
          </a:p>
          <a:p>
            <a:pPr lvl="2"/>
            <a:r>
              <a:rPr lang="zh-CN" altLang="en-US" sz="1400" dirty="0">
                <a:latin typeface="微软雅黑" panose="020B0503020204020204" pitchFamily="34" charset="-122"/>
                <a:ea typeface="微软雅黑" panose="020B0503020204020204" pitchFamily="34" charset="-122"/>
              </a:rPr>
              <a:t>验收结论</a:t>
            </a:r>
          </a:p>
          <a:p>
            <a:pPr lvl="2"/>
            <a:endParaRPr lang="zh-CN" altLang="en-US" sz="1400" dirty="0">
              <a:latin typeface="微软雅黑" panose="020B0503020204020204" pitchFamily="34" charset="-122"/>
              <a:ea typeface="微软雅黑" panose="020B0503020204020204" pitchFamily="34" charset="-122"/>
            </a:endParaRPr>
          </a:p>
          <a:p>
            <a:pPr lvl="2"/>
            <a:r>
              <a:rPr lang="zh-CN" altLang="en-US" sz="1400" dirty="0">
                <a:latin typeface="微软雅黑" panose="020B0503020204020204" pitchFamily="34" charset="-122"/>
                <a:ea typeface="微软雅黑" panose="020B0503020204020204" pitchFamily="34" charset="-122"/>
              </a:rPr>
              <a:t>颜色</a:t>
            </a:r>
            <a:endParaRPr lang="en-US" altLang="zh-CN" sz="1400" dirty="0">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根据货品</a:t>
            </a:r>
            <a:br>
              <a:rPr lang="zh-CN" altLang="en-US"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制定批属性策略</a:t>
            </a:r>
          </a:p>
          <a:p>
            <a:pPr lvl="1"/>
            <a:r>
              <a:rPr lang="zh-CN" altLang="en-US" sz="1400" dirty="0">
                <a:latin typeface="微软雅黑" panose="020B0503020204020204" pitchFamily="34" charset="-122"/>
                <a:ea typeface="微软雅黑" panose="020B0503020204020204" pitchFamily="34" charset="-122"/>
              </a:rPr>
              <a:t>与出入库作业整合</a:t>
            </a:r>
          </a:p>
          <a:p>
            <a:pPr>
              <a:buFontTx/>
              <a:buNone/>
            </a:pPr>
            <a:r>
              <a:rPr lang="zh-CN" altLang="en-US" sz="1600" b="1" dirty="0">
                <a:latin typeface="微软雅黑" panose="020B0503020204020204" pitchFamily="34" charset="-122"/>
                <a:ea typeface="微软雅黑" panose="020B0503020204020204" pitchFamily="34" charset="-122"/>
              </a:rPr>
              <a:t>目的</a:t>
            </a:r>
            <a:r>
              <a:rPr lang="en-US" altLang="zh-CN" sz="1600" b="1" dirty="0">
                <a:latin typeface="微软雅黑" panose="020B0503020204020204" pitchFamily="34" charset="-122"/>
                <a:ea typeface="微软雅黑" panose="020B0503020204020204" pitchFamily="34" charset="-122"/>
              </a:rPr>
              <a:t>:</a:t>
            </a:r>
          </a:p>
          <a:p>
            <a:pPr lvl="1"/>
            <a:r>
              <a:rPr lang="zh-CN" altLang="en-US" sz="1400" dirty="0">
                <a:latin typeface="微软雅黑" panose="020B0503020204020204" pitchFamily="34" charset="-122"/>
                <a:ea typeface="微软雅黑" panose="020B0503020204020204" pitchFamily="34" charset="-122"/>
              </a:rPr>
              <a:t>满足验收记录的要求</a:t>
            </a:r>
          </a:p>
          <a:p>
            <a:pPr lvl="1"/>
            <a:r>
              <a:rPr lang="zh-CN" altLang="en-US" sz="1400" dirty="0">
                <a:latin typeface="微软雅黑" panose="020B0503020204020204" pitchFamily="34" charset="-122"/>
                <a:ea typeface="微软雅黑" panose="020B0503020204020204" pitchFamily="34" charset="-122"/>
              </a:rPr>
              <a:t>出入库作业基于属性，</a:t>
            </a:r>
            <a:br>
              <a:rPr lang="zh-CN" altLang="en-US"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满足追溯和监管要求</a:t>
            </a:r>
          </a:p>
        </p:txBody>
      </p:sp>
      <p:pic>
        <p:nvPicPr>
          <p:cNvPr id="4" name="Picture 4">
            <a:extLst>
              <a:ext uri="{FF2B5EF4-FFF2-40B4-BE49-F238E27FC236}">
                <a16:creationId xmlns:a16="http://schemas.microsoft.com/office/drawing/2014/main" id="{AEB836BA-C1C8-4353-B3D8-B1F74037F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544" y="1247050"/>
            <a:ext cx="7942216" cy="388620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54CBB558-FE89-457B-8E7B-C754A7767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544" y="3213101"/>
            <a:ext cx="7942216" cy="307657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649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1CC95-1553-4433-8906-B1D2F41C3DB7}"/>
              </a:ext>
            </a:extLst>
          </p:cNvPr>
          <p:cNvSpPr>
            <a:spLocks noGrp="1"/>
          </p:cNvSpPr>
          <p:nvPr>
            <p:ph type="title"/>
          </p:nvPr>
        </p:nvSpPr>
        <p:spPr/>
        <p:txBody>
          <a:bodyPr/>
          <a:lstStyle/>
          <a:p>
            <a:r>
              <a:rPr lang="en-US" altLang="zh-CN" dirty="0" err="1"/>
              <a:t>iFactory</a:t>
            </a:r>
            <a:r>
              <a:rPr lang="en-US" altLang="zh-CN" dirty="0"/>
              <a:t> WMS</a:t>
            </a:r>
            <a:r>
              <a:rPr lang="zh-CN" altLang="en-US" dirty="0"/>
              <a:t>可配置特性 </a:t>
            </a:r>
            <a:r>
              <a:rPr lang="en-US" altLang="zh-CN" dirty="0"/>
              <a:t>– </a:t>
            </a:r>
            <a:r>
              <a:rPr lang="zh-CN" altLang="en-US" dirty="0"/>
              <a:t>策略</a:t>
            </a:r>
          </a:p>
        </p:txBody>
      </p:sp>
      <p:sp>
        <p:nvSpPr>
          <p:cNvPr id="3" name="Rectangle 3">
            <a:extLst>
              <a:ext uri="{FF2B5EF4-FFF2-40B4-BE49-F238E27FC236}">
                <a16:creationId xmlns:a16="http://schemas.microsoft.com/office/drawing/2014/main" id="{83F3A988-2600-460D-ACEC-8EA721C31354}"/>
              </a:ext>
            </a:extLst>
          </p:cNvPr>
          <p:cNvSpPr txBox="1">
            <a:spLocks noChangeArrowheads="1"/>
          </p:cNvSpPr>
          <p:nvPr/>
        </p:nvSpPr>
        <p:spPr>
          <a:xfrm>
            <a:off x="442641" y="1168875"/>
            <a:ext cx="4040188" cy="51800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1700" b="1" dirty="0">
                <a:latin typeface="微软雅黑" panose="020B0503020204020204" pitchFamily="34" charset="-122"/>
                <a:ea typeface="微软雅黑" panose="020B0503020204020204" pitchFamily="34" charset="-122"/>
              </a:rPr>
              <a:t>策略</a:t>
            </a:r>
            <a:r>
              <a:rPr lang="en-US" altLang="zh-CN" sz="1700" b="1" dirty="0">
                <a:latin typeface="微软雅黑" panose="020B0503020204020204" pitchFamily="34" charset="-122"/>
                <a:ea typeface="微软雅黑" panose="020B0503020204020204" pitchFamily="34" charset="-122"/>
              </a:rPr>
              <a:t>:</a:t>
            </a:r>
          </a:p>
          <a:p>
            <a:r>
              <a:rPr lang="zh-CN" altLang="en-US" sz="1500" dirty="0">
                <a:latin typeface="微软雅黑" panose="020B0503020204020204" pitchFamily="34" charset="-122"/>
                <a:ea typeface="微软雅黑" panose="020B0503020204020204" pitchFamily="34" charset="-122"/>
              </a:rPr>
              <a:t>通过参数进行的策略控制</a:t>
            </a:r>
          </a:p>
          <a:p>
            <a:pPr lvl="1">
              <a:buFont typeface="微软雅黑" panose="020B0503020204020204" pitchFamily="34" charset="-122"/>
              <a:buChar char="-"/>
            </a:pPr>
            <a:r>
              <a:rPr lang="zh-CN" altLang="en-US" sz="1500" dirty="0">
                <a:latin typeface="微软雅黑" panose="020B0503020204020204" pitchFamily="34" charset="-122"/>
                <a:ea typeface="微软雅黑" panose="020B0503020204020204" pitchFamily="34" charset="-122"/>
              </a:rPr>
              <a:t>仓库、库区、库位属性</a:t>
            </a:r>
          </a:p>
          <a:p>
            <a:pPr lvl="1">
              <a:buFont typeface="微软雅黑" panose="020B0503020204020204" pitchFamily="34" charset="-122"/>
              <a:buChar char="-"/>
            </a:pPr>
            <a:r>
              <a:rPr lang="zh-CN" altLang="en-US" sz="1500" dirty="0">
                <a:latin typeface="微软雅黑" panose="020B0503020204020204" pitchFamily="34" charset="-122"/>
                <a:ea typeface="微软雅黑" panose="020B0503020204020204" pitchFamily="34" charset="-122"/>
              </a:rPr>
              <a:t>货主属性</a:t>
            </a:r>
          </a:p>
          <a:p>
            <a:pPr lvl="1">
              <a:buFont typeface="微软雅黑" panose="020B0503020204020204" pitchFamily="34" charset="-122"/>
              <a:buChar char="-"/>
            </a:pPr>
            <a:r>
              <a:rPr lang="zh-CN" altLang="en-US" sz="1500" dirty="0">
                <a:latin typeface="微软雅黑" panose="020B0503020204020204" pitchFamily="34" charset="-122"/>
                <a:ea typeface="微软雅黑" panose="020B0503020204020204" pitchFamily="34" charset="-122"/>
              </a:rPr>
              <a:t>物料属性</a:t>
            </a:r>
          </a:p>
          <a:p>
            <a:pPr lvl="1">
              <a:buFont typeface="微软雅黑" panose="020B0503020204020204" pitchFamily="34" charset="-122"/>
              <a:buChar char="-"/>
            </a:pPr>
            <a:r>
              <a:rPr lang="zh-CN" altLang="en-US" sz="1500" dirty="0">
                <a:latin typeface="微软雅黑" panose="020B0503020204020204" pitchFamily="34" charset="-122"/>
                <a:ea typeface="微软雅黑" panose="020B0503020204020204" pitchFamily="34" charset="-122"/>
              </a:rPr>
              <a:t>员工属性</a:t>
            </a:r>
          </a:p>
          <a:p>
            <a:r>
              <a:rPr lang="zh-CN" altLang="en-US" sz="1500" dirty="0">
                <a:latin typeface="微软雅黑" panose="020B0503020204020204" pitchFamily="34" charset="-122"/>
                <a:ea typeface="微软雅黑" panose="020B0503020204020204" pitchFamily="34" charset="-122"/>
              </a:rPr>
              <a:t>上架策略</a:t>
            </a:r>
          </a:p>
          <a:p>
            <a:r>
              <a:rPr lang="zh-CN" altLang="en-US" sz="1500" dirty="0">
                <a:latin typeface="微软雅黑" panose="020B0503020204020204" pitchFamily="34" charset="-122"/>
                <a:ea typeface="微软雅黑" panose="020B0503020204020204" pitchFamily="34" charset="-122"/>
              </a:rPr>
              <a:t>分配策略</a:t>
            </a:r>
          </a:p>
          <a:p>
            <a:r>
              <a:rPr lang="zh-CN" altLang="en-US" sz="1500" dirty="0">
                <a:latin typeface="微软雅黑" panose="020B0503020204020204" pitchFamily="34" charset="-122"/>
                <a:ea typeface="微软雅黑" panose="020B0503020204020204" pitchFamily="34" charset="-122"/>
              </a:rPr>
              <a:t>任务策略</a:t>
            </a:r>
          </a:p>
          <a:p>
            <a:r>
              <a:rPr lang="zh-CN" altLang="en-US" sz="1500" dirty="0">
                <a:latin typeface="微软雅黑" panose="020B0503020204020204" pitchFamily="34" charset="-122"/>
                <a:ea typeface="微软雅黑" panose="020B0503020204020204" pitchFamily="34" charset="-122"/>
              </a:rPr>
              <a:t>盘点策略</a:t>
            </a:r>
          </a:p>
          <a:p>
            <a:r>
              <a:rPr lang="zh-CN" altLang="en-US" sz="1500" dirty="0">
                <a:latin typeface="微软雅黑" panose="020B0503020204020204" pitchFamily="34" charset="-122"/>
                <a:ea typeface="微软雅黑" panose="020B0503020204020204" pitchFamily="34" charset="-122"/>
              </a:rPr>
              <a:t>补货策略</a:t>
            </a:r>
          </a:p>
          <a:p>
            <a:pPr lvl="2"/>
            <a:endParaRPr lang="zh-CN" altLang="en-US" sz="1300" dirty="0">
              <a:latin typeface="微软雅黑" panose="020B0503020204020204" pitchFamily="34" charset="-122"/>
              <a:ea typeface="微软雅黑" panose="020B0503020204020204" pitchFamily="34" charset="-122"/>
            </a:endParaRPr>
          </a:p>
          <a:p>
            <a:pPr>
              <a:buFontTx/>
              <a:buNone/>
            </a:pPr>
            <a:r>
              <a:rPr lang="zh-CN" altLang="en-US" sz="1700" b="1" dirty="0">
                <a:latin typeface="微软雅黑" panose="020B0503020204020204" pitchFamily="34" charset="-122"/>
                <a:ea typeface="微软雅黑" panose="020B0503020204020204" pitchFamily="34" charset="-122"/>
              </a:rPr>
              <a:t>目的</a:t>
            </a:r>
            <a:r>
              <a:rPr lang="en-US" altLang="zh-CN" sz="1700" b="1" dirty="0">
                <a:latin typeface="微软雅黑" panose="020B0503020204020204" pitchFamily="34" charset="-122"/>
                <a:ea typeface="微软雅黑" panose="020B0503020204020204" pitchFamily="34" charset="-122"/>
              </a:rPr>
              <a:t>:</a:t>
            </a:r>
          </a:p>
          <a:p>
            <a:pPr>
              <a:lnSpc>
                <a:spcPct val="160000"/>
              </a:lnSpc>
            </a:pPr>
            <a:r>
              <a:rPr lang="zh-CN" altLang="en-US" sz="1500" dirty="0">
                <a:latin typeface="微软雅黑" panose="020B0503020204020204" pitchFamily="34" charset="-122"/>
                <a:ea typeface="微软雅黑" panose="020B0503020204020204" pitchFamily="34" charset="-122"/>
              </a:rPr>
              <a:t>提供配置的机会，</a:t>
            </a:r>
            <a:br>
              <a:rPr lang="zh-CN" altLang="en-US" sz="1500" dirty="0">
                <a:latin typeface="微软雅黑" panose="020B0503020204020204" pitchFamily="34" charset="-122"/>
                <a:ea typeface="微软雅黑" panose="020B0503020204020204" pitchFamily="34" charset="-122"/>
              </a:rPr>
            </a:br>
            <a:r>
              <a:rPr lang="zh-CN" altLang="en-US" sz="1500" dirty="0">
                <a:latin typeface="微软雅黑" panose="020B0503020204020204" pitchFamily="34" charset="-122"/>
                <a:ea typeface="微软雅黑" panose="020B0503020204020204" pitchFamily="34" charset="-122"/>
              </a:rPr>
              <a:t>满足业务的灵活性和变化</a:t>
            </a:r>
          </a:p>
          <a:p>
            <a:pPr>
              <a:lnSpc>
                <a:spcPct val="160000"/>
              </a:lnSpc>
            </a:pPr>
            <a:r>
              <a:rPr lang="zh-CN" altLang="en-US" sz="1500" dirty="0">
                <a:latin typeface="微软雅黑" panose="020B0503020204020204" pitchFamily="34" charset="-122"/>
                <a:ea typeface="微软雅黑" panose="020B0503020204020204" pitchFamily="34" charset="-122"/>
              </a:rPr>
              <a:t>满足大部分的流程控制需求</a:t>
            </a:r>
          </a:p>
          <a:p>
            <a:pPr>
              <a:lnSpc>
                <a:spcPct val="160000"/>
              </a:lnSpc>
            </a:pPr>
            <a:r>
              <a:rPr lang="zh-CN" altLang="en-US" sz="1500" dirty="0">
                <a:latin typeface="微软雅黑" panose="020B0503020204020204" pitchFamily="34" charset="-122"/>
                <a:ea typeface="微软雅黑" panose="020B0503020204020204" pitchFamily="34" charset="-122"/>
              </a:rPr>
              <a:t>客户化的最小化</a:t>
            </a:r>
          </a:p>
          <a:p>
            <a:pPr lvl="1">
              <a:lnSpc>
                <a:spcPct val="160000"/>
              </a:lnSpc>
              <a:buFont typeface="微软雅黑" panose="020B0503020204020204" pitchFamily="34" charset="-122"/>
              <a:buChar char="-"/>
            </a:pPr>
            <a:r>
              <a:rPr lang="zh-CN" altLang="en-US" sz="1500" dirty="0">
                <a:latin typeface="微软雅黑" panose="020B0503020204020204" pitchFamily="34" charset="-122"/>
                <a:ea typeface="微软雅黑" panose="020B0503020204020204" pitchFamily="34" charset="-122"/>
              </a:rPr>
              <a:t>配置而不是开发</a:t>
            </a:r>
          </a:p>
        </p:txBody>
      </p:sp>
      <p:pic>
        <p:nvPicPr>
          <p:cNvPr id="4" name="Picture 6">
            <a:extLst>
              <a:ext uri="{FF2B5EF4-FFF2-40B4-BE49-F238E27FC236}">
                <a16:creationId xmlns:a16="http://schemas.microsoft.com/office/drawing/2014/main" id="{19FF2A8D-0F93-4961-A57A-BEA844AC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559" y="1319214"/>
            <a:ext cx="6084888" cy="422275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C44F3A20-CED4-43B8-B3DE-161521232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045" y="1397396"/>
            <a:ext cx="6084888" cy="204946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9">
            <a:extLst>
              <a:ext uri="{FF2B5EF4-FFF2-40B4-BE49-F238E27FC236}">
                <a16:creationId xmlns:a16="http://schemas.microsoft.com/office/drawing/2014/main" id="{42F8457F-7968-4CB4-9C91-D5BDD43F5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542" y="3588940"/>
            <a:ext cx="6084888" cy="244792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867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40" y="1616218"/>
            <a:ext cx="3572660" cy="4127288"/>
          </a:xfrm>
          <a:prstGeom prst="rect">
            <a:avLst/>
          </a:prstGeom>
        </p:spPr>
      </p:pic>
      <p:sp>
        <p:nvSpPr>
          <p:cNvPr id="13" name="object 8"/>
          <p:cNvSpPr txBox="1"/>
          <p:nvPr/>
        </p:nvSpPr>
        <p:spPr>
          <a:xfrm>
            <a:off x="5000346" y="2174393"/>
            <a:ext cx="5747168" cy="2509213"/>
          </a:xfrm>
          <a:prstGeom prst="rect">
            <a:avLst/>
          </a:prstGeom>
        </p:spPr>
        <p:txBody>
          <a:bodyPr vert="horz" wrap="square" lIns="0" tIns="0" rIns="0" bIns="0" rtlCol="0">
            <a:spAutoFit/>
          </a:bodyPr>
          <a:lstStyle/>
          <a:p>
            <a:pPr marL="527050" indent="-514350" defTabSz="457200">
              <a:lnSpc>
                <a:spcPct val="150000"/>
              </a:lnSpc>
              <a:buFont typeface="+mj-lt"/>
              <a:buAutoNum type="arabicPeriod"/>
            </a:pP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WMS</a:t>
            </a:r>
            <a:r>
              <a:rPr lang="zh-CN" altLang="en-US"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平台建设意义</a:t>
            </a:r>
          </a:p>
          <a:p>
            <a:pPr marL="527050" indent="-514350" defTabSz="457200">
              <a:lnSpc>
                <a:spcPct val="150000"/>
              </a:lnSpc>
              <a:buFont typeface="+mj-lt"/>
              <a:buAutoNum type="arabicPeriod"/>
            </a:pPr>
            <a:r>
              <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WMS</a:t>
            </a:r>
            <a:r>
              <a:rPr lang="zh-CN" altLang="en-US" sz="2800" b="1"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平台系统架构</a:t>
            </a:r>
          </a:p>
          <a:p>
            <a:pPr marL="527050" indent="-514350" defTabSz="457200">
              <a:lnSpc>
                <a:spcPct val="150000"/>
              </a:lnSpc>
              <a:buFont typeface="+mj-lt"/>
              <a:buAutoNum type="arabicPeriod"/>
            </a:pPr>
            <a:r>
              <a:rPr lang="en-US" altLang="zh-CN" sz="2800" b="1" dirty="0">
                <a:solidFill>
                  <a:srgbClr val="FFFFFF">
                    <a:lumMod val="50000"/>
                  </a:srgbClr>
                </a:solidFill>
                <a:latin typeface="微软雅黑"/>
                <a:ea typeface="微软雅黑"/>
                <a:cs typeface="Arial"/>
              </a:rPr>
              <a:t>WMS</a:t>
            </a:r>
            <a:r>
              <a:rPr lang="zh-CN" altLang="en-US" sz="2800" b="1" dirty="0">
                <a:solidFill>
                  <a:srgbClr val="FFFFFF">
                    <a:lumMod val="50000"/>
                  </a:srgbClr>
                </a:solidFill>
                <a:latin typeface="微软雅黑"/>
                <a:ea typeface="微软雅黑"/>
                <a:cs typeface="Arial"/>
              </a:rPr>
              <a:t>平台功能架构</a:t>
            </a:r>
          </a:p>
          <a:p>
            <a:pPr marL="527050" indent="-514350" defTabSz="457200">
              <a:lnSpc>
                <a:spcPct val="150000"/>
              </a:lnSpc>
              <a:buFont typeface="+mj-lt"/>
              <a:buAutoNum type="arabicPeriod"/>
            </a:pPr>
            <a:r>
              <a:rPr lang="en-US" altLang="zh-CN"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WMS</a:t>
            </a:r>
            <a:r>
              <a:rPr lang="zh-CN" altLang="en-US"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平台案例介绍</a:t>
            </a:r>
          </a:p>
        </p:txBody>
      </p:sp>
      <p:sp>
        <p:nvSpPr>
          <p:cNvPr id="2" name="标题 1">
            <a:extLst>
              <a:ext uri="{FF2B5EF4-FFF2-40B4-BE49-F238E27FC236}">
                <a16:creationId xmlns:a16="http://schemas.microsoft.com/office/drawing/2014/main" id="{7F0CD37A-2AEB-4AB6-94DE-3729CC662FC2}"/>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2780109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9690A-9FA5-4C8E-8B57-37AA5A66368B}"/>
              </a:ext>
            </a:extLst>
          </p:cNvPr>
          <p:cNvSpPr>
            <a:spLocks noGrp="1"/>
          </p:cNvSpPr>
          <p:nvPr>
            <p:ph type="title"/>
          </p:nvPr>
        </p:nvSpPr>
        <p:spPr/>
        <p:txBody>
          <a:bodyPr/>
          <a:lstStyle/>
          <a:p>
            <a:r>
              <a:rPr lang="zh-CN" altLang="en-US" dirty="0"/>
              <a:t>长春一汽国际物流中心</a:t>
            </a:r>
          </a:p>
        </p:txBody>
      </p:sp>
      <p:sp>
        <p:nvSpPr>
          <p:cNvPr id="3" name="Content Placeholder 2">
            <a:extLst>
              <a:ext uri="{FF2B5EF4-FFF2-40B4-BE49-F238E27FC236}">
                <a16:creationId xmlns:a16="http://schemas.microsoft.com/office/drawing/2014/main" id="{21CCEA2A-588E-44EA-8541-35623A246CF2}"/>
              </a:ext>
            </a:extLst>
          </p:cNvPr>
          <p:cNvSpPr txBox="1">
            <a:spLocks/>
          </p:cNvSpPr>
          <p:nvPr/>
        </p:nvSpPr>
        <p:spPr>
          <a:xfrm>
            <a:off x="2087968" y="1362293"/>
            <a:ext cx="7816850" cy="4133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b="1" dirty="0">
                <a:latin typeface="微软雅黑" panose="020B0503020204020204" pitchFamily="34" charset="-122"/>
                <a:ea typeface="微软雅黑" panose="020B0503020204020204" pitchFamily="34" charset="-122"/>
              </a:rPr>
              <a:t>东北地区最大的零部件拆散中心</a:t>
            </a:r>
            <a:endParaRPr lang="zh-CN" altLang="zh-CN" dirty="0">
              <a:latin typeface="微软雅黑" panose="020B0503020204020204" pitchFamily="34" charset="-122"/>
              <a:ea typeface="微软雅黑" panose="020B0503020204020204" pitchFamily="34" charset="-122"/>
            </a:endParaRPr>
          </a:p>
          <a:p>
            <a:pPr>
              <a:lnSpc>
                <a:spcPct val="150000"/>
              </a:lnSpc>
            </a:pPr>
            <a:r>
              <a:rPr lang="zh-CN" altLang="zh-CN" sz="1400" dirty="0">
                <a:latin typeface="微软雅黑" panose="020B0503020204020204" pitchFamily="34" charset="-122"/>
                <a:ea typeface="微软雅黑" panose="020B0503020204020204" pitchFamily="34" charset="-122"/>
              </a:rPr>
              <a:t>长春一汽国际物流中心成立于</a:t>
            </a:r>
            <a:r>
              <a:rPr lang="en-US" altLang="zh-CN" sz="1400" dirty="0">
                <a:latin typeface="微软雅黑" panose="020B0503020204020204" pitchFamily="34" charset="-122"/>
                <a:ea typeface="微软雅黑" panose="020B0503020204020204" pitchFamily="34" charset="-122"/>
              </a:rPr>
              <a:t>1997</a:t>
            </a:r>
            <a:r>
              <a:rPr lang="zh-CN" altLang="zh-CN"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7</a:t>
            </a:r>
            <a:r>
              <a:rPr lang="zh-CN" altLang="zh-CN" sz="1400" dirty="0">
                <a:latin typeface="微软雅黑" panose="020B0503020204020204" pitchFamily="34" charset="-122"/>
                <a:ea typeface="微软雅黑" panose="020B0503020204020204" pitchFamily="34" charset="-122"/>
              </a:rPr>
              <a:t>月，是中国第一汽车集团进出口公司的全资子公司，是中国第一汽车集团进出口货物的物流集散地，同时也是中国东北地区最大的零部件拆散中心和筐式配送中心。</a:t>
            </a:r>
            <a:r>
              <a:rPr lang="en-US" altLang="zh-CN" sz="1400" dirty="0">
                <a:latin typeface="微软雅黑" panose="020B0503020204020204" pitchFamily="34" charset="-122"/>
                <a:ea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a:p>
            <a:pPr>
              <a:lnSpc>
                <a:spcPct val="150000"/>
              </a:lnSpc>
            </a:pPr>
            <a:r>
              <a:rPr lang="zh-CN" altLang="zh-CN" sz="1400" dirty="0">
                <a:latin typeface="微软雅黑" panose="020B0503020204020204" pitchFamily="34" charset="-122"/>
                <a:ea typeface="微软雅黑" panose="020B0503020204020204" pitchFamily="34" charset="-122"/>
              </a:rPr>
              <a:t>物流中心地处吉林省长春市，交通便利，地理位置优越，占地</a:t>
            </a:r>
            <a:r>
              <a:rPr lang="en-US" altLang="zh-CN" sz="1400" dirty="0">
                <a:latin typeface="微软雅黑" panose="020B0503020204020204" pitchFamily="34" charset="-122"/>
                <a:ea typeface="微软雅黑" panose="020B0503020204020204" pitchFamily="34" charset="-122"/>
              </a:rPr>
              <a:t>26</a:t>
            </a:r>
            <a:r>
              <a:rPr lang="zh-CN" altLang="zh-CN" sz="1400" dirty="0">
                <a:latin typeface="微软雅黑" panose="020B0503020204020204" pitchFamily="34" charset="-122"/>
                <a:ea typeface="微软雅黑" panose="020B0503020204020204" pitchFamily="34" charset="-122"/>
              </a:rPr>
              <a:t>万平米，年吞吐能力为</a:t>
            </a:r>
            <a:r>
              <a:rPr lang="en-US" altLang="zh-CN" sz="1400" dirty="0">
                <a:latin typeface="微软雅黑" panose="020B0503020204020204" pitchFamily="34" charset="-122"/>
                <a:ea typeface="微软雅黑" panose="020B0503020204020204" pitchFamily="34" charset="-122"/>
              </a:rPr>
              <a:t>10</a:t>
            </a:r>
            <a:r>
              <a:rPr lang="zh-CN" altLang="zh-CN" sz="1400" dirty="0">
                <a:latin typeface="微软雅黑" panose="020B0503020204020204" pitchFamily="34" charset="-122"/>
                <a:ea typeface="微软雅黑" panose="020B0503020204020204" pitchFamily="34" charset="-122"/>
              </a:rPr>
              <a:t>万吨，拥有铁路专用线</a:t>
            </a:r>
            <a:r>
              <a:rPr lang="en-US" altLang="zh-CN" sz="1400" dirty="0">
                <a:latin typeface="微软雅黑" panose="020B0503020204020204" pitchFamily="34" charset="-122"/>
                <a:ea typeface="微软雅黑" panose="020B0503020204020204" pitchFamily="34" charset="-122"/>
              </a:rPr>
              <a:t>750</a:t>
            </a:r>
            <a:r>
              <a:rPr lang="zh-CN" altLang="zh-CN" sz="1400" dirty="0">
                <a:latin typeface="微软雅黑" panose="020B0503020204020204" pitchFamily="34" charset="-122"/>
                <a:ea typeface="微软雅黑" panose="020B0503020204020204" pitchFamily="34" charset="-122"/>
              </a:rPr>
              <a:t>延长米，拥有现代先进的集装箱物流管理系统、世界上最先进的专业物流作业设备，以及全天候的海关监管功能。</a:t>
            </a:r>
            <a:r>
              <a:rPr lang="en-US" altLang="zh-CN" sz="1400" dirty="0">
                <a:latin typeface="微软雅黑" panose="020B0503020204020204" pitchFamily="34" charset="-122"/>
                <a:ea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a:p>
            <a:pPr>
              <a:lnSpc>
                <a:spcPct val="150000"/>
              </a:lnSpc>
            </a:pPr>
            <a:r>
              <a:rPr lang="zh-CN" altLang="zh-CN" sz="1400" dirty="0">
                <a:latin typeface="微软雅黑" panose="020B0503020204020204" pitchFamily="34" charset="-122"/>
                <a:ea typeface="微软雅黑" panose="020B0503020204020204" pitchFamily="34" charset="-122"/>
              </a:rPr>
              <a:t>长春一汽国际物流中心主要承载着：集装箱业务、产前配送业务、出口包装业务、保税业务、代理报关报检等业务。在十二年的艰苦创业中，长春一汽国际物流中心通过先进的管理模式及良好的客户群体使其收入及利润逐年递增，逐步迈向国际化企业的行列。</a:t>
            </a:r>
          </a:p>
          <a:p>
            <a:endParaRPr lang="zh-CN" altLang="en-US" dirty="0">
              <a:latin typeface="微软雅黑" panose="020B0503020204020204" pitchFamily="34" charset="-122"/>
              <a:ea typeface="微软雅黑" panose="020B0503020204020204" pitchFamily="34" charset="-122"/>
            </a:endParaRPr>
          </a:p>
        </p:txBody>
      </p:sp>
      <p:pic>
        <p:nvPicPr>
          <p:cNvPr id="4" name="Picture 13">
            <a:extLst>
              <a:ext uri="{FF2B5EF4-FFF2-40B4-BE49-F238E27FC236}">
                <a16:creationId xmlns:a16="http://schemas.microsoft.com/office/drawing/2014/main" id="{DF68B9CA-011B-411B-A00B-144B7CAFC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591" y="4985280"/>
            <a:ext cx="6380007" cy="124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19">
            <a:extLst>
              <a:ext uri="{FF2B5EF4-FFF2-40B4-BE49-F238E27FC236}">
                <a16:creationId xmlns:a16="http://schemas.microsoft.com/office/drawing/2014/main" id="{34EACEA1-0B0D-4DAA-8576-2F32CA330BF0}"/>
              </a:ext>
            </a:extLst>
          </p:cNvPr>
          <p:cNvSpPr txBox="1"/>
          <p:nvPr/>
        </p:nvSpPr>
        <p:spPr>
          <a:xfrm>
            <a:off x="757989" y="1110835"/>
            <a:ext cx="1143000" cy="360680"/>
          </a:xfrm>
          <a:prstGeom prst="rect">
            <a:avLst/>
          </a:prstGeom>
        </p:spPr>
        <p:txBody>
          <a:bodyPr vert="horz" wrap="square" lIns="0" tIns="12700" rIns="0" bIns="0" rtlCol="0">
            <a:spAutoFit/>
          </a:bodyPr>
          <a:lstStyle/>
          <a:p>
            <a:pPr marL="12700">
              <a:lnSpc>
                <a:spcPct val="100000"/>
              </a:lnSpc>
              <a:spcBef>
                <a:spcPts val="100"/>
              </a:spcBef>
            </a:pPr>
            <a:r>
              <a:rPr sz="2200" b="1" dirty="0">
                <a:solidFill>
                  <a:srgbClr val="C00000"/>
                </a:solidFill>
                <a:latin typeface="微软雅黑"/>
                <a:cs typeface="微软雅黑"/>
              </a:rPr>
              <a:t>项目背景</a:t>
            </a:r>
            <a:endParaRPr sz="2200" dirty="0">
              <a:latin typeface="微软雅黑"/>
              <a:cs typeface="微软雅黑"/>
            </a:endParaRPr>
          </a:p>
        </p:txBody>
      </p:sp>
    </p:spTree>
    <p:extLst>
      <p:ext uri="{BB962C8B-B14F-4D97-AF65-F5344CB8AC3E}">
        <p14:creationId xmlns:p14="http://schemas.microsoft.com/office/powerpoint/2010/main" val="997770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FBFB8-3654-4B8F-956B-B0DF2A6EFA87}"/>
              </a:ext>
            </a:extLst>
          </p:cNvPr>
          <p:cNvSpPr>
            <a:spLocks noGrp="1"/>
          </p:cNvSpPr>
          <p:nvPr>
            <p:ph type="title"/>
          </p:nvPr>
        </p:nvSpPr>
        <p:spPr/>
        <p:txBody>
          <a:bodyPr/>
          <a:lstStyle/>
          <a:p>
            <a:r>
              <a:rPr lang="zh-CN" altLang="en-US" dirty="0"/>
              <a:t>长春一汽国际物流中心</a:t>
            </a:r>
          </a:p>
        </p:txBody>
      </p:sp>
      <p:sp>
        <p:nvSpPr>
          <p:cNvPr id="3" name="内容占位符 2">
            <a:extLst>
              <a:ext uri="{FF2B5EF4-FFF2-40B4-BE49-F238E27FC236}">
                <a16:creationId xmlns:a16="http://schemas.microsoft.com/office/drawing/2014/main" id="{66B53741-AEBC-4B84-AAA0-5A4387383CF3}"/>
              </a:ext>
            </a:extLst>
          </p:cNvPr>
          <p:cNvSpPr txBox="1">
            <a:spLocks/>
          </p:cNvSpPr>
          <p:nvPr/>
        </p:nvSpPr>
        <p:spPr>
          <a:xfrm>
            <a:off x="1752599" y="1471515"/>
            <a:ext cx="8686800" cy="42084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600" dirty="0">
                <a:latin typeface="微软雅黑" panose="020B0503020204020204" pitchFamily="34" charset="-122"/>
                <a:ea typeface="微软雅黑" panose="020B0503020204020204" pitchFamily="34" charset="-122"/>
              </a:rPr>
              <a:t>FAW WMS</a:t>
            </a:r>
            <a:r>
              <a:rPr lang="zh-CN" altLang="en-US" sz="1600" dirty="0">
                <a:latin typeface="微软雅黑" panose="020B0503020204020204" pitchFamily="34" charset="-122"/>
                <a:ea typeface="微软雅黑" panose="020B0503020204020204" pitchFamily="34" charset="-122"/>
              </a:rPr>
              <a:t>项目采用了</a:t>
            </a:r>
            <a:r>
              <a:rPr lang="en-US" altLang="zh-CN" sz="1600" dirty="0">
                <a:latin typeface="微软雅黑" panose="020B0503020204020204" pitchFamily="34" charset="-122"/>
                <a:ea typeface="微软雅黑" panose="020B0503020204020204" pitchFamily="34" charset="-122"/>
              </a:rPr>
              <a:t>Infor </a:t>
            </a:r>
            <a:r>
              <a:rPr lang="zh-CN" altLang="en-US" sz="1600" dirty="0">
                <a:latin typeface="微软雅黑" panose="020B0503020204020204" pitchFamily="34" charset="-122"/>
                <a:ea typeface="微软雅黑" panose="020B0503020204020204" pitchFamily="34" charset="-122"/>
              </a:rPr>
              <a:t>仓库管理系统 </a:t>
            </a:r>
            <a:r>
              <a:rPr lang="en-US" altLang="zh-CN" sz="1600" dirty="0">
                <a:latin typeface="微软雅黑" panose="020B0503020204020204" pitchFamily="34" charset="-122"/>
                <a:ea typeface="微软雅黑" panose="020B0503020204020204" pitchFamily="34" charset="-122"/>
              </a:rPr>
              <a:t>WMS 9.0</a:t>
            </a:r>
            <a:r>
              <a:rPr lang="zh-CN" altLang="en-US" sz="1600" dirty="0">
                <a:latin typeface="微软雅黑" panose="020B0503020204020204" pitchFamily="34" charset="-122"/>
                <a:ea typeface="微软雅黑" panose="020B0503020204020204" pitchFamily="34" charset="-122"/>
              </a:rPr>
              <a:t>；供应链执行系统</a:t>
            </a:r>
            <a:r>
              <a:rPr lang="en-US" altLang="zh-CN" sz="1600" dirty="0">
                <a:latin typeface="微软雅黑" panose="020B0503020204020204" pitchFamily="34" charset="-122"/>
                <a:ea typeface="微软雅黑" panose="020B0503020204020204" pitchFamily="34" charset="-122"/>
              </a:rPr>
              <a:t>Supply WEB10.0</a:t>
            </a:r>
            <a:r>
              <a:rPr lang="zh-CN" altLang="en-US" sz="1600" dirty="0">
                <a:latin typeface="微软雅黑" panose="020B0503020204020204" pitchFamily="34" charset="-122"/>
                <a:ea typeface="微软雅黑" panose="020B0503020204020204" pitchFamily="34" charset="-122"/>
              </a:rPr>
              <a:t>；以及 </a:t>
            </a:r>
            <a:r>
              <a:rPr lang="en-US" altLang="zh-CN" sz="1600" dirty="0">
                <a:latin typeface="微软雅黑" panose="020B0503020204020204" pitchFamily="34" charset="-122"/>
                <a:ea typeface="微软雅黑" panose="020B0503020204020204" pitchFamily="34" charset="-122"/>
              </a:rPr>
              <a:t>Cognos Report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IDX</a:t>
            </a:r>
            <a:r>
              <a:rPr lang="zh-CN" altLang="en-US" sz="1600" dirty="0">
                <a:latin typeface="微软雅黑" panose="020B0503020204020204" pitchFamily="34" charset="-122"/>
                <a:ea typeface="微软雅黑" panose="020B0503020204020204" pitchFamily="34" charset="-122"/>
              </a:rPr>
              <a:t>等技术产品，构建了一个强大的汽车行业供应链执行系统和仓库管理系统；完全基于</a:t>
            </a:r>
            <a:r>
              <a:rPr lang="en-US" altLang="zh-CN" sz="1600" dirty="0">
                <a:latin typeface="微软雅黑" panose="020B0503020204020204" pitchFamily="34" charset="-122"/>
                <a:ea typeface="微软雅黑" panose="020B0503020204020204" pitchFamily="34" charset="-122"/>
              </a:rPr>
              <a:t>Web</a:t>
            </a:r>
            <a:r>
              <a:rPr lang="zh-CN" altLang="en-US" sz="1600" dirty="0">
                <a:latin typeface="微软雅黑" panose="020B0503020204020204" pitchFamily="34" charset="-122"/>
                <a:ea typeface="微软雅黑" panose="020B0503020204020204" pitchFamily="34" charset="-122"/>
              </a:rPr>
              <a:t>平台，在一汽</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大众、供应商和国际物流中心建立一个汽车供应链的执行平台，实现信息的充分共享。</a:t>
            </a:r>
          </a:p>
          <a:p>
            <a:pPr>
              <a:lnSpc>
                <a:spcPct val="150000"/>
              </a:lnSpc>
            </a:pPr>
            <a:r>
              <a:rPr lang="zh-CN" altLang="en-US" sz="1600" dirty="0">
                <a:latin typeface="微软雅黑" panose="020B0503020204020204" pitchFamily="34" charset="-122"/>
                <a:ea typeface="微软雅黑" panose="020B0503020204020204" pitchFamily="34" charset="-122"/>
              </a:rPr>
              <a:t>系统能够实现</a:t>
            </a:r>
            <a:r>
              <a:rPr lang="en-US" altLang="zh-CN" sz="1600" dirty="0">
                <a:latin typeface="微软雅黑" panose="020B0503020204020204" pitchFamily="34" charset="-122"/>
                <a:ea typeface="微软雅黑" panose="020B0503020204020204" pitchFamily="34" charset="-122"/>
              </a:rPr>
              <a:t>VMI</a:t>
            </a:r>
            <a:r>
              <a:rPr lang="zh-CN" altLang="en-US" sz="1600" dirty="0">
                <a:latin typeface="微软雅黑" panose="020B0503020204020204" pitchFamily="34" charset="-122"/>
                <a:ea typeface="微软雅黑" panose="020B0503020204020204" pitchFamily="34" charset="-122"/>
              </a:rPr>
              <a:t>供应商管理库存；在生产服务上能通过数据预警、任务自动处理，为一汽</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大众提供更好的服务质量；在仓库作业中，使用条形码和无线终端技术、</a:t>
            </a:r>
            <a:r>
              <a:rPr lang="en-US" altLang="zh-CN" sz="1600" dirty="0">
                <a:latin typeface="微软雅黑" panose="020B0503020204020204" pitchFamily="34" charset="-122"/>
                <a:ea typeface="微软雅黑" panose="020B0503020204020204" pitchFamily="34" charset="-122"/>
              </a:rPr>
              <a:t>LPN</a:t>
            </a:r>
            <a:r>
              <a:rPr lang="zh-CN" altLang="en-US" sz="1600" dirty="0">
                <a:latin typeface="微软雅黑" panose="020B0503020204020204" pitchFamily="34" charset="-122"/>
                <a:ea typeface="微软雅黑" panose="020B0503020204020204" pitchFamily="34" charset="-122"/>
              </a:rPr>
              <a:t>托盘化技术等，实现库房的实时高效运作。</a:t>
            </a:r>
          </a:p>
          <a:p>
            <a:pPr>
              <a:lnSpc>
                <a:spcPct val="150000"/>
              </a:lnSpc>
            </a:pPr>
            <a:r>
              <a:rPr lang="zh-CN" altLang="en-US" sz="1600" dirty="0">
                <a:latin typeface="微软雅黑" panose="020B0503020204020204" pitchFamily="34" charset="-122"/>
                <a:ea typeface="微软雅黑" panose="020B0503020204020204" pitchFamily="34" charset="-122"/>
              </a:rPr>
              <a:t> 在库房的运行管理中实现操作标准化、运作系统控制、现场人员调度优化、</a:t>
            </a:r>
            <a:r>
              <a:rPr lang="en-US" altLang="zh-CN" sz="1600" dirty="0">
                <a:latin typeface="微软雅黑" panose="020B0503020204020204" pitchFamily="34" charset="-122"/>
                <a:ea typeface="微软雅黑" panose="020B0503020204020204" pitchFamily="34" charset="-122"/>
              </a:rPr>
              <a:t>KPI</a:t>
            </a:r>
            <a:r>
              <a:rPr lang="zh-CN" altLang="en-US" sz="1600" dirty="0">
                <a:latin typeface="微软雅黑" panose="020B0503020204020204" pitchFamily="34" charset="-122"/>
                <a:ea typeface="微软雅黑" panose="020B0503020204020204" pitchFamily="34" charset="-122"/>
              </a:rPr>
              <a:t>指标动态监控。</a:t>
            </a:r>
          </a:p>
        </p:txBody>
      </p:sp>
      <p:sp>
        <p:nvSpPr>
          <p:cNvPr id="4" name="object 19">
            <a:extLst>
              <a:ext uri="{FF2B5EF4-FFF2-40B4-BE49-F238E27FC236}">
                <a16:creationId xmlns:a16="http://schemas.microsoft.com/office/drawing/2014/main" id="{DE84098C-6FB1-495E-998D-6389A9425738}"/>
              </a:ext>
            </a:extLst>
          </p:cNvPr>
          <p:cNvSpPr txBox="1"/>
          <p:nvPr/>
        </p:nvSpPr>
        <p:spPr>
          <a:xfrm>
            <a:off x="757989" y="1110835"/>
            <a:ext cx="1143000" cy="351378"/>
          </a:xfrm>
          <a:prstGeom prst="rect">
            <a:avLst/>
          </a:prstGeom>
        </p:spPr>
        <p:txBody>
          <a:bodyPr vert="horz" wrap="square" lIns="0" tIns="12700" rIns="0" bIns="0" rtlCol="0">
            <a:spAutoFit/>
          </a:bodyPr>
          <a:lstStyle>
            <a:defPPr>
              <a:defRPr lang="zh-CN"/>
            </a:defPPr>
            <a:lvl1pPr marL="12700">
              <a:lnSpc>
                <a:spcPct val="100000"/>
              </a:lnSpc>
              <a:spcBef>
                <a:spcPts val="100"/>
              </a:spcBef>
              <a:defRPr sz="2200" b="1">
                <a:solidFill>
                  <a:srgbClr val="C00000"/>
                </a:solidFill>
                <a:latin typeface="微软雅黑"/>
                <a:cs typeface="微软雅黑"/>
              </a:defRPr>
            </a:lvl1pPr>
          </a:lstStyle>
          <a:p>
            <a:r>
              <a:rPr lang="zh-CN" altLang="en-US" dirty="0">
                <a:latin typeface="微软雅黑" panose="020B0503020204020204" pitchFamily="34" charset="-122"/>
                <a:ea typeface="微软雅黑" panose="020B0503020204020204" pitchFamily="34" charset="-122"/>
              </a:rPr>
              <a:t>改善内容</a:t>
            </a:r>
            <a:endParaRPr dirty="0">
              <a:latin typeface="微软雅黑" panose="020B0503020204020204" pitchFamily="34" charset="-122"/>
              <a:ea typeface="微软雅黑" panose="020B0503020204020204" pitchFamily="34" charset="-122"/>
            </a:endParaRPr>
          </a:p>
        </p:txBody>
      </p:sp>
      <p:pic>
        <p:nvPicPr>
          <p:cNvPr id="5" name="Picture 13">
            <a:extLst>
              <a:ext uri="{FF2B5EF4-FFF2-40B4-BE49-F238E27FC236}">
                <a16:creationId xmlns:a16="http://schemas.microsoft.com/office/drawing/2014/main" id="{0A4960C2-41F3-4590-BC6D-D29400C8E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591" y="4985280"/>
            <a:ext cx="6380007" cy="124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68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7EC3C-DBB3-403B-B15A-3564C9A2FC77}"/>
              </a:ext>
            </a:extLst>
          </p:cNvPr>
          <p:cNvSpPr>
            <a:spLocks noGrp="1"/>
          </p:cNvSpPr>
          <p:nvPr>
            <p:ph type="title"/>
          </p:nvPr>
        </p:nvSpPr>
        <p:spPr/>
        <p:txBody>
          <a:bodyPr/>
          <a:lstStyle/>
          <a:p>
            <a:r>
              <a:rPr lang="en-US" altLang="zh-CN" dirty="0"/>
              <a:t>WMS</a:t>
            </a:r>
            <a:r>
              <a:rPr lang="zh-CN" altLang="en-US" dirty="0"/>
              <a:t>平台改善方法</a:t>
            </a:r>
          </a:p>
        </p:txBody>
      </p:sp>
      <p:sp>
        <p:nvSpPr>
          <p:cNvPr id="23" name="object 3">
            <a:extLst>
              <a:ext uri="{FF2B5EF4-FFF2-40B4-BE49-F238E27FC236}">
                <a16:creationId xmlns:a16="http://schemas.microsoft.com/office/drawing/2014/main" id="{8A1A50E0-5511-4BCD-9EEC-A5FDAEA3D108}"/>
              </a:ext>
            </a:extLst>
          </p:cNvPr>
          <p:cNvSpPr/>
          <p:nvPr/>
        </p:nvSpPr>
        <p:spPr>
          <a:xfrm rot="1656534">
            <a:off x="3955833" y="1450106"/>
            <a:ext cx="3908807" cy="4078824"/>
          </a:xfrm>
          <a:prstGeom prst="rect">
            <a:avLst/>
          </a:prstGeom>
          <a:blipFill>
            <a:blip r:embed="rId2" cstate="print"/>
            <a:stretch>
              <a:fillRect/>
            </a:stretch>
          </a:blipFill>
        </p:spPr>
        <p:txBody>
          <a:bodyPr wrap="square" lIns="0" tIns="0" rIns="0" bIns="0" rtlCol="0"/>
          <a:lstStyle/>
          <a:p>
            <a:endParaRPr/>
          </a:p>
        </p:txBody>
      </p:sp>
      <p:sp>
        <p:nvSpPr>
          <p:cNvPr id="24" name="object 4">
            <a:extLst>
              <a:ext uri="{FF2B5EF4-FFF2-40B4-BE49-F238E27FC236}">
                <a16:creationId xmlns:a16="http://schemas.microsoft.com/office/drawing/2014/main" id="{68374B9D-6BCC-4BAB-A5FD-3D1B629707EA}"/>
              </a:ext>
            </a:extLst>
          </p:cNvPr>
          <p:cNvSpPr/>
          <p:nvPr/>
        </p:nvSpPr>
        <p:spPr>
          <a:xfrm>
            <a:off x="1429700" y="1595635"/>
            <a:ext cx="323850" cy="323850"/>
          </a:xfrm>
          <a:custGeom>
            <a:avLst/>
            <a:gdLst/>
            <a:ahLst/>
            <a:cxnLst/>
            <a:rect l="l" t="t" r="r" b="b"/>
            <a:pathLst>
              <a:path w="323850" h="323850">
                <a:moveTo>
                  <a:pt x="161925" y="0"/>
                </a:moveTo>
                <a:lnTo>
                  <a:pt x="118886" y="5785"/>
                </a:lnTo>
                <a:lnTo>
                  <a:pt x="80207" y="22112"/>
                </a:lnTo>
                <a:lnTo>
                  <a:pt x="47434" y="47434"/>
                </a:lnTo>
                <a:lnTo>
                  <a:pt x="22112" y="80207"/>
                </a:lnTo>
                <a:lnTo>
                  <a:pt x="5785" y="118886"/>
                </a:lnTo>
                <a:lnTo>
                  <a:pt x="0" y="161925"/>
                </a:lnTo>
                <a:lnTo>
                  <a:pt x="5785" y="204963"/>
                </a:lnTo>
                <a:lnTo>
                  <a:pt x="22112" y="243642"/>
                </a:lnTo>
                <a:lnTo>
                  <a:pt x="47434" y="276415"/>
                </a:lnTo>
                <a:lnTo>
                  <a:pt x="80207" y="301737"/>
                </a:lnTo>
                <a:lnTo>
                  <a:pt x="118886" y="318064"/>
                </a:lnTo>
                <a:lnTo>
                  <a:pt x="161925" y="323850"/>
                </a:lnTo>
                <a:lnTo>
                  <a:pt x="204963" y="318064"/>
                </a:lnTo>
                <a:lnTo>
                  <a:pt x="243642" y="301737"/>
                </a:lnTo>
                <a:lnTo>
                  <a:pt x="276415" y="276415"/>
                </a:lnTo>
                <a:lnTo>
                  <a:pt x="301737" y="243642"/>
                </a:lnTo>
                <a:lnTo>
                  <a:pt x="318064" y="204963"/>
                </a:lnTo>
                <a:lnTo>
                  <a:pt x="323850" y="161925"/>
                </a:lnTo>
                <a:lnTo>
                  <a:pt x="318064" y="118886"/>
                </a:lnTo>
                <a:lnTo>
                  <a:pt x="301737" y="80207"/>
                </a:lnTo>
                <a:lnTo>
                  <a:pt x="276415" y="47434"/>
                </a:lnTo>
                <a:lnTo>
                  <a:pt x="243642" y="22112"/>
                </a:lnTo>
                <a:lnTo>
                  <a:pt x="204963" y="5785"/>
                </a:lnTo>
                <a:lnTo>
                  <a:pt x="161925" y="0"/>
                </a:lnTo>
                <a:close/>
              </a:path>
            </a:pathLst>
          </a:custGeom>
          <a:solidFill>
            <a:srgbClr val="DF5D38"/>
          </a:solidFill>
        </p:spPr>
        <p:txBody>
          <a:bodyPr wrap="square" lIns="0" tIns="0" rIns="0" bIns="0" rtlCol="0"/>
          <a:lstStyle/>
          <a:p>
            <a:endParaRPr/>
          </a:p>
        </p:txBody>
      </p:sp>
      <p:sp>
        <p:nvSpPr>
          <p:cNvPr id="25" name="object 5">
            <a:extLst>
              <a:ext uri="{FF2B5EF4-FFF2-40B4-BE49-F238E27FC236}">
                <a16:creationId xmlns:a16="http://schemas.microsoft.com/office/drawing/2014/main" id="{E373C057-359E-423B-890D-25A43CD41C20}"/>
              </a:ext>
            </a:extLst>
          </p:cNvPr>
          <p:cNvSpPr txBox="1"/>
          <p:nvPr/>
        </p:nvSpPr>
        <p:spPr>
          <a:xfrm>
            <a:off x="1508106" y="1577234"/>
            <a:ext cx="101600" cy="299720"/>
          </a:xfrm>
          <a:prstGeom prst="rect">
            <a:avLst/>
          </a:prstGeom>
        </p:spPr>
        <p:txBody>
          <a:bodyPr vert="horz" wrap="square" lIns="0" tIns="12700" rIns="0" bIns="0" rtlCol="0">
            <a:spAutoFit/>
          </a:bodyPr>
          <a:lstStyle/>
          <a:p>
            <a:pPr marL="12700">
              <a:lnSpc>
                <a:spcPct val="100000"/>
              </a:lnSpc>
              <a:spcBef>
                <a:spcPts val="100"/>
              </a:spcBef>
            </a:pPr>
            <a:r>
              <a:rPr sz="1800" spc="-405" dirty="0">
                <a:solidFill>
                  <a:srgbClr val="FFFFFF"/>
                </a:solidFill>
                <a:latin typeface="Arial"/>
                <a:cs typeface="Arial"/>
              </a:rPr>
              <a:t>1</a:t>
            </a:r>
            <a:endParaRPr sz="1800">
              <a:latin typeface="Arial"/>
              <a:cs typeface="Arial"/>
            </a:endParaRPr>
          </a:p>
        </p:txBody>
      </p:sp>
      <p:sp>
        <p:nvSpPr>
          <p:cNvPr id="26" name="object 6">
            <a:extLst>
              <a:ext uri="{FF2B5EF4-FFF2-40B4-BE49-F238E27FC236}">
                <a16:creationId xmlns:a16="http://schemas.microsoft.com/office/drawing/2014/main" id="{B54C7433-2815-43DA-80C4-91C5019ED8BE}"/>
              </a:ext>
            </a:extLst>
          </p:cNvPr>
          <p:cNvSpPr txBox="1"/>
          <p:nvPr/>
        </p:nvSpPr>
        <p:spPr>
          <a:xfrm>
            <a:off x="1885630" y="1651369"/>
            <a:ext cx="2271700" cy="758156"/>
          </a:xfrm>
          <a:prstGeom prst="rect">
            <a:avLst/>
          </a:prstGeom>
        </p:spPr>
        <p:txBody>
          <a:bodyPr vert="horz" wrap="square" lIns="0" tIns="13335" rIns="0" bIns="0" rtlCol="0">
            <a:spAutoFit/>
          </a:bodyPr>
          <a:lstStyle/>
          <a:p>
            <a:pPr marL="12700" marR="5080">
              <a:lnSpc>
                <a:spcPct val="150000"/>
              </a:lnSpc>
              <a:spcBef>
                <a:spcPts val="105"/>
              </a:spcBef>
            </a:pPr>
            <a:r>
              <a:rPr sz="1100" dirty="0" err="1">
                <a:latin typeface="微软雅黑" panose="020B0503020204020204" pitchFamily="34" charset="-122"/>
                <a:ea typeface="微软雅黑" panose="020B0503020204020204" pitchFamily="34" charset="-122"/>
                <a:cs typeface="微软雅黑"/>
              </a:rPr>
              <a:t>单据流、实物流、信息</a:t>
            </a:r>
            <a:r>
              <a:rPr sz="1100" spc="-15" dirty="0" err="1">
                <a:latin typeface="微软雅黑" panose="020B0503020204020204" pitchFamily="34" charset="-122"/>
                <a:ea typeface="微软雅黑" panose="020B0503020204020204" pitchFamily="34" charset="-122"/>
                <a:cs typeface="微软雅黑"/>
              </a:rPr>
              <a:t>流</a:t>
            </a:r>
            <a:r>
              <a:rPr sz="1100" dirty="0" err="1">
                <a:latin typeface="微软雅黑" panose="020B0503020204020204" pitchFamily="34" charset="-122"/>
                <a:ea typeface="微软雅黑" panose="020B0503020204020204" pitchFamily="34" charset="-122"/>
                <a:cs typeface="微软雅黑"/>
              </a:rPr>
              <a:t>同步统一</a:t>
            </a:r>
            <a:r>
              <a:rPr lang="zh-CN" altLang="en-US" sz="1100" dirty="0">
                <a:latin typeface="微软雅黑" panose="020B0503020204020204" pitchFamily="34" charset="-122"/>
                <a:ea typeface="微软雅黑" panose="020B0503020204020204" pitchFamily="34" charset="-122"/>
                <a:cs typeface="微软雅黑"/>
              </a:rPr>
              <a:t>；</a:t>
            </a:r>
            <a:endParaRPr lang="en-US" altLang="zh-CN" sz="1100" dirty="0">
              <a:latin typeface="微软雅黑" panose="020B0503020204020204" pitchFamily="34" charset="-122"/>
              <a:ea typeface="微软雅黑" panose="020B0503020204020204" pitchFamily="34" charset="-122"/>
              <a:cs typeface="微软雅黑"/>
            </a:endParaRPr>
          </a:p>
          <a:p>
            <a:pPr marL="12700" marR="5080">
              <a:lnSpc>
                <a:spcPct val="150000"/>
              </a:lnSpc>
              <a:spcBef>
                <a:spcPts val="105"/>
              </a:spcBef>
            </a:pPr>
            <a:r>
              <a:rPr lang="zh-CN" altLang="en-US" sz="1100" dirty="0">
                <a:latin typeface="微软雅黑" panose="020B0503020204020204" pitchFamily="34" charset="-122"/>
                <a:ea typeface="微软雅黑" panose="020B0503020204020204" pitchFamily="34" charset="-122"/>
                <a:cs typeface="微软雅黑"/>
              </a:rPr>
              <a:t>条码具有过程控制功能及交互的防错能力</a:t>
            </a:r>
            <a:endParaRPr sz="1100" dirty="0">
              <a:latin typeface="微软雅黑" panose="020B0503020204020204" pitchFamily="34" charset="-122"/>
              <a:ea typeface="微软雅黑" panose="020B0503020204020204" pitchFamily="34" charset="-122"/>
              <a:cs typeface="微软雅黑"/>
            </a:endParaRPr>
          </a:p>
        </p:txBody>
      </p:sp>
      <p:sp>
        <p:nvSpPr>
          <p:cNvPr id="27" name="object 7">
            <a:extLst>
              <a:ext uri="{FF2B5EF4-FFF2-40B4-BE49-F238E27FC236}">
                <a16:creationId xmlns:a16="http://schemas.microsoft.com/office/drawing/2014/main" id="{40118DEA-EEB0-4CB9-B98D-A883A815BFFC}"/>
              </a:ext>
            </a:extLst>
          </p:cNvPr>
          <p:cNvSpPr/>
          <p:nvPr/>
        </p:nvSpPr>
        <p:spPr>
          <a:xfrm>
            <a:off x="1119391" y="3263046"/>
            <a:ext cx="323850" cy="323850"/>
          </a:xfrm>
          <a:custGeom>
            <a:avLst/>
            <a:gdLst/>
            <a:ahLst/>
            <a:cxnLst/>
            <a:rect l="l" t="t" r="r" b="b"/>
            <a:pathLst>
              <a:path w="323850" h="323850">
                <a:moveTo>
                  <a:pt x="161925" y="0"/>
                </a:moveTo>
                <a:lnTo>
                  <a:pt x="118886" y="5785"/>
                </a:lnTo>
                <a:lnTo>
                  <a:pt x="80207" y="22112"/>
                </a:lnTo>
                <a:lnTo>
                  <a:pt x="47434" y="47434"/>
                </a:lnTo>
                <a:lnTo>
                  <a:pt x="22112" y="80207"/>
                </a:lnTo>
                <a:lnTo>
                  <a:pt x="5785" y="118886"/>
                </a:lnTo>
                <a:lnTo>
                  <a:pt x="0" y="161925"/>
                </a:lnTo>
                <a:lnTo>
                  <a:pt x="5785" y="205007"/>
                </a:lnTo>
                <a:lnTo>
                  <a:pt x="22112" y="243698"/>
                </a:lnTo>
                <a:lnTo>
                  <a:pt x="47434" y="276463"/>
                </a:lnTo>
                <a:lnTo>
                  <a:pt x="80207" y="301766"/>
                </a:lnTo>
                <a:lnTo>
                  <a:pt x="118886" y="318073"/>
                </a:lnTo>
                <a:lnTo>
                  <a:pt x="161925" y="323850"/>
                </a:lnTo>
                <a:lnTo>
                  <a:pt x="204963" y="318073"/>
                </a:lnTo>
                <a:lnTo>
                  <a:pt x="243642" y="301766"/>
                </a:lnTo>
                <a:lnTo>
                  <a:pt x="276415" y="276463"/>
                </a:lnTo>
                <a:lnTo>
                  <a:pt x="301737" y="243698"/>
                </a:lnTo>
                <a:lnTo>
                  <a:pt x="318064" y="205007"/>
                </a:lnTo>
                <a:lnTo>
                  <a:pt x="323850" y="161925"/>
                </a:lnTo>
                <a:lnTo>
                  <a:pt x="318064" y="118886"/>
                </a:lnTo>
                <a:lnTo>
                  <a:pt x="301737" y="80207"/>
                </a:lnTo>
                <a:lnTo>
                  <a:pt x="276415" y="47434"/>
                </a:lnTo>
                <a:lnTo>
                  <a:pt x="243642" y="22112"/>
                </a:lnTo>
                <a:lnTo>
                  <a:pt x="204963" y="5785"/>
                </a:lnTo>
                <a:lnTo>
                  <a:pt x="161925" y="0"/>
                </a:lnTo>
                <a:close/>
              </a:path>
            </a:pathLst>
          </a:custGeom>
          <a:solidFill>
            <a:srgbClr val="92CFCA"/>
          </a:solidFill>
        </p:spPr>
        <p:txBody>
          <a:bodyPr wrap="square" lIns="0" tIns="0" rIns="0" bIns="0" rtlCol="0"/>
          <a:lstStyle/>
          <a:p>
            <a:endParaRPr/>
          </a:p>
        </p:txBody>
      </p:sp>
      <p:sp>
        <p:nvSpPr>
          <p:cNvPr id="28" name="object 8">
            <a:extLst>
              <a:ext uri="{FF2B5EF4-FFF2-40B4-BE49-F238E27FC236}">
                <a16:creationId xmlns:a16="http://schemas.microsoft.com/office/drawing/2014/main" id="{D4460697-265A-4268-A231-85ABA0AF299F}"/>
              </a:ext>
            </a:extLst>
          </p:cNvPr>
          <p:cNvSpPr txBox="1"/>
          <p:nvPr/>
        </p:nvSpPr>
        <p:spPr>
          <a:xfrm>
            <a:off x="1198306" y="3252971"/>
            <a:ext cx="101600" cy="299720"/>
          </a:xfrm>
          <a:prstGeom prst="rect">
            <a:avLst/>
          </a:prstGeom>
        </p:spPr>
        <p:txBody>
          <a:bodyPr vert="horz" wrap="square" lIns="0" tIns="12700" rIns="0" bIns="0" rtlCol="0">
            <a:spAutoFit/>
          </a:bodyPr>
          <a:lstStyle/>
          <a:p>
            <a:pPr marL="12700">
              <a:lnSpc>
                <a:spcPct val="100000"/>
              </a:lnSpc>
              <a:spcBef>
                <a:spcPts val="100"/>
              </a:spcBef>
            </a:pPr>
            <a:r>
              <a:rPr sz="1800" spc="-405" dirty="0">
                <a:solidFill>
                  <a:srgbClr val="FFFFFF"/>
                </a:solidFill>
                <a:latin typeface="Arial"/>
                <a:cs typeface="Arial"/>
              </a:rPr>
              <a:t>2</a:t>
            </a:r>
            <a:endParaRPr sz="1800">
              <a:latin typeface="Arial"/>
              <a:cs typeface="Arial"/>
            </a:endParaRPr>
          </a:p>
        </p:txBody>
      </p:sp>
      <p:sp>
        <p:nvSpPr>
          <p:cNvPr id="29" name="object 9">
            <a:extLst>
              <a:ext uri="{FF2B5EF4-FFF2-40B4-BE49-F238E27FC236}">
                <a16:creationId xmlns:a16="http://schemas.microsoft.com/office/drawing/2014/main" id="{1623170D-980A-4E1E-B2F6-60EE642BC37F}"/>
              </a:ext>
            </a:extLst>
          </p:cNvPr>
          <p:cNvSpPr txBox="1"/>
          <p:nvPr/>
        </p:nvSpPr>
        <p:spPr>
          <a:xfrm>
            <a:off x="1552254" y="3280402"/>
            <a:ext cx="2122805" cy="361315"/>
          </a:xfrm>
          <a:prstGeom prst="rect">
            <a:avLst/>
          </a:prstGeom>
        </p:spPr>
        <p:txBody>
          <a:bodyPr vert="horz" wrap="square" lIns="0" tIns="13335" rIns="0" bIns="0" rtlCol="0">
            <a:spAutoFit/>
          </a:bodyPr>
          <a:lstStyle/>
          <a:p>
            <a:pPr marL="12700" marR="5080">
              <a:lnSpc>
                <a:spcPct val="100000"/>
              </a:lnSpc>
              <a:spcBef>
                <a:spcPts val="105"/>
              </a:spcBef>
            </a:pPr>
            <a:r>
              <a:rPr sz="1100" dirty="0">
                <a:solidFill>
                  <a:srgbClr val="585858"/>
                </a:solidFill>
                <a:latin typeface="微软雅黑"/>
                <a:cs typeface="微软雅黑"/>
              </a:rPr>
              <a:t>箱条码的唯一性，杜绝</a:t>
            </a:r>
            <a:r>
              <a:rPr sz="1100" spc="-15" dirty="0">
                <a:solidFill>
                  <a:srgbClr val="585858"/>
                </a:solidFill>
                <a:latin typeface="微软雅黑"/>
                <a:cs typeface="微软雅黑"/>
              </a:rPr>
              <a:t>了</a:t>
            </a:r>
            <a:r>
              <a:rPr sz="1100" dirty="0">
                <a:solidFill>
                  <a:srgbClr val="585858"/>
                </a:solidFill>
                <a:latin typeface="微软雅黑"/>
                <a:cs typeface="微软雅黑"/>
              </a:rPr>
              <a:t>很多弄 虚作假</a:t>
            </a:r>
            <a:r>
              <a:rPr sz="1100" spc="-15" dirty="0">
                <a:solidFill>
                  <a:srgbClr val="585858"/>
                </a:solidFill>
                <a:latin typeface="微软雅黑"/>
                <a:cs typeface="微软雅黑"/>
              </a:rPr>
              <a:t>，</a:t>
            </a:r>
            <a:r>
              <a:rPr sz="1100" dirty="0">
                <a:solidFill>
                  <a:srgbClr val="585858"/>
                </a:solidFill>
                <a:latin typeface="微软雅黑"/>
                <a:cs typeface="微软雅黑"/>
              </a:rPr>
              <a:t>也让</a:t>
            </a:r>
            <a:r>
              <a:rPr sz="1100" spc="-15" dirty="0">
                <a:solidFill>
                  <a:srgbClr val="585858"/>
                </a:solidFill>
                <a:latin typeface="微软雅黑"/>
                <a:cs typeface="微软雅黑"/>
              </a:rPr>
              <a:t>循</a:t>
            </a:r>
            <a:r>
              <a:rPr sz="1100" dirty="0">
                <a:solidFill>
                  <a:srgbClr val="585858"/>
                </a:solidFill>
                <a:latin typeface="微软雅黑"/>
                <a:cs typeface="微软雅黑"/>
              </a:rPr>
              <a:t>环盘</a:t>
            </a:r>
            <a:r>
              <a:rPr sz="1100" spc="-15" dirty="0">
                <a:solidFill>
                  <a:srgbClr val="585858"/>
                </a:solidFill>
                <a:latin typeface="微软雅黑"/>
                <a:cs typeface="微软雅黑"/>
              </a:rPr>
              <a:t>点更</a:t>
            </a:r>
            <a:r>
              <a:rPr sz="1100" dirty="0">
                <a:solidFill>
                  <a:srgbClr val="585858"/>
                </a:solidFill>
                <a:latin typeface="微软雅黑"/>
                <a:cs typeface="微软雅黑"/>
              </a:rPr>
              <a:t>加精准。</a:t>
            </a:r>
            <a:endParaRPr sz="1100" dirty="0">
              <a:latin typeface="微软雅黑"/>
              <a:cs typeface="微软雅黑"/>
            </a:endParaRPr>
          </a:p>
        </p:txBody>
      </p:sp>
      <p:sp>
        <p:nvSpPr>
          <p:cNvPr id="30" name="object 10">
            <a:extLst>
              <a:ext uri="{FF2B5EF4-FFF2-40B4-BE49-F238E27FC236}">
                <a16:creationId xmlns:a16="http://schemas.microsoft.com/office/drawing/2014/main" id="{A3782C57-80FE-4C1E-9185-C6CA9D18BD2B}"/>
              </a:ext>
            </a:extLst>
          </p:cNvPr>
          <p:cNvSpPr/>
          <p:nvPr/>
        </p:nvSpPr>
        <p:spPr>
          <a:xfrm>
            <a:off x="9601945" y="1327519"/>
            <a:ext cx="323850" cy="323850"/>
          </a:xfrm>
          <a:custGeom>
            <a:avLst/>
            <a:gdLst/>
            <a:ahLst/>
            <a:cxnLst/>
            <a:rect l="l" t="t" r="r" b="b"/>
            <a:pathLst>
              <a:path w="323850" h="323850">
                <a:moveTo>
                  <a:pt x="161925" y="0"/>
                </a:moveTo>
                <a:lnTo>
                  <a:pt x="118886" y="5785"/>
                </a:lnTo>
                <a:lnTo>
                  <a:pt x="80207" y="22112"/>
                </a:lnTo>
                <a:lnTo>
                  <a:pt x="47434" y="47434"/>
                </a:lnTo>
                <a:lnTo>
                  <a:pt x="22112" y="80207"/>
                </a:lnTo>
                <a:lnTo>
                  <a:pt x="5785" y="118886"/>
                </a:lnTo>
                <a:lnTo>
                  <a:pt x="0" y="161925"/>
                </a:lnTo>
                <a:lnTo>
                  <a:pt x="5785" y="204963"/>
                </a:lnTo>
                <a:lnTo>
                  <a:pt x="22112" y="243642"/>
                </a:lnTo>
                <a:lnTo>
                  <a:pt x="47434" y="276415"/>
                </a:lnTo>
                <a:lnTo>
                  <a:pt x="80207" y="301737"/>
                </a:lnTo>
                <a:lnTo>
                  <a:pt x="118886" y="318064"/>
                </a:lnTo>
                <a:lnTo>
                  <a:pt x="161925" y="323850"/>
                </a:lnTo>
                <a:lnTo>
                  <a:pt x="204963" y="318064"/>
                </a:lnTo>
                <a:lnTo>
                  <a:pt x="243642" y="301737"/>
                </a:lnTo>
                <a:lnTo>
                  <a:pt x="276415" y="276415"/>
                </a:lnTo>
                <a:lnTo>
                  <a:pt x="301737" y="243642"/>
                </a:lnTo>
                <a:lnTo>
                  <a:pt x="318064" y="204963"/>
                </a:lnTo>
                <a:lnTo>
                  <a:pt x="323850" y="161925"/>
                </a:lnTo>
                <a:lnTo>
                  <a:pt x="318064" y="118886"/>
                </a:lnTo>
                <a:lnTo>
                  <a:pt x="301737" y="80207"/>
                </a:lnTo>
                <a:lnTo>
                  <a:pt x="276415" y="47434"/>
                </a:lnTo>
                <a:lnTo>
                  <a:pt x="243642" y="22112"/>
                </a:lnTo>
                <a:lnTo>
                  <a:pt x="204963" y="5785"/>
                </a:lnTo>
                <a:lnTo>
                  <a:pt x="161925" y="0"/>
                </a:lnTo>
                <a:close/>
              </a:path>
            </a:pathLst>
          </a:custGeom>
          <a:solidFill>
            <a:srgbClr val="92CFCA"/>
          </a:solidFill>
        </p:spPr>
        <p:txBody>
          <a:bodyPr wrap="square" lIns="0" tIns="0" rIns="0" bIns="0" rtlCol="0"/>
          <a:lstStyle/>
          <a:p>
            <a:endParaRPr/>
          </a:p>
        </p:txBody>
      </p:sp>
      <p:sp>
        <p:nvSpPr>
          <p:cNvPr id="31" name="object 11">
            <a:extLst>
              <a:ext uri="{FF2B5EF4-FFF2-40B4-BE49-F238E27FC236}">
                <a16:creationId xmlns:a16="http://schemas.microsoft.com/office/drawing/2014/main" id="{6108FA5C-A255-4914-A530-549C52907744}"/>
              </a:ext>
            </a:extLst>
          </p:cNvPr>
          <p:cNvSpPr txBox="1"/>
          <p:nvPr/>
        </p:nvSpPr>
        <p:spPr>
          <a:xfrm>
            <a:off x="9686781" y="1315673"/>
            <a:ext cx="101600" cy="299720"/>
          </a:xfrm>
          <a:prstGeom prst="rect">
            <a:avLst/>
          </a:prstGeom>
        </p:spPr>
        <p:txBody>
          <a:bodyPr vert="horz" wrap="square" lIns="0" tIns="12700" rIns="0" bIns="0" rtlCol="0">
            <a:spAutoFit/>
          </a:bodyPr>
          <a:lstStyle/>
          <a:p>
            <a:pPr marL="12700">
              <a:lnSpc>
                <a:spcPct val="100000"/>
              </a:lnSpc>
              <a:spcBef>
                <a:spcPts val="100"/>
              </a:spcBef>
            </a:pPr>
            <a:r>
              <a:rPr sz="1800" spc="-405" dirty="0">
                <a:solidFill>
                  <a:srgbClr val="FFFFFF"/>
                </a:solidFill>
                <a:latin typeface="Arial"/>
                <a:cs typeface="Arial"/>
              </a:rPr>
              <a:t>4</a:t>
            </a:r>
            <a:endParaRPr sz="1800">
              <a:latin typeface="Arial"/>
              <a:cs typeface="Arial"/>
            </a:endParaRPr>
          </a:p>
        </p:txBody>
      </p:sp>
      <p:sp>
        <p:nvSpPr>
          <p:cNvPr id="32" name="object 12">
            <a:extLst>
              <a:ext uri="{FF2B5EF4-FFF2-40B4-BE49-F238E27FC236}">
                <a16:creationId xmlns:a16="http://schemas.microsoft.com/office/drawing/2014/main" id="{B529A523-18A7-4F5F-96F9-DA30AC02C410}"/>
              </a:ext>
            </a:extLst>
          </p:cNvPr>
          <p:cNvSpPr txBox="1"/>
          <p:nvPr/>
        </p:nvSpPr>
        <p:spPr>
          <a:xfrm>
            <a:off x="7536164" y="1389461"/>
            <a:ext cx="1982470" cy="697230"/>
          </a:xfrm>
          <a:prstGeom prst="rect">
            <a:avLst/>
          </a:prstGeom>
        </p:spPr>
        <p:txBody>
          <a:bodyPr vert="horz" wrap="square" lIns="0" tIns="13335" rIns="0" bIns="0" rtlCol="0">
            <a:spAutoFit/>
          </a:bodyPr>
          <a:lstStyle/>
          <a:p>
            <a:pPr marL="12700" marR="5080" algn="just">
              <a:lnSpc>
                <a:spcPct val="100000"/>
              </a:lnSpc>
              <a:spcBef>
                <a:spcPts val="105"/>
              </a:spcBef>
            </a:pPr>
            <a:r>
              <a:rPr sz="1100" dirty="0">
                <a:solidFill>
                  <a:srgbClr val="585858"/>
                </a:solidFill>
                <a:latin typeface="微软雅黑"/>
                <a:cs typeface="微软雅黑"/>
              </a:rPr>
              <a:t>物料定点定址，使记</a:t>
            </a:r>
            <a:r>
              <a:rPr sz="1100" spc="-15" dirty="0">
                <a:solidFill>
                  <a:srgbClr val="585858"/>
                </a:solidFill>
                <a:latin typeface="微软雅黑"/>
                <a:cs typeface="微软雅黑"/>
              </a:rPr>
              <a:t>性不好的</a:t>
            </a:r>
            <a:r>
              <a:rPr sz="1100" dirty="0">
                <a:solidFill>
                  <a:srgbClr val="585858"/>
                </a:solidFill>
                <a:latin typeface="微软雅黑"/>
                <a:cs typeface="微软雅黑"/>
              </a:rPr>
              <a:t>库 管员避免了重复上架</a:t>
            </a:r>
            <a:r>
              <a:rPr sz="1100" spc="-15" dirty="0">
                <a:solidFill>
                  <a:srgbClr val="585858"/>
                </a:solidFill>
                <a:latin typeface="微软雅黑"/>
                <a:cs typeface="微软雅黑"/>
              </a:rPr>
              <a:t>下架查看</a:t>
            </a:r>
            <a:r>
              <a:rPr sz="1100" dirty="0">
                <a:solidFill>
                  <a:srgbClr val="585858"/>
                </a:solidFill>
                <a:latin typeface="微软雅黑"/>
                <a:cs typeface="微软雅黑"/>
              </a:rPr>
              <a:t>货 物，节省的铲车能源</a:t>
            </a:r>
            <a:r>
              <a:rPr sz="1100" spc="-15" dirty="0">
                <a:solidFill>
                  <a:srgbClr val="585858"/>
                </a:solidFill>
                <a:latin typeface="微软雅黑"/>
                <a:cs typeface="微软雅黑"/>
              </a:rPr>
              <a:t>为低碳生</a:t>
            </a:r>
            <a:r>
              <a:rPr sz="1100" dirty="0">
                <a:solidFill>
                  <a:srgbClr val="585858"/>
                </a:solidFill>
                <a:latin typeface="微软雅黑"/>
                <a:cs typeface="微软雅黑"/>
              </a:rPr>
              <a:t>活 做出了贡献。</a:t>
            </a:r>
            <a:endParaRPr sz="1100">
              <a:latin typeface="微软雅黑"/>
              <a:cs typeface="微软雅黑"/>
            </a:endParaRPr>
          </a:p>
        </p:txBody>
      </p:sp>
      <p:sp>
        <p:nvSpPr>
          <p:cNvPr id="33" name="object 13">
            <a:extLst>
              <a:ext uri="{FF2B5EF4-FFF2-40B4-BE49-F238E27FC236}">
                <a16:creationId xmlns:a16="http://schemas.microsoft.com/office/drawing/2014/main" id="{EA9EC183-4AE6-49EE-B37A-03278525AF1F}"/>
              </a:ext>
            </a:extLst>
          </p:cNvPr>
          <p:cNvSpPr/>
          <p:nvPr/>
        </p:nvSpPr>
        <p:spPr>
          <a:xfrm>
            <a:off x="10377232" y="2910121"/>
            <a:ext cx="323850" cy="323850"/>
          </a:xfrm>
          <a:custGeom>
            <a:avLst/>
            <a:gdLst/>
            <a:ahLst/>
            <a:cxnLst/>
            <a:rect l="l" t="t" r="r" b="b"/>
            <a:pathLst>
              <a:path w="323850" h="323850">
                <a:moveTo>
                  <a:pt x="161925" y="0"/>
                </a:moveTo>
                <a:lnTo>
                  <a:pt x="118886" y="5785"/>
                </a:lnTo>
                <a:lnTo>
                  <a:pt x="80207" y="22112"/>
                </a:lnTo>
                <a:lnTo>
                  <a:pt x="47434" y="47434"/>
                </a:lnTo>
                <a:lnTo>
                  <a:pt x="22112" y="80207"/>
                </a:lnTo>
                <a:lnTo>
                  <a:pt x="5785" y="118886"/>
                </a:lnTo>
                <a:lnTo>
                  <a:pt x="0" y="161925"/>
                </a:lnTo>
                <a:lnTo>
                  <a:pt x="5785" y="204963"/>
                </a:lnTo>
                <a:lnTo>
                  <a:pt x="22112" y="243642"/>
                </a:lnTo>
                <a:lnTo>
                  <a:pt x="47434" y="276415"/>
                </a:lnTo>
                <a:lnTo>
                  <a:pt x="80207" y="301737"/>
                </a:lnTo>
                <a:lnTo>
                  <a:pt x="118886" y="318064"/>
                </a:lnTo>
                <a:lnTo>
                  <a:pt x="161925" y="323849"/>
                </a:lnTo>
                <a:lnTo>
                  <a:pt x="204963" y="318064"/>
                </a:lnTo>
                <a:lnTo>
                  <a:pt x="243642" y="301737"/>
                </a:lnTo>
                <a:lnTo>
                  <a:pt x="276415" y="276415"/>
                </a:lnTo>
                <a:lnTo>
                  <a:pt x="301737" y="243642"/>
                </a:lnTo>
                <a:lnTo>
                  <a:pt x="318064" y="204963"/>
                </a:lnTo>
                <a:lnTo>
                  <a:pt x="323850" y="161925"/>
                </a:lnTo>
                <a:lnTo>
                  <a:pt x="318064" y="118886"/>
                </a:lnTo>
                <a:lnTo>
                  <a:pt x="301737" y="80207"/>
                </a:lnTo>
                <a:lnTo>
                  <a:pt x="276415" y="47434"/>
                </a:lnTo>
                <a:lnTo>
                  <a:pt x="243642" y="22112"/>
                </a:lnTo>
                <a:lnTo>
                  <a:pt x="204963" y="5785"/>
                </a:lnTo>
                <a:lnTo>
                  <a:pt x="161925" y="0"/>
                </a:lnTo>
                <a:close/>
              </a:path>
            </a:pathLst>
          </a:custGeom>
          <a:solidFill>
            <a:srgbClr val="DF5D38"/>
          </a:solidFill>
        </p:spPr>
        <p:txBody>
          <a:bodyPr wrap="square" lIns="0" tIns="0" rIns="0" bIns="0" rtlCol="0"/>
          <a:lstStyle/>
          <a:p>
            <a:endParaRPr/>
          </a:p>
        </p:txBody>
      </p:sp>
      <p:sp>
        <p:nvSpPr>
          <p:cNvPr id="34" name="object 14">
            <a:extLst>
              <a:ext uri="{FF2B5EF4-FFF2-40B4-BE49-F238E27FC236}">
                <a16:creationId xmlns:a16="http://schemas.microsoft.com/office/drawing/2014/main" id="{BFD3B871-2F25-4727-9364-591D801B1368}"/>
              </a:ext>
            </a:extLst>
          </p:cNvPr>
          <p:cNvSpPr txBox="1"/>
          <p:nvPr/>
        </p:nvSpPr>
        <p:spPr>
          <a:xfrm>
            <a:off x="10465115" y="2901034"/>
            <a:ext cx="101600" cy="299720"/>
          </a:xfrm>
          <a:prstGeom prst="rect">
            <a:avLst/>
          </a:prstGeom>
        </p:spPr>
        <p:txBody>
          <a:bodyPr vert="horz" wrap="square" lIns="0" tIns="12700" rIns="0" bIns="0" rtlCol="0">
            <a:spAutoFit/>
          </a:bodyPr>
          <a:lstStyle/>
          <a:p>
            <a:pPr marL="12700">
              <a:lnSpc>
                <a:spcPct val="100000"/>
              </a:lnSpc>
              <a:spcBef>
                <a:spcPts val="100"/>
              </a:spcBef>
            </a:pPr>
            <a:r>
              <a:rPr sz="1800" spc="-405" dirty="0">
                <a:solidFill>
                  <a:srgbClr val="FFFFFF"/>
                </a:solidFill>
                <a:latin typeface="Arial"/>
                <a:cs typeface="Arial"/>
              </a:rPr>
              <a:t>5</a:t>
            </a:r>
            <a:endParaRPr sz="1800">
              <a:latin typeface="Arial"/>
              <a:cs typeface="Arial"/>
            </a:endParaRPr>
          </a:p>
        </p:txBody>
      </p:sp>
      <p:sp>
        <p:nvSpPr>
          <p:cNvPr id="35" name="object 15">
            <a:extLst>
              <a:ext uri="{FF2B5EF4-FFF2-40B4-BE49-F238E27FC236}">
                <a16:creationId xmlns:a16="http://schemas.microsoft.com/office/drawing/2014/main" id="{A190ADD0-EA19-4E8D-90F7-650CA7B830B6}"/>
              </a:ext>
            </a:extLst>
          </p:cNvPr>
          <p:cNvSpPr txBox="1"/>
          <p:nvPr/>
        </p:nvSpPr>
        <p:spPr>
          <a:xfrm>
            <a:off x="8292781" y="2938752"/>
            <a:ext cx="1986914" cy="528955"/>
          </a:xfrm>
          <a:prstGeom prst="rect">
            <a:avLst/>
          </a:prstGeom>
        </p:spPr>
        <p:txBody>
          <a:bodyPr vert="horz" wrap="square" lIns="0" tIns="13335" rIns="0" bIns="0" rtlCol="0">
            <a:spAutoFit/>
          </a:bodyPr>
          <a:lstStyle/>
          <a:p>
            <a:pPr marL="12700" marR="5080" algn="just">
              <a:lnSpc>
                <a:spcPct val="100000"/>
              </a:lnSpc>
              <a:spcBef>
                <a:spcPts val="105"/>
              </a:spcBef>
            </a:pPr>
            <a:r>
              <a:rPr sz="1100" dirty="0">
                <a:solidFill>
                  <a:srgbClr val="585858"/>
                </a:solidFill>
                <a:latin typeface="微软雅黑"/>
                <a:cs typeface="微软雅黑"/>
              </a:rPr>
              <a:t>可视化库存，让库位周</a:t>
            </a:r>
            <a:r>
              <a:rPr sz="1100" spc="-15" dirty="0">
                <a:solidFill>
                  <a:srgbClr val="585858"/>
                </a:solidFill>
                <a:latin typeface="微软雅黑"/>
                <a:cs typeface="微软雅黑"/>
              </a:rPr>
              <a:t>转</a:t>
            </a:r>
            <a:r>
              <a:rPr sz="1100" dirty="0">
                <a:solidFill>
                  <a:srgbClr val="585858"/>
                </a:solidFill>
                <a:latin typeface="微软雅黑"/>
                <a:cs typeface="微软雅黑"/>
              </a:rPr>
              <a:t>及空闲 库位一目了然，大屏幕</a:t>
            </a:r>
            <a:r>
              <a:rPr sz="1100" spc="-15" dirty="0">
                <a:solidFill>
                  <a:srgbClr val="585858"/>
                </a:solidFill>
                <a:latin typeface="微软雅黑"/>
                <a:cs typeface="微软雅黑"/>
              </a:rPr>
              <a:t>上</a:t>
            </a:r>
            <a:r>
              <a:rPr sz="1100" dirty="0">
                <a:solidFill>
                  <a:srgbClr val="585858"/>
                </a:solidFill>
                <a:latin typeface="微软雅黑"/>
                <a:cs typeface="微软雅黑"/>
              </a:rPr>
              <a:t>的目视 库位管理，感觉挺科幻</a:t>
            </a:r>
            <a:r>
              <a:rPr sz="1100" spc="-15" dirty="0">
                <a:solidFill>
                  <a:srgbClr val="585858"/>
                </a:solidFill>
                <a:latin typeface="微软雅黑"/>
                <a:cs typeface="微软雅黑"/>
              </a:rPr>
              <a:t>的</a:t>
            </a:r>
            <a:r>
              <a:rPr sz="1100" dirty="0">
                <a:solidFill>
                  <a:srgbClr val="585858"/>
                </a:solidFill>
                <a:latin typeface="微软雅黑"/>
                <a:cs typeface="微软雅黑"/>
              </a:rPr>
              <a:t>。</a:t>
            </a:r>
            <a:endParaRPr sz="1100" dirty="0">
              <a:latin typeface="微软雅黑"/>
              <a:cs typeface="微软雅黑"/>
            </a:endParaRPr>
          </a:p>
        </p:txBody>
      </p:sp>
      <p:sp>
        <p:nvSpPr>
          <p:cNvPr id="36" name="object 16">
            <a:extLst>
              <a:ext uri="{FF2B5EF4-FFF2-40B4-BE49-F238E27FC236}">
                <a16:creationId xmlns:a16="http://schemas.microsoft.com/office/drawing/2014/main" id="{59B2E7DF-F8A6-439D-AE24-17FBEAF2BE50}"/>
              </a:ext>
            </a:extLst>
          </p:cNvPr>
          <p:cNvSpPr/>
          <p:nvPr/>
        </p:nvSpPr>
        <p:spPr>
          <a:xfrm>
            <a:off x="9723612" y="4427948"/>
            <a:ext cx="323850" cy="323850"/>
          </a:xfrm>
          <a:custGeom>
            <a:avLst/>
            <a:gdLst/>
            <a:ahLst/>
            <a:cxnLst/>
            <a:rect l="l" t="t" r="r" b="b"/>
            <a:pathLst>
              <a:path w="323850" h="323850">
                <a:moveTo>
                  <a:pt x="161925" y="0"/>
                </a:moveTo>
                <a:lnTo>
                  <a:pt x="118886" y="5785"/>
                </a:lnTo>
                <a:lnTo>
                  <a:pt x="80207" y="22112"/>
                </a:lnTo>
                <a:lnTo>
                  <a:pt x="47434" y="47434"/>
                </a:lnTo>
                <a:lnTo>
                  <a:pt x="22112" y="80207"/>
                </a:lnTo>
                <a:lnTo>
                  <a:pt x="5785" y="118886"/>
                </a:lnTo>
                <a:lnTo>
                  <a:pt x="0" y="161925"/>
                </a:lnTo>
                <a:lnTo>
                  <a:pt x="5785" y="205007"/>
                </a:lnTo>
                <a:lnTo>
                  <a:pt x="22112" y="243698"/>
                </a:lnTo>
                <a:lnTo>
                  <a:pt x="47434" y="276463"/>
                </a:lnTo>
                <a:lnTo>
                  <a:pt x="80207" y="301766"/>
                </a:lnTo>
                <a:lnTo>
                  <a:pt x="118886" y="318073"/>
                </a:lnTo>
                <a:lnTo>
                  <a:pt x="161925" y="323850"/>
                </a:lnTo>
                <a:lnTo>
                  <a:pt x="204963" y="318073"/>
                </a:lnTo>
                <a:lnTo>
                  <a:pt x="243642" y="301766"/>
                </a:lnTo>
                <a:lnTo>
                  <a:pt x="276415" y="276463"/>
                </a:lnTo>
                <a:lnTo>
                  <a:pt x="301737" y="243698"/>
                </a:lnTo>
                <a:lnTo>
                  <a:pt x="318064" y="205007"/>
                </a:lnTo>
                <a:lnTo>
                  <a:pt x="323850" y="161925"/>
                </a:lnTo>
                <a:lnTo>
                  <a:pt x="318064" y="118886"/>
                </a:lnTo>
                <a:lnTo>
                  <a:pt x="301737" y="80207"/>
                </a:lnTo>
                <a:lnTo>
                  <a:pt x="276415" y="47434"/>
                </a:lnTo>
                <a:lnTo>
                  <a:pt x="243642" y="22112"/>
                </a:lnTo>
                <a:lnTo>
                  <a:pt x="204963" y="5785"/>
                </a:lnTo>
                <a:lnTo>
                  <a:pt x="161925" y="0"/>
                </a:lnTo>
                <a:close/>
              </a:path>
            </a:pathLst>
          </a:custGeom>
          <a:solidFill>
            <a:srgbClr val="92CFCA"/>
          </a:solidFill>
        </p:spPr>
        <p:txBody>
          <a:bodyPr wrap="square" lIns="0" tIns="0" rIns="0" bIns="0" rtlCol="0"/>
          <a:lstStyle/>
          <a:p>
            <a:endParaRPr/>
          </a:p>
        </p:txBody>
      </p:sp>
      <p:sp>
        <p:nvSpPr>
          <p:cNvPr id="37" name="object 17">
            <a:extLst>
              <a:ext uri="{FF2B5EF4-FFF2-40B4-BE49-F238E27FC236}">
                <a16:creationId xmlns:a16="http://schemas.microsoft.com/office/drawing/2014/main" id="{F9244CF7-E657-47FA-AD1A-1B4D07493A9D}"/>
              </a:ext>
            </a:extLst>
          </p:cNvPr>
          <p:cNvSpPr txBox="1"/>
          <p:nvPr/>
        </p:nvSpPr>
        <p:spPr>
          <a:xfrm>
            <a:off x="9815432" y="4416766"/>
            <a:ext cx="101600" cy="299720"/>
          </a:xfrm>
          <a:prstGeom prst="rect">
            <a:avLst/>
          </a:prstGeom>
        </p:spPr>
        <p:txBody>
          <a:bodyPr vert="horz" wrap="square" lIns="0" tIns="12700" rIns="0" bIns="0" rtlCol="0">
            <a:spAutoFit/>
          </a:bodyPr>
          <a:lstStyle/>
          <a:p>
            <a:pPr marL="12700">
              <a:lnSpc>
                <a:spcPct val="100000"/>
              </a:lnSpc>
              <a:spcBef>
                <a:spcPts val="100"/>
              </a:spcBef>
            </a:pPr>
            <a:r>
              <a:rPr sz="1800" spc="-405" dirty="0">
                <a:solidFill>
                  <a:srgbClr val="FFFFFF"/>
                </a:solidFill>
                <a:latin typeface="Arial"/>
                <a:cs typeface="Arial"/>
              </a:rPr>
              <a:t>6</a:t>
            </a:r>
            <a:endParaRPr sz="1800">
              <a:latin typeface="Arial"/>
              <a:cs typeface="Arial"/>
            </a:endParaRPr>
          </a:p>
        </p:txBody>
      </p:sp>
      <p:sp>
        <p:nvSpPr>
          <p:cNvPr id="38" name="object 18">
            <a:extLst>
              <a:ext uri="{FF2B5EF4-FFF2-40B4-BE49-F238E27FC236}">
                <a16:creationId xmlns:a16="http://schemas.microsoft.com/office/drawing/2014/main" id="{15207AC2-3408-4AF4-9F52-56AEF55E37D1}"/>
              </a:ext>
            </a:extLst>
          </p:cNvPr>
          <p:cNvSpPr txBox="1"/>
          <p:nvPr/>
        </p:nvSpPr>
        <p:spPr>
          <a:xfrm>
            <a:off x="7615031" y="4456898"/>
            <a:ext cx="1986914" cy="528955"/>
          </a:xfrm>
          <a:prstGeom prst="rect">
            <a:avLst/>
          </a:prstGeom>
        </p:spPr>
        <p:txBody>
          <a:bodyPr vert="horz" wrap="square" lIns="0" tIns="12700" rIns="0" bIns="0" rtlCol="0">
            <a:spAutoFit/>
          </a:bodyPr>
          <a:lstStyle/>
          <a:p>
            <a:pPr marL="12700" marR="5080">
              <a:lnSpc>
                <a:spcPct val="100000"/>
              </a:lnSpc>
              <a:spcBef>
                <a:spcPts val="100"/>
              </a:spcBef>
            </a:pPr>
            <a:r>
              <a:rPr sz="1100" spc="-5" dirty="0">
                <a:solidFill>
                  <a:srgbClr val="585858"/>
                </a:solidFill>
                <a:latin typeface="微软雅黑"/>
                <a:cs typeface="微软雅黑"/>
              </a:rPr>
              <a:t>SAP</a:t>
            </a:r>
            <a:r>
              <a:rPr sz="1100" dirty="0">
                <a:solidFill>
                  <a:srgbClr val="585858"/>
                </a:solidFill>
                <a:latin typeface="微软雅黑"/>
                <a:cs typeface="微软雅黑"/>
              </a:rPr>
              <a:t>的计划由WMS变成配料指 令，增强开发初步解决</a:t>
            </a:r>
            <a:r>
              <a:rPr sz="1100" spc="-15" dirty="0">
                <a:solidFill>
                  <a:srgbClr val="585858"/>
                </a:solidFill>
                <a:latin typeface="微软雅黑"/>
                <a:cs typeface="微软雅黑"/>
              </a:rPr>
              <a:t>了</a:t>
            </a:r>
            <a:r>
              <a:rPr sz="1100" dirty="0">
                <a:solidFill>
                  <a:srgbClr val="585858"/>
                </a:solidFill>
                <a:latin typeface="微软雅黑"/>
                <a:cs typeface="微软雅黑"/>
              </a:rPr>
              <a:t>配料的 波次问题。</a:t>
            </a:r>
            <a:endParaRPr sz="1100" dirty="0">
              <a:latin typeface="微软雅黑"/>
              <a:cs typeface="微软雅黑"/>
            </a:endParaRPr>
          </a:p>
        </p:txBody>
      </p:sp>
      <p:sp>
        <p:nvSpPr>
          <p:cNvPr id="39" name="object 19">
            <a:extLst>
              <a:ext uri="{FF2B5EF4-FFF2-40B4-BE49-F238E27FC236}">
                <a16:creationId xmlns:a16="http://schemas.microsoft.com/office/drawing/2014/main" id="{288777BE-E4DF-42A2-AEA6-3C7384DA0F74}"/>
              </a:ext>
            </a:extLst>
          </p:cNvPr>
          <p:cNvSpPr/>
          <p:nvPr/>
        </p:nvSpPr>
        <p:spPr>
          <a:xfrm>
            <a:off x="1536708" y="4681285"/>
            <a:ext cx="323850" cy="323850"/>
          </a:xfrm>
          <a:custGeom>
            <a:avLst/>
            <a:gdLst/>
            <a:ahLst/>
            <a:cxnLst/>
            <a:rect l="l" t="t" r="r" b="b"/>
            <a:pathLst>
              <a:path w="323850" h="323850">
                <a:moveTo>
                  <a:pt x="161925" y="0"/>
                </a:moveTo>
                <a:lnTo>
                  <a:pt x="118886" y="5785"/>
                </a:lnTo>
                <a:lnTo>
                  <a:pt x="80207" y="22112"/>
                </a:lnTo>
                <a:lnTo>
                  <a:pt x="47434" y="47434"/>
                </a:lnTo>
                <a:lnTo>
                  <a:pt x="22112" y="80207"/>
                </a:lnTo>
                <a:lnTo>
                  <a:pt x="5785" y="118886"/>
                </a:lnTo>
                <a:lnTo>
                  <a:pt x="0" y="161925"/>
                </a:lnTo>
                <a:lnTo>
                  <a:pt x="5785" y="204963"/>
                </a:lnTo>
                <a:lnTo>
                  <a:pt x="22112" y="243642"/>
                </a:lnTo>
                <a:lnTo>
                  <a:pt x="47434" y="276415"/>
                </a:lnTo>
                <a:lnTo>
                  <a:pt x="80207" y="301737"/>
                </a:lnTo>
                <a:lnTo>
                  <a:pt x="118886" y="318064"/>
                </a:lnTo>
                <a:lnTo>
                  <a:pt x="161925" y="323850"/>
                </a:lnTo>
                <a:lnTo>
                  <a:pt x="204963" y="318064"/>
                </a:lnTo>
                <a:lnTo>
                  <a:pt x="243642" y="301737"/>
                </a:lnTo>
                <a:lnTo>
                  <a:pt x="276415" y="276415"/>
                </a:lnTo>
                <a:lnTo>
                  <a:pt x="301737" y="243642"/>
                </a:lnTo>
                <a:lnTo>
                  <a:pt x="318064" y="204963"/>
                </a:lnTo>
                <a:lnTo>
                  <a:pt x="323850" y="161925"/>
                </a:lnTo>
                <a:lnTo>
                  <a:pt x="318064" y="118886"/>
                </a:lnTo>
                <a:lnTo>
                  <a:pt x="301737" y="80207"/>
                </a:lnTo>
                <a:lnTo>
                  <a:pt x="276415" y="47434"/>
                </a:lnTo>
                <a:lnTo>
                  <a:pt x="243642" y="22112"/>
                </a:lnTo>
                <a:lnTo>
                  <a:pt x="204963" y="5785"/>
                </a:lnTo>
                <a:lnTo>
                  <a:pt x="161925" y="0"/>
                </a:lnTo>
                <a:close/>
              </a:path>
            </a:pathLst>
          </a:custGeom>
          <a:solidFill>
            <a:srgbClr val="DF5D38"/>
          </a:solidFill>
        </p:spPr>
        <p:txBody>
          <a:bodyPr wrap="square" lIns="0" tIns="0" rIns="0" bIns="0" rtlCol="0"/>
          <a:lstStyle/>
          <a:p>
            <a:endParaRPr/>
          </a:p>
        </p:txBody>
      </p:sp>
      <p:sp>
        <p:nvSpPr>
          <p:cNvPr id="40" name="object 20">
            <a:extLst>
              <a:ext uri="{FF2B5EF4-FFF2-40B4-BE49-F238E27FC236}">
                <a16:creationId xmlns:a16="http://schemas.microsoft.com/office/drawing/2014/main" id="{C51D97A2-A6AE-4034-965C-0804FAFA5754}"/>
              </a:ext>
            </a:extLst>
          </p:cNvPr>
          <p:cNvSpPr txBox="1"/>
          <p:nvPr/>
        </p:nvSpPr>
        <p:spPr>
          <a:xfrm>
            <a:off x="1627947" y="4704491"/>
            <a:ext cx="101600" cy="299720"/>
          </a:xfrm>
          <a:prstGeom prst="rect">
            <a:avLst/>
          </a:prstGeom>
        </p:spPr>
        <p:txBody>
          <a:bodyPr vert="horz" wrap="square" lIns="0" tIns="12700" rIns="0" bIns="0" rtlCol="0">
            <a:spAutoFit/>
          </a:bodyPr>
          <a:lstStyle/>
          <a:p>
            <a:pPr marL="12700">
              <a:lnSpc>
                <a:spcPct val="100000"/>
              </a:lnSpc>
              <a:spcBef>
                <a:spcPts val="100"/>
              </a:spcBef>
            </a:pPr>
            <a:r>
              <a:rPr sz="1800" spc="-405" dirty="0">
                <a:solidFill>
                  <a:srgbClr val="FFFFFF"/>
                </a:solidFill>
                <a:latin typeface="Arial"/>
                <a:cs typeface="Arial"/>
              </a:rPr>
              <a:t>3</a:t>
            </a:r>
            <a:endParaRPr sz="1800">
              <a:latin typeface="Arial"/>
              <a:cs typeface="Arial"/>
            </a:endParaRPr>
          </a:p>
        </p:txBody>
      </p:sp>
      <p:sp>
        <p:nvSpPr>
          <p:cNvPr id="41" name="object 21">
            <a:extLst>
              <a:ext uri="{FF2B5EF4-FFF2-40B4-BE49-F238E27FC236}">
                <a16:creationId xmlns:a16="http://schemas.microsoft.com/office/drawing/2014/main" id="{7FFAD0EF-A18F-404A-A05C-3976877B0503}"/>
              </a:ext>
            </a:extLst>
          </p:cNvPr>
          <p:cNvSpPr txBox="1"/>
          <p:nvPr/>
        </p:nvSpPr>
        <p:spPr>
          <a:xfrm>
            <a:off x="1989462" y="4721376"/>
            <a:ext cx="2067560" cy="182101"/>
          </a:xfrm>
          <a:prstGeom prst="rect">
            <a:avLst/>
          </a:prstGeom>
        </p:spPr>
        <p:txBody>
          <a:bodyPr vert="horz" wrap="square" lIns="0" tIns="12700" rIns="0" bIns="0" rtlCol="0">
            <a:spAutoFit/>
          </a:bodyPr>
          <a:lstStyle/>
          <a:p>
            <a:pPr marL="12700" marR="5080">
              <a:lnSpc>
                <a:spcPct val="100000"/>
              </a:lnSpc>
              <a:spcBef>
                <a:spcPts val="100"/>
              </a:spcBef>
            </a:pPr>
            <a:r>
              <a:rPr sz="1100" dirty="0" err="1">
                <a:solidFill>
                  <a:srgbClr val="585858"/>
                </a:solidFill>
                <a:latin typeface="微软雅黑"/>
                <a:cs typeface="微软雅黑"/>
              </a:rPr>
              <a:t>W</a:t>
            </a:r>
            <a:r>
              <a:rPr sz="1100" spc="-5" dirty="0" err="1">
                <a:solidFill>
                  <a:srgbClr val="585858"/>
                </a:solidFill>
                <a:latin typeface="微软雅黑"/>
                <a:cs typeface="微软雅黑"/>
              </a:rPr>
              <a:t>M</a:t>
            </a:r>
            <a:r>
              <a:rPr sz="1100" dirty="0" err="1">
                <a:solidFill>
                  <a:srgbClr val="585858"/>
                </a:solidFill>
                <a:latin typeface="微软雅黑"/>
                <a:cs typeface="微软雅黑"/>
              </a:rPr>
              <a:t>S彻底替代手工帐</a:t>
            </a:r>
            <a:endParaRPr sz="1100" dirty="0">
              <a:latin typeface="微软雅黑"/>
              <a:cs typeface="微软雅黑"/>
            </a:endParaRPr>
          </a:p>
        </p:txBody>
      </p:sp>
    </p:spTree>
    <p:extLst>
      <p:ext uri="{BB962C8B-B14F-4D97-AF65-F5344CB8AC3E}">
        <p14:creationId xmlns:p14="http://schemas.microsoft.com/office/powerpoint/2010/main" val="1064017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9690A-9FA5-4C8E-8B57-37AA5A66368B}"/>
              </a:ext>
            </a:extLst>
          </p:cNvPr>
          <p:cNvSpPr>
            <a:spLocks noGrp="1"/>
          </p:cNvSpPr>
          <p:nvPr>
            <p:ph type="title"/>
          </p:nvPr>
        </p:nvSpPr>
        <p:spPr/>
        <p:txBody>
          <a:bodyPr/>
          <a:lstStyle/>
          <a:p>
            <a:r>
              <a:rPr lang="zh-CN" altLang="en-US" dirty="0"/>
              <a:t>长春一汽国际物流中心</a:t>
            </a:r>
          </a:p>
        </p:txBody>
      </p:sp>
      <p:sp>
        <p:nvSpPr>
          <p:cNvPr id="5" name="object 19">
            <a:extLst>
              <a:ext uri="{FF2B5EF4-FFF2-40B4-BE49-F238E27FC236}">
                <a16:creationId xmlns:a16="http://schemas.microsoft.com/office/drawing/2014/main" id="{34EACEA1-0B0D-4DAA-8576-2F32CA330BF0}"/>
              </a:ext>
            </a:extLst>
          </p:cNvPr>
          <p:cNvSpPr txBox="1"/>
          <p:nvPr/>
        </p:nvSpPr>
        <p:spPr>
          <a:xfrm>
            <a:off x="757988" y="1110835"/>
            <a:ext cx="2357351" cy="351378"/>
          </a:xfrm>
          <a:prstGeom prst="rect">
            <a:avLst/>
          </a:prstGeom>
        </p:spPr>
        <p:txBody>
          <a:bodyPr vert="horz" wrap="square" lIns="0" tIns="12700" rIns="0" bIns="0" rtlCol="0">
            <a:spAutoFit/>
          </a:bodyPr>
          <a:lstStyle/>
          <a:p>
            <a:pPr marL="12700">
              <a:lnSpc>
                <a:spcPct val="100000"/>
              </a:lnSpc>
              <a:spcBef>
                <a:spcPts val="100"/>
              </a:spcBef>
            </a:pPr>
            <a:r>
              <a:rPr lang="zh-CN" altLang="en-US" sz="2200" b="1" dirty="0">
                <a:solidFill>
                  <a:srgbClr val="C00000"/>
                </a:solidFill>
                <a:latin typeface="微软雅黑" panose="020B0503020204020204" pitchFamily="34" charset="-122"/>
                <a:ea typeface="微软雅黑" panose="020B0503020204020204" pitchFamily="34" charset="-122"/>
                <a:cs typeface="微软雅黑"/>
              </a:rPr>
              <a:t>系统接口拓展结构</a:t>
            </a:r>
          </a:p>
        </p:txBody>
      </p:sp>
      <p:sp>
        <p:nvSpPr>
          <p:cNvPr id="38" name="Rectangle 3">
            <a:extLst>
              <a:ext uri="{FF2B5EF4-FFF2-40B4-BE49-F238E27FC236}">
                <a16:creationId xmlns:a16="http://schemas.microsoft.com/office/drawing/2014/main" id="{715E6E80-FAF7-46C0-92E6-2A2BFF5104E6}"/>
              </a:ext>
            </a:extLst>
          </p:cNvPr>
          <p:cNvSpPr>
            <a:spLocks noChangeArrowheads="1"/>
          </p:cNvSpPr>
          <p:nvPr/>
        </p:nvSpPr>
        <p:spPr bwMode="auto">
          <a:xfrm>
            <a:off x="2472513" y="5129379"/>
            <a:ext cx="2232025"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altLang="zh-CN" sz="2000" dirty="0">
                <a:solidFill>
                  <a:schemeClr val="tx1"/>
                </a:solidFill>
                <a:ea typeface="宋体" pitchFamily="2" charset="-122"/>
              </a:rPr>
              <a:t>SW</a:t>
            </a:r>
            <a:r>
              <a:rPr lang="zh-CN" altLang="en-US" sz="2000" dirty="0">
                <a:solidFill>
                  <a:schemeClr val="tx1"/>
                </a:solidFill>
                <a:ea typeface="宋体" pitchFamily="2" charset="-122"/>
              </a:rPr>
              <a:t>供应商平台</a:t>
            </a:r>
          </a:p>
        </p:txBody>
      </p:sp>
      <p:sp>
        <p:nvSpPr>
          <p:cNvPr id="39" name="Rectangle 4">
            <a:extLst>
              <a:ext uri="{FF2B5EF4-FFF2-40B4-BE49-F238E27FC236}">
                <a16:creationId xmlns:a16="http://schemas.microsoft.com/office/drawing/2014/main" id="{464DEA68-F448-49B8-A210-AE0D4994A77E}"/>
              </a:ext>
            </a:extLst>
          </p:cNvPr>
          <p:cNvSpPr>
            <a:spLocks noChangeArrowheads="1"/>
          </p:cNvSpPr>
          <p:nvPr/>
        </p:nvSpPr>
        <p:spPr bwMode="auto">
          <a:xfrm>
            <a:off x="1677176" y="3467267"/>
            <a:ext cx="2232025"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zh-CN" altLang="en-US" sz="2000" dirty="0">
                <a:solidFill>
                  <a:schemeClr val="tx1"/>
                </a:solidFill>
                <a:ea typeface="宋体" pitchFamily="2" charset="-122"/>
              </a:rPr>
              <a:t>大众看板</a:t>
            </a:r>
            <a:endParaRPr lang="en-US" altLang="zh-CN" sz="2000" dirty="0">
              <a:solidFill>
                <a:schemeClr val="tx1"/>
              </a:solidFill>
              <a:ea typeface="宋体" pitchFamily="2" charset="-122"/>
            </a:endParaRPr>
          </a:p>
        </p:txBody>
      </p:sp>
      <p:sp>
        <p:nvSpPr>
          <p:cNvPr id="74" name="Rectangle 5">
            <a:extLst>
              <a:ext uri="{FF2B5EF4-FFF2-40B4-BE49-F238E27FC236}">
                <a16:creationId xmlns:a16="http://schemas.microsoft.com/office/drawing/2014/main" id="{4956B8F4-EC3F-4E6A-8E04-531CEF593925}"/>
              </a:ext>
            </a:extLst>
          </p:cNvPr>
          <p:cNvSpPr>
            <a:spLocks noChangeArrowheads="1"/>
          </p:cNvSpPr>
          <p:nvPr/>
        </p:nvSpPr>
        <p:spPr bwMode="auto">
          <a:xfrm>
            <a:off x="3445651" y="5796129"/>
            <a:ext cx="2232025"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altLang="zh-CN" sz="2000" dirty="0">
                <a:solidFill>
                  <a:schemeClr val="tx1"/>
                </a:solidFill>
                <a:ea typeface="宋体" pitchFamily="2" charset="-122"/>
              </a:rPr>
              <a:t>SCP</a:t>
            </a:r>
            <a:r>
              <a:rPr lang="zh-CN" altLang="en-US" sz="2000" dirty="0">
                <a:solidFill>
                  <a:schemeClr val="tx1"/>
                </a:solidFill>
                <a:ea typeface="宋体" pitchFamily="2" charset="-122"/>
              </a:rPr>
              <a:t>供应商平台</a:t>
            </a:r>
          </a:p>
        </p:txBody>
      </p:sp>
      <p:sp>
        <p:nvSpPr>
          <p:cNvPr id="75" name="Rectangle 6">
            <a:extLst>
              <a:ext uri="{FF2B5EF4-FFF2-40B4-BE49-F238E27FC236}">
                <a16:creationId xmlns:a16="http://schemas.microsoft.com/office/drawing/2014/main" id="{D4FE48BE-0739-48D6-AF8E-B557A7A652E7}"/>
              </a:ext>
            </a:extLst>
          </p:cNvPr>
          <p:cNvSpPr>
            <a:spLocks noChangeArrowheads="1"/>
          </p:cNvSpPr>
          <p:nvPr/>
        </p:nvSpPr>
        <p:spPr bwMode="auto">
          <a:xfrm>
            <a:off x="8084326" y="1898817"/>
            <a:ext cx="2232025"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altLang="zh-CN" sz="2000" dirty="0" err="1">
                <a:solidFill>
                  <a:schemeClr val="tx1"/>
                </a:solidFill>
                <a:ea typeface="宋体" pitchFamily="2" charset="-122"/>
              </a:rPr>
              <a:t>Cognos</a:t>
            </a:r>
            <a:r>
              <a:rPr lang="zh-CN" altLang="en-US" sz="2000" dirty="0">
                <a:solidFill>
                  <a:schemeClr val="tx1"/>
                </a:solidFill>
                <a:ea typeface="宋体" pitchFamily="2" charset="-122"/>
              </a:rPr>
              <a:t>报表系统</a:t>
            </a:r>
          </a:p>
        </p:txBody>
      </p:sp>
      <p:sp>
        <p:nvSpPr>
          <p:cNvPr id="76" name="Rectangle 7">
            <a:extLst>
              <a:ext uri="{FF2B5EF4-FFF2-40B4-BE49-F238E27FC236}">
                <a16:creationId xmlns:a16="http://schemas.microsoft.com/office/drawing/2014/main" id="{FBA4BD48-B8C8-4693-A560-3F3F7AA3C894}"/>
              </a:ext>
            </a:extLst>
          </p:cNvPr>
          <p:cNvSpPr>
            <a:spLocks noChangeArrowheads="1"/>
          </p:cNvSpPr>
          <p:nvPr/>
        </p:nvSpPr>
        <p:spPr bwMode="auto">
          <a:xfrm>
            <a:off x="4917263" y="3772067"/>
            <a:ext cx="2232025"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altLang="zh-CN" sz="2000">
                <a:solidFill>
                  <a:schemeClr val="tx1"/>
                </a:solidFill>
                <a:ea typeface="宋体" pitchFamily="2" charset="-122"/>
              </a:rPr>
              <a:t>IDX</a:t>
            </a:r>
            <a:r>
              <a:rPr lang="zh-CN" altLang="en-US" sz="2000">
                <a:solidFill>
                  <a:schemeClr val="tx1"/>
                </a:solidFill>
                <a:ea typeface="宋体" pitchFamily="2" charset="-122"/>
              </a:rPr>
              <a:t>接口平台</a:t>
            </a:r>
          </a:p>
        </p:txBody>
      </p:sp>
      <p:graphicFrame>
        <p:nvGraphicFramePr>
          <p:cNvPr id="77" name="Group 8">
            <a:extLst>
              <a:ext uri="{FF2B5EF4-FFF2-40B4-BE49-F238E27FC236}">
                <a16:creationId xmlns:a16="http://schemas.microsoft.com/office/drawing/2014/main" id="{4FAEB580-19B2-4944-A742-4B4CF0189D16}"/>
              </a:ext>
            </a:extLst>
          </p:cNvPr>
          <p:cNvGraphicFramePr>
            <a:graphicFrameLocks/>
          </p:cNvGraphicFramePr>
          <p:nvPr>
            <p:extLst>
              <p:ext uri="{D42A27DB-BD31-4B8C-83A1-F6EECF244321}">
                <p14:modId xmlns:p14="http://schemas.microsoft.com/office/powerpoint/2010/main" val="2994469009"/>
              </p:ext>
            </p:extLst>
          </p:nvPr>
        </p:nvGraphicFramePr>
        <p:xfrm>
          <a:off x="4772801" y="1395579"/>
          <a:ext cx="2592387" cy="1733552"/>
        </p:xfrm>
        <a:graphic>
          <a:graphicData uri="http://schemas.openxmlformats.org/drawingml/2006/table">
            <a:tbl>
              <a:tblPr>
                <a:effectLst>
                  <a:outerShdw blurRad="76200" dir="18900000" sy="23000" kx="-1200000" algn="bl" rotWithShape="0">
                    <a:prstClr val="black">
                      <a:alpha val="20000"/>
                    </a:prstClr>
                  </a:outerShdw>
                </a:effectLst>
              </a:tblPr>
              <a:tblGrid>
                <a:gridCol w="1296987">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33388">
                <a:tc gridSpan="2">
                  <a:txBody>
                    <a:bodyPr/>
                    <a:lstStyle/>
                    <a:p>
                      <a:pPr marL="0" marR="0" lvl="0" indent="0" algn="ctr" defTabSz="914400" rtl="0" eaLnBrk="1" fontAlgn="base" latinLnBrk="0" hangingPunct="1">
                        <a:lnSpc>
                          <a:spcPct val="95000"/>
                        </a:lnSpc>
                        <a:spcBef>
                          <a:spcPct val="25000"/>
                        </a:spcBef>
                        <a:spcAft>
                          <a:spcPct val="0"/>
                        </a:spcAft>
                        <a:buClr>
                          <a:schemeClr val="accent1"/>
                        </a:buClr>
                        <a:buSzTx/>
                        <a:buFont typeface="Wingdings" pitchFamily="2" charset="2"/>
                        <a:buNone/>
                        <a:tabLst>
                          <a:tab pos="741363" algn="l"/>
                        </a:tabLst>
                      </a:pPr>
                      <a:r>
                        <a:rPr kumimoji="0" lang="en-US" altLang="zh-CN" sz="2000" b="1" i="0" u="none" strike="noStrike" cap="none" normalizeH="0" baseline="0" dirty="0">
                          <a:ln>
                            <a:noFill/>
                          </a:ln>
                          <a:solidFill>
                            <a:schemeClr val="tx1"/>
                          </a:solidFill>
                          <a:effectLst/>
                          <a:latin typeface="Arial" pitchFamily="34" charset="0"/>
                          <a:ea typeface="宋体" pitchFamily="2" charset="-122"/>
                        </a:rPr>
                        <a:t>WMS</a:t>
                      </a:r>
                      <a:r>
                        <a:rPr kumimoji="0" lang="zh-CN" altLang="en-US" sz="2000" b="1" i="0" u="none" strike="noStrike" cap="none" normalizeH="0" baseline="0" dirty="0">
                          <a:ln>
                            <a:noFill/>
                          </a:ln>
                          <a:solidFill>
                            <a:schemeClr val="tx1"/>
                          </a:solidFill>
                          <a:effectLst/>
                          <a:latin typeface="Arial" pitchFamily="34" charset="0"/>
                          <a:ea typeface="宋体" pitchFamily="2" charset="-122"/>
                        </a:rPr>
                        <a:t>仓储管理系统</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00"/>
                  </a:ext>
                </a:extLst>
              </a:tr>
              <a:tr h="433388">
                <a:tc>
                  <a:txBody>
                    <a:bodyPr/>
                    <a:lstStyle/>
                    <a:p>
                      <a:pPr marL="0" marR="0" lvl="0" indent="0" algn="ctr" defTabSz="914400" rtl="0" eaLnBrk="1" fontAlgn="base" latinLnBrk="0" hangingPunct="1">
                        <a:lnSpc>
                          <a:spcPct val="95000"/>
                        </a:lnSpc>
                        <a:spcBef>
                          <a:spcPct val="25000"/>
                        </a:spcBef>
                        <a:spcAft>
                          <a:spcPct val="0"/>
                        </a:spcAft>
                        <a:buClr>
                          <a:schemeClr val="accent1"/>
                        </a:buClr>
                        <a:buSzTx/>
                        <a:buFont typeface="Wingdings" pitchFamily="2" charset="2"/>
                        <a:buNone/>
                        <a:tabLst>
                          <a:tab pos="741363" algn="l"/>
                        </a:tabLst>
                      </a:pPr>
                      <a:r>
                        <a:rPr kumimoji="0" lang="zh-CN" altLang="en-US" sz="2000" b="0" i="0" u="none" strike="noStrike" cap="none" normalizeH="0" baseline="0" dirty="0">
                          <a:ln>
                            <a:noFill/>
                          </a:ln>
                          <a:solidFill>
                            <a:schemeClr val="tx1"/>
                          </a:solidFill>
                          <a:effectLst/>
                          <a:latin typeface="Arial" pitchFamily="34" charset="0"/>
                          <a:ea typeface="宋体" pitchFamily="2" charset="-122"/>
                        </a:rPr>
                        <a:t>看板业务</a:t>
                      </a:r>
                      <a:endParaRPr kumimoji="0" lang="en-US" altLang="zh-CN" sz="20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95000"/>
                        </a:lnSpc>
                        <a:spcBef>
                          <a:spcPct val="25000"/>
                        </a:spcBef>
                        <a:spcAft>
                          <a:spcPct val="0"/>
                        </a:spcAft>
                        <a:buClr>
                          <a:schemeClr val="accent1"/>
                        </a:buClr>
                        <a:buSzTx/>
                        <a:buFont typeface="Wingdings" pitchFamily="2" charset="2"/>
                        <a:buNone/>
                        <a:tabLst>
                          <a:tab pos="741363" algn="l"/>
                        </a:tabLst>
                      </a:pPr>
                      <a:r>
                        <a:rPr kumimoji="0" lang="zh-CN" altLang="en-US" sz="2000" b="0" i="0" u="none" strike="noStrike" cap="none" normalizeH="0" baseline="0">
                          <a:ln>
                            <a:noFill/>
                          </a:ln>
                          <a:solidFill>
                            <a:schemeClr val="tx1"/>
                          </a:solidFill>
                          <a:effectLst/>
                          <a:latin typeface="Arial" pitchFamily="34" charset="0"/>
                          <a:ea typeface="宋体" pitchFamily="2" charset="-122"/>
                        </a:rPr>
                        <a:t>预装配</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433388">
                <a:tc>
                  <a:txBody>
                    <a:bodyPr/>
                    <a:lstStyle/>
                    <a:p>
                      <a:pPr marL="0" marR="0" lvl="0" indent="0" algn="ctr" defTabSz="914400" rtl="0" eaLnBrk="1" fontAlgn="base" latinLnBrk="0" hangingPunct="1">
                        <a:lnSpc>
                          <a:spcPct val="95000"/>
                        </a:lnSpc>
                        <a:spcBef>
                          <a:spcPct val="25000"/>
                        </a:spcBef>
                        <a:spcAft>
                          <a:spcPct val="0"/>
                        </a:spcAft>
                        <a:buClr>
                          <a:schemeClr val="accent1"/>
                        </a:buClr>
                        <a:buSzTx/>
                        <a:buFont typeface="Wingdings" pitchFamily="2" charset="2"/>
                        <a:buNone/>
                        <a:tabLst>
                          <a:tab pos="741363" algn="l"/>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FIS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95000"/>
                        </a:lnSpc>
                        <a:spcBef>
                          <a:spcPct val="25000"/>
                        </a:spcBef>
                        <a:spcAft>
                          <a:spcPct val="0"/>
                        </a:spcAft>
                        <a:buClr>
                          <a:schemeClr val="accent1"/>
                        </a:buClr>
                        <a:buSzTx/>
                        <a:buFont typeface="Wingdings" pitchFamily="2" charset="2"/>
                        <a:buNone/>
                        <a:tabLst>
                          <a:tab pos="741363" algn="l"/>
                        </a:tabLst>
                      </a:pPr>
                      <a:r>
                        <a:rPr kumimoji="0" lang="zh-CN" altLang="en-US" sz="2000" b="0" i="0" u="none" strike="noStrike" cap="none" normalizeH="0" baseline="0" dirty="0">
                          <a:ln>
                            <a:noFill/>
                          </a:ln>
                          <a:solidFill>
                            <a:schemeClr val="tx1"/>
                          </a:solidFill>
                          <a:effectLst/>
                          <a:latin typeface="Arial" pitchFamily="34" charset="0"/>
                          <a:ea typeface="宋体" pitchFamily="2" charset="-122"/>
                        </a:rPr>
                        <a:t>二次配套</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433388">
                <a:tc>
                  <a:txBody>
                    <a:bodyPr/>
                    <a:lstStyle/>
                    <a:p>
                      <a:pPr marL="0" marR="0" lvl="0" indent="0" algn="ctr" defTabSz="914400" rtl="0" eaLnBrk="1" fontAlgn="base" latinLnBrk="0" hangingPunct="1">
                        <a:lnSpc>
                          <a:spcPct val="95000"/>
                        </a:lnSpc>
                        <a:spcBef>
                          <a:spcPct val="25000"/>
                        </a:spcBef>
                        <a:spcAft>
                          <a:spcPct val="0"/>
                        </a:spcAft>
                        <a:buClr>
                          <a:schemeClr val="accent1"/>
                        </a:buClr>
                        <a:buSzTx/>
                        <a:buFont typeface="Wingdings" pitchFamily="2" charset="2"/>
                        <a:buNone/>
                        <a:tabLst>
                          <a:tab pos="741363" algn="l"/>
                        </a:tabLst>
                      </a:pPr>
                      <a:r>
                        <a:rPr kumimoji="0" lang="zh-CN" altLang="en-US" sz="2000" b="0" i="0" u="none" strike="noStrike" cap="none" normalizeH="0" baseline="0">
                          <a:ln>
                            <a:noFill/>
                          </a:ln>
                          <a:solidFill>
                            <a:schemeClr val="tx1"/>
                          </a:solidFill>
                          <a:effectLst/>
                          <a:latin typeface="Arial" pitchFamily="34" charset="0"/>
                          <a:ea typeface="宋体" pitchFamily="2" charset="-122"/>
                        </a:rPr>
                        <a:t>备件</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95000"/>
                        </a:lnSpc>
                        <a:spcBef>
                          <a:spcPct val="25000"/>
                        </a:spcBef>
                        <a:spcAft>
                          <a:spcPct val="0"/>
                        </a:spcAft>
                        <a:buClr>
                          <a:schemeClr val="accent1"/>
                        </a:buClr>
                        <a:buSzTx/>
                        <a:buFont typeface="Wingdings" pitchFamily="2" charset="2"/>
                        <a:buNone/>
                        <a:tabLst>
                          <a:tab pos="741363" algn="l"/>
                        </a:tabLst>
                      </a:pPr>
                      <a:r>
                        <a:rPr kumimoji="0" lang="zh-CN" altLang="en-US" sz="2000" b="0" i="0" u="none" strike="noStrike" cap="none" normalizeH="0" baseline="0" dirty="0">
                          <a:ln>
                            <a:noFill/>
                          </a:ln>
                          <a:solidFill>
                            <a:schemeClr val="tx1"/>
                          </a:solidFill>
                          <a:effectLst/>
                          <a:latin typeface="Arial" pitchFamily="34" charset="0"/>
                          <a:ea typeface="宋体" pitchFamily="2" charset="-122"/>
                        </a:rPr>
                        <a:t>器具</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bl>
          </a:graphicData>
        </a:graphic>
      </p:graphicFrame>
      <p:cxnSp>
        <p:nvCxnSpPr>
          <p:cNvPr id="78" name="AutoShape 24">
            <a:extLst>
              <a:ext uri="{FF2B5EF4-FFF2-40B4-BE49-F238E27FC236}">
                <a16:creationId xmlns:a16="http://schemas.microsoft.com/office/drawing/2014/main" id="{E7EE0556-CBD8-4BC2-8FE6-CC35C747B992}"/>
              </a:ext>
            </a:extLst>
          </p:cNvPr>
          <p:cNvCxnSpPr>
            <a:cxnSpLocks noChangeShapeType="1"/>
          </p:cNvCxnSpPr>
          <p:nvPr/>
        </p:nvCxnSpPr>
        <p:spPr bwMode="auto">
          <a:xfrm rot="5400000" flipH="1" flipV="1">
            <a:off x="4332270" y="3428373"/>
            <a:ext cx="957262" cy="2444750"/>
          </a:xfrm>
          <a:prstGeom prst="straightConnector1">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9" name="AutoShape 25">
            <a:extLst>
              <a:ext uri="{FF2B5EF4-FFF2-40B4-BE49-F238E27FC236}">
                <a16:creationId xmlns:a16="http://schemas.microsoft.com/office/drawing/2014/main" id="{10736FFF-E0D2-4744-A043-2273E2EDBDE6}"/>
              </a:ext>
            </a:extLst>
          </p:cNvPr>
          <p:cNvCxnSpPr>
            <a:cxnSpLocks noChangeShapeType="1"/>
          </p:cNvCxnSpPr>
          <p:nvPr/>
        </p:nvCxnSpPr>
        <p:spPr bwMode="auto">
          <a:xfrm rot="5400000" flipH="1" flipV="1">
            <a:off x="4485464" y="4248316"/>
            <a:ext cx="1624012" cy="1471613"/>
          </a:xfrm>
          <a:prstGeom prst="straightConnector1">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0" name="AutoShape 26">
            <a:extLst>
              <a:ext uri="{FF2B5EF4-FFF2-40B4-BE49-F238E27FC236}">
                <a16:creationId xmlns:a16="http://schemas.microsoft.com/office/drawing/2014/main" id="{3D528A65-DAEA-4A13-BA03-AF4A74BB41F2}"/>
              </a:ext>
            </a:extLst>
          </p:cNvPr>
          <p:cNvCxnSpPr>
            <a:cxnSpLocks noChangeShapeType="1"/>
          </p:cNvCxnSpPr>
          <p:nvPr/>
        </p:nvCxnSpPr>
        <p:spPr bwMode="auto">
          <a:xfrm rot="5400000" flipH="1">
            <a:off x="4718826" y="2857667"/>
            <a:ext cx="504825" cy="2124075"/>
          </a:xfrm>
          <a:prstGeom prst="straightConnector1">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81" name="Line 27">
            <a:extLst>
              <a:ext uri="{FF2B5EF4-FFF2-40B4-BE49-F238E27FC236}">
                <a16:creationId xmlns:a16="http://schemas.microsoft.com/office/drawing/2014/main" id="{B0B4067F-0532-49BF-8AB2-AA007CDB5EB6}"/>
              </a:ext>
            </a:extLst>
          </p:cNvPr>
          <p:cNvSpPr>
            <a:spLocks noChangeShapeType="1"/>
          </p:cNvSpPr>
          <p:nvPr/>
        </p:nvSpPr>
        <p:spPr bwMode="auto">
          <a:xfrm flipV="1">
            <a:off x="6068201" y="3122779"/>
            <a:ext cx="0" cy="647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2" name="Line 28">
            <a:extLst>
              <a:ext uri="{FF2B5EF4-FFF2-40B4-BE49-F238E27FC236}">
                <a16:creationId xmlns:a16="http://schemas.microsoft.com/office/drawing/2014/main" id="{76D05675-E700-411F-99EB-5025EC52799A}"/>
              </a:ext>
            </a:extLst>
          </p:cNvPr>
          <p:cNvSpPr>
            <a:spLocks noChangeShapeType="1"/>
          </p:cNvSpPr>
          <p:nvPr/>
        </p:nvSpPr>
        <p:spPr bwMode="auto">
          <a:xfrm flipH="1">
            <a:off x="7365188" y="2114717"/>
            <a:ext cx="7191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3" name="Rectangle 29">
            <a:extLst>
              <a:ext uri="{FF2B5EF4-FFF2-40B4-BE49-F238E27FC236}">
                <a16:creationId xmlns:a16="http://schemas.microsoft.com/office/drawing/2014/main" id="{0E8E4F20-00CA-4CBD-A1BC-AAA3E9ABCDF7}"/>
              </a:ext>
            </a:extLst>
          </p:cNvPr>
          <p:cNvSpPr>
            <a:spLocks noChangeArrowheads="1"/>
          </p:cNvSpPr>
          <p:nvPr/>
        </p:nvSpPr>
        <p:spPr bwMode="auto">
          <a:xfrm>
            <a:off x="1769251" y="4278479"/>
            <a:ext cx="2232025"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altLang="zh-CN" sz="2000" dirty="0">
                <a:solidFill>
                  <a:schemeClr val="tx1"/>
                </a:solidFill>
                <a:ea typeface="宋体" pitchFamily="2" charset="-122"/>
              </a:rPr>
              <a:t>FIS</a:t>
            </a:r>
            <a:r>
              <a:rPr lang="zh-CN" altLang="en-US" sz="2000" dirty="0">
                <a:solidFill>
                  <a:schemeClr val="tx1"/>
                </a:solidFill>
                <a:ea typeface="宋体" pitchFamily="2" charset="-122"/>
              </a:rPr>
              <a:t>作业平台</a:t>
            </a:r>
          </a:p>
        </p:txBody>
      </p:sp>
      <p:cxnSp>
        <p:nvCxnSpPr>
          <p:cNvPr id="84" name="AutoShape 30">
            <a:extLst>
              <a:ext uri="{FF2B5EF4-FFF2-40B4-BE49-F238E27FC236}">
                <a16:creationId xmlns:a16="http://schemas.microsoft.com/office/drawing/2014/main" id="{B4DBA2CE-EF22-49A8-989B-98AF66F10D89}"/>
              </a:ext>
            </a:extLst>
          </p:cNvPr>
          <p:cNvCxnSpPr>
            <a:cxnSpLocks noChangeShapeType="1"/>
          </p:cNvCxnSpPr>
          <p:nvPr/>
        </p:nvCxnSpPr>
        <p:spPr bwMode="auto">
          <a:xfrm flipV="1">
            <a:off x="4001276" y="4172117"/>
            <a:ext cx="2032000" cy="306387"/>
          </a:xfrm>
          <a:prstGeom prst="straightConnector1">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85" name="Rectangle 31">
            <a:extLst>
              <a:ext uri="{FF2B5EF4-FFF2-40B4-BE49-F238E27FC236}">
                <a16:creationId xmlns:a16="http://schemas.microsoft.com/office/drawing/2014/main" id="{B51C29F8-7901-4130-BE7B-A3D824C0C558}"/>
              </a:ext>
            </a:extLst>
          </p:cNvPr>
          <p:cNvSpPr>
            <a:spLocks noChangeArrowheads="1"/>
          </p:cNvSpPr>
          <p:nvPr/>
        </p:nvSpPr>
        <p:spPr bwMode="auto">
          <a:xfrm>
            <a:off x="1893076" y="1467017"/>
            <a:ext cx="2232025"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zh-CN" altLang="en-US" sz="2000" dirty="0">
                <a:solidFill>
                  <a:schemeClr val="tx1"/>
                </a:solidFill>
                <a:ea typeface="宋体" pitchFamily="2" charset="-122"/>
              </a:rPr>
              <a:t>大众</a:t>
            </a:r>
            <a:r>
              <a:rPr lang="en-US" altLang="zh-CN" sz="2000" dirty="0">
                <a:solidFill>
                  <a:schemeClr val="tx1"/>
                </a:solidFill>
                <a:ea typeface="宋体" pitchFamily="2" charset="-122"/>
              </a:rPr>
              <a:t>SAP</a:t>
            </a:r>
            <a:r>
              <a:rPr lang="zh-CN" altLang="en-US" sz="2000" dirty="0">
                <a:solidFill>
                  <a:schemeClr val="tx1"/>
                </a:solidFill>
                <a:ea typeface="宋体" pitchFamily="2" charset="-122"/>
              </a:rPr>
              <a:t>系统</a:t>
            </a:r>
          </a:p>
        </p:txBody>
      </p:sp>
      <p:sp>
        <p:nvSpPr>
          <p:cNvPr id="86" name="Rectangle 32">
            <a:extLst>
              <a:ext uri="{FF2B5EF4-FFF2-40B4-BE49-F238E27FC236}">
                <a16:creationId xmlns:a16="http://schemas.microsoft.com/office/drawing/2014/main" id="{FB0E8504-3F80-4EE7-A2AE-CB22731815D2}"/>
              </a:ext>
            </a:extLst>
          </p:cNvPr>
          <p:cNvSpPr>
            <a:spLocks noChangeArrowheads="1"/>
          </p:cNvSpPr>
          <p:nvPr/>
        </p:nvSpPr>
        <p:spPr bwMode="auto">
          <a:xfrm>
            <a:off x="1893076" y="2403642"/>
            <a:ext cx="2232025"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altLang="zh-CN" sz="2000" dirty="0">
                <a:solidFill>
                  <a:schemeClr val="tx1"/>
                </a:solidFill>
                <a:ea typeface="宋体" pitchFamily="2" charset="-122"/>
              </a:rPr>
              <a:t>SAP</a:t>
            </a:r>
            <a:r>
              <a:rPr lang="zh-CN" altLang="en-US" sz="2000" dirty="0">
                <a:solidFill>
                  <a:schemeClr val="tx1"/>
                </a:solidFill>
                <a:ea typeface="宋体" pitchFamily="2" charset="-122"/>
              </a:rPr>
              <a:t>接口引擎</a:t>
            </a:r>
          </a:p>
        </p:txBody>
      </p:sp>
      <p:cxnSp>
        <p:nvCxnSpPr>
          <p:cNvPr id="87" name="AutoShape 33">
            <a:extLst>
              <a:ext uri="{FF2B5EF4-FFF2-40B4-BE49-F238E27FC236}">
                <a16:creationId xmlns:a16="http://schemas.microsoft.com/office/drawing/2014/main" id="{10FCF20E-4A45-4EBE-82D0-EADA4B9E125C}"/>
              </a:ext>
            </a:extLst>
          </p:cNvPr>
          <p:cNvCxnSpPr>
            <a:cxnSpLocks noChangeShapeType="1"/>
          </p:cNvCxnSpPr>
          <p:nvPr/>
        </p:nvCxnSpPr>
        <p:spPr bwMode="auto">
          <a:xfrm rot="5400000">
            <a:off x="2742388" y="2135354"/>
            <a:ext cx="534988" cy="158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8" name="Line 34">
            <a:extLst>
              <a:ext uri="{FF2B5EF4-FFF2-40B4-BE49-F238E27FC236}">
                <a16:creationId xmlns:a16="http://schemas.microsoft.com/office/drawing/2014/main" id="{6AE85CA0-8EA4-4131-BBC7-469518F650A5}"/>
              </a:ext>
            </a:extLst>
          </p:cNvPr>
          <p:cNvSpPr>
            <a:spLocks noChangeShapeType="1"/>
          </p:cNvSpPr>
          <p:nvPr/>
        </p:nvSpPr>
        <p:spPr bwMode="auto">
          <a:xfrm>
            <a:off x="4125101" y="2619542"/>
            <a:ext cx="576262"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cxnSp>
        <p:nvCxnSpPr>
          <p:cNvPr id="89" name="直接箭头连接符 88">
            <a:extLst>
              <a:ext uri="{FF2B5EF4-FFF2-40B4-BE49-F238E27FC236}">
                <a16:creationId xmlns:a16="http://schemas.microsoft.com/office/drawing/2014/main" id="{F09E850F-1F40-4E4C-BEBB-6547E05D7E51}"/>
              </a:ext>
            </a:extLst>
          </p:cNvPr>
          <p:cNvCxnSpPr/>
          <p:nvPr/>
        </p:nvCxnSpPr>
        <p:spPr>
          <a:xfrm rot="16200000" flipH="1">
            <a:off x="7031814" y="3173579"/>
            <a:ext cx="400050" cy="2397125"/>
          </a:xfrm>
          <a:prstGeom prst="straightConnector1">
            <a:avLst/>
          </a:prstGeom>
          <a:ln w="2857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Rectangle 4">
            <a:extLst>
              <a:ext uri="{FF2B5EF4-FFF2-40B4-BE49-F238E27FC236}">
                <a16:creationId xmlns:a16="http://schemas.microsoft.com/office/drawing/2014/main" id="{8C8F14E4-260B-4AAE-A2D6-9F124ACCDF81}"/>
              </a:ext>
            </a:extLst>
          </p:cNvPr>
          <p:cNvSpPr>
            <a:spLocks noChangeArrowheads="1"/>
          </p:cNvSpPr>
          <p:nvPr/>
        </p:nvSpPr>
        <p:spPr bwMode="auto">
          <a:xfrm>
            <a:off x="8430401" y="4372142"/>
            <a:ext cx="1995487"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zh-CN" altLang="en-US" sz="2000" dirty="0">
                <a:solidFill>
                  <a:schemeClr val="tx1"/>
                </a:solidFill>
                <a:ea typeface="宋体" pitchFamily="2" charset="-122"/>
              </a:rPr>
              <a:t>电子出门证</a:t>
            </a:r>
            <a:endParaRPr lang="en-US" altLang="zh-CN" sz="2000" dirty="0">
              <a:solidFill>
                <a:schemeClr val="tx1"/>
              </a:solidFill>
              <a:ea typeface="宋体" pitchFamily="2" charset="-122"/>
            </a:endParaRPr>
          </a:p>
        </p:txBody>
      </p:sp>
      <p:sp>
        <p:nvSpPr>
          <p:cNvPr id="91" name="Rectangle 4">
            <a:extLst>
              <a:ext uri="{FF2B5EF4-FFF2-40B4-BE49-F238E27FC236}">
                <a16:creationId xmlns:a16="http://schemas.microsoft.com/office/drawing/2014/main" id="{43F954CC-DD83-4B49-A029-10EDFD470E37}"/>
              </a:ext>
            </a:extLst>
          </p:cNvPr>
          <p:cNvSpPr>
            <a:spLocks noChangeArrowheads="1"/>
          </p:cNvSpPr>
          <p:nvPr/>
        </p:nvSpPr>
        <p:spPr bwMode="auto">
          <a:xfrm>
            <a:off x="8344676" y="4924592"/>
            <a:ext cx="1995487"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zh-CN" altLang="en-US" sz="2000" dirty="0">
                <a:solidFill>
                  <a:schemeClr val="tx1"/>
                </a:solidFill>
                <a:ea typeface="宋体" pitchFamily="2" charset="-122"/>
              </a:rPr>
              <a:t>车辆管理</a:t>
            </a:r>
            <a:endParaRPr lang="en-US" altLang="zh-CN" sz="2000" dirty="0">
              <a:solidFill>
                <a:schemeClr val="tx1"/>
              </a:solidFill>
              <a:ea typeface="宋体" pitchFamily="2" charset="-122"/>
            </a:endParaRPr>
          </a:p>
        </p:txBody>
      </p:sp>
      <p:cxnSp>
        <p:nvCxnSpPr>
          <p:cNvPr id="92" name="直接箭头连接符 91">
            <a:extLst>
              <a:ext uri="{FF2B5EF4-FFF2-40B4-BE49-F238E27FC236}">
                <a16:creationId xmlns:a16="http://schemas.microsoft.com/office/drawing/2014/main" id="{726F1436-C03A-460A-A281-04CD23422C6B}"/>
              </a:ext>
            </a:extLst>
          </p:cNvPr>
          <p:cNvCxnSpPr/>
          <p:nvPr/>
        </p:nvCxnSpPr>
        <p:spPr>
          <a:xfrm rot="16200000" flipH="1">
            <a:off x="6712726" y="3492667"/>
            <a:ext cx="952500" cy="2311400"/>
          </a:xfrm>
          <a:prstGeom prst="straightConnector1">
            <a:avLst/>
          </a:prstGeom>
          <a:ln w="2857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3" name="Rectangle 4">
            <a:extLst>
              <a:ext uri="{FF2B5EF4-FFF2-40B4-BE49-F238E27FC236}">
                <a16:creationId xmlns:a16="http://schemas.microsoft.com/office/drawing/2014/main" id="{A5AA07B7-3399-458D-947C-86510F46E4E1}"/>
              </a:ext>
            </a:extLst>
          </p:cNvPr>
          <p:cNvSpPr>
            <a:spLocks noChangeArrowheads="1"/>
          </p:cNvSpPr>
          <p:nvPr/>
        </p:nvSpPr>
        <p:spPr bwMode="auto">
          <a:xfrm>
            <a:off x="8030351" y="5496092"/>
            <a:ext cx="1995487"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zh-CN" altLang="en-US" sz="2000" dirty="0">
                <a:solidFill>
                  <a:schemeClr val="tx1"/>
                </a:solidFill>
                <a:ea typeface="宋体" pitchFamily="2" charset="-122"/>
              </a:rPr>
              <a:t>灯光拣选</a:t>
            </a:r>
            <a:endParaRPr lang="en-US" altLang="zh-CN" sz="2000" dirty="0">
              <a:solidFill>
                <a:schemeClr val="tx1"/>
              </a:solidFill>
              <a:ea typeface="宋体" pitchFamily="2" charset="-122"/>
            </a:endParaRPr>
          </a:p>
        </p:txBody>
      </p:sp>
      <p:sp>
        <p:nvSpPr>
          <p:cNvPr id="94" name="Rectangle 4">
            <a:extLst>
              <a:ext uri="{FF2B5EF4-FFF2-40B4-BE49-F238E27FC236}">
                <a16:creationId xmlns:a16="http://schemas.microsoft.com/office/drawing/2014/main" id="{77120573-70B4-4F72-96AD-BCF7800ABA3D}"/>
              </a:ext>
            </a:extLst>
          </p:cNvPr>
          <p:cNvSpPr>
            <a:spLocks noChangeArrowheads="1"/>
          </p:cNvSpPr>
          <p:nvPr/>
        </p:nvSpPr>
        <p:spPr bwMode="auto">
          <a:xfrm>
            <a:off x="5906276" y="5905667"/>
            <a:ext cx="1995487"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altLang="zh-CN" sz="2000" dirty="0">
                <a:solidFill>
                  <a:schemeClr val="tx1"/>
                </a:solidFill>
                <a:ea typeface="宋体" pitchFamily="2" charset="-122"/>
              </a:rPr>
              <a:t>MULKRUN</a:t>
            </a:r>
          </a:p>
        </p:txBody>
      </p:sp>
      <p:cxnSp>
        <p:nvCxnSpPr>
          <p:cNvPr id="95" name="直接箭头连接符 94">
            <a:extLst>
              <a:ext uri="{FF2B5EF4-FFF2-40B4-BE49-F238E27FC236}">
                <a16:creationId xmlns:a16="http://schemas.microsoft.com/office/drawing/2014/main" id="{FF182172-A8B1-4A11-B662-022242DE797B}"/>
              </a:ext>
            </a:extLst>
          </p:cNvPr>
          <p:cNvCxnSpPr/>
          <p:nvPr/>
        </p:nvCxnSpPr>
        <p:spPr>
          <a:xfrm>
            <a:off x="6053913" y="4180054"/>
            <a:ext cx="1976438" cy="1516063"/>
          </a:xfrm>
          <a:prstGeom prst="straightConnector1">
            <a:avLst/>
          </a:prstGeom>
          <a:ln w="2857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8CCA8AB8-9E92-42A9-B9F4-9931E5BBEFC8}"/>
              </a:ext>
            </a:extLst>
          </p:cNvPr>
          <p:cNvCxnSpPr/>
          <p:nvPr/>
        </p:nvCxnSpPr>
        <p:spPr>
          <a:xfrm rot="16200000" flipH="1">
            <a:off x="5582426" y="4584866"/>
            <a:ext cx="1754188" cy="887413"/>
          </a:xfrm>
          <a:prstGeom prst="straightConnector1">
            <a:avLst/>
          </a:prstGeom>
          <a:ln w="2857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7" name="Rectangle 4">
            <a:extLst>
              <a:ext uri="{FF2B5EF4-FFF2-40B4-BE49-F238E27FC236}">
                <a16:creationId xmlns:a16="http://schemas.microsoft.com/office/drawing/2014/main" id="{DB01DD10-1549-4633-A7DF-AFD7EB6ED565}"/>
              </a:ext>
            </a:extLst>
          </p:cNvPr>
          <p:cNvSpPr>
            <a:spLocks noChangeArrowheads="1"/>
          </p:cNvSpPr>
          <p:nvPr/>
        </p:nvSpPr>
        <p:spPr bwMode="auto">
          <a:xfrm>
            <a:off x="8392301" y="3286292"/>
            <a:ext cx="1995487"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altLang="zh-CN" sz="2000" dirty="0">
                <a:solidFill>
                  <a:schemeClr val="tx1"/>
                </a:solidFill>
                <a:ea typeface="宋体" pitchFamily="2" charset="-122"/>
              </a:rPr>
              <a:t>RFID</a:t>
            </a:r>
          </a:p>
        </p:txBody>
      </p:sp>
      <p:sp>
        <p:nvSpPr>
          <p:cNvPr id="98" name="Rectangle 4">
            <a:extLst>
              <a:ext uri="{FF2B5EF4-FFF2-40B4-BE49-F238E27FC236}">
                <a16:creationId xmlns:a16="http://schemas.microsoft.com/office/drawing/2014/main" id="{E540C876-B5F3-41EF-AC8C-B602C9E56B76}"/>
              </a:ext>
            </a:extLst>
          </p:cNvPr>
          <p:cNvSpPr>
            <a:spLocks noChangeArrowheads="1"/>
          </p:cNvSpPr>
          <p:nvPr/>
        </p:nvSpPr>
        <p:spPr bwMode="auto">
          <a:xfrm>
            <a:off x="8344676" y="3791117"/>
            <a:ext cx="1995487"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zh-CN" altLang="en-US" sz="2000" dirty="0">
                <a:solidFill>
                  <a:schemeClr val="tx1"/>
                </a:solidFill>
                <a:ea typeface="宋体" pitchFamily="2" charset="-122"/>
              </a:rPr>
              <a:t>自动化立体库</a:t>
            </a:r>
            <a:endParaRPr lang="en-US" altLang="zh-CN" sz="2000" dirty="0">
              <a:solidFill>
                <a:schemeClr val="tx1"/>
              </a:solidFill>
              <a:ea typeface="宋体" pitchFamily="2" charset="-122"/>
            </a:endParaRPr>
          </a:p>
        </p:txBody>
      </p:sp>
      <p:cxnSp>
        <p:nvCxnSpPr>
          <p:cNvPr id="99" name="直接箭头连接符 98">
            <a:extLst>
              <a:ext uri="{FF2B5EF4-FFF2-40B4-BE49-F238E27FC236}">
                <a16:creationId xmlns:a16="http://schemas.microsoft.com/office/drawing/2014/main" id="{C59FB87F-39FC-4810-8753-753C5FEAC9C9}"/>
              </a:ext>
            </a:extLst>
          </p:cNvPr>
          <p:cNvCxnSpPr/>
          <p:nvPr/>
        </p:nvCxnSpPr>
        <p:spPr>
          <a:xfrm rot="5400000" flipH="1" flipV="1">
            <a:off x="7098488" y="2925930"/>
            <a:ext cx="180975" cy="2311400"/>
          </a:xfrm>
          <a:prstGeom prst="straightConnector1">
            <a:avLst/>
          </a:prstGeom>
          <a:ln w="2857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775A5634-5A14-4AF7-9344-6C7391B64EA3}"/>
              </a:ext>
            </a:extLst>
          </p:cNvPr>
          <p:cNvCxnSpPr/>
          <p:nvPr/>
        </p:nvCxnSpPr>
        <p:spPr>
          <a:xfrm rot="5400000" flipH="1" flipV="1">
            <a:off x="6869889" y="2649704"/>
            <a:ext cx="685800" cy="2359025"/>
          </a:xfrm>
          <a:prstGeom prst="straightConnector1">
            <a:avLst/>
          </a:prstGeom>
          <a:ln w="2857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653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9690A-9FA5-4C8E-8B57-37AA5A66368B}"/>
              </a:ext>
            </a:extLst>
          </p:cNvPr>
          <p:cNvSpPr>
            <a:spLocks noGrp="1"/>
          </p:cNvSpPr>
          <p:nvPr>
            <p:ph type="title"/>
          </p:nvPr>
        </p:nvSpPr>
        <p:spPr/>
        <p:txBody>
          <a:bodyPr/>
          <a:lstStyle/>
          <a:p>
            <a:r>
              <a:rPr lang="zh-CN" altLang="en-US" dirty="0"/>
              <a:t>长春一汽国际物流中心</a:t>
            </a:r>
          </a:p>
        </p:txBody>
      </p:sp>
      <p:sp>
        <p:nvSpPr>
          <p:cNvPr id="5" name="object 19">
            <a:extLst>
              <a:ext uri="{FF2B5EF4-FFF2-40B4-BE49-F238E27FC236}">
                <a16:creationId xmlns:a16="http://schemas.microsoft.com/office/drawing/2014/main" id="{34EACEA1-0B0D-4DAA-8576-2F32CA330BF0}"/>
              </a:ext>
            </a:extLst>
          </p:cNvPr>
          <p:cNvSpPr txBox="1"/>
          <p:nvPr/>
        </p:nvSpPr>
        <p:spPr>
          <a:xfrm>
            <a:off x="757988" y="1110835"/>
            <a:ext cx="1974579" cy="351378"/>
          </a:xfrm>
          <a:prstGeom prst="rect">
            <a:avLst/>
          </a:prstGeom>
        </p:spPr>
        <p:txBody>
          <a:bodyPr vert="horz" wrap="square" lIns="0" tIns="12700" rIns="0" bIns="0" rtlCol="0">
            <a:spAutoFit/>
          </a:bodyPr>
          <a:lstStyle/>
          <a:p>
            <a:pPr marL="12700">
              <a:lnSpc>
                <a:spcPct val="100000"/>
              </a:lnSpc>
              <a:spcBef>
                <a:spcPts val="100"/>
              </a:spcBef>
            </a:pPr>
            <a:r>
              <a:rPr lang="zh-CN" altLang="en-US" sz="2200" b="1" dirty="0">
                <a:solidFill>
                  <a:srgbClr val="C00000"/>
                </a:solidFill>
                <a:latin typeface="微软雅黑" panose="020B0503020204020204" pitchFamily="34" charset="-122"/>
                <a:ea typeface="微软雅黑" panose="020B0503020204020204" pitchFamily="34" charset="-122"/>
                <a:cs typeface="微软雅黑"/>
              </a:rPr>
              <a:t>项目实施成果</a:t>
            </a:r>
            <a:endParaRPr sz="2200" dirty="0">
              <a:latin typeface="微软雅黑" panose="020B0503020204020204" pitchFamily="34" charset="-122"/>
              <a:ea typeface="微软雅黑" panose="020B0503020204020204" pitchFamily="34" charset="-122"/>
              <a:cs typeface="微软雅黑"/>
            </a:endParaRPr>
          </a:p>
        </p:txBody>
      </p:sp>
      <p:sp>
        <p:nvSpPr>
          <p:cNvPr id="74" name="Freeform 11">
            <a:extLst>
              <a:ext uri="{FF2B5EF4-FFF2-40B4-BE49-F238E27FC236}">
                <a16:creationId xmlns:a16="http://schemas.microsoft.com/office/drawing/2014/main" id="{5075F7CF-4459-4CA5-A32F-35B9730FE944}"/>
              </a:ext>
            </a:extLst>
          </p:cNvPr>
          <p:cNvSpPr>
            <a:spLocks/>
          </p:cNvSpPr>
          <p:nvPr/>
        </p:nvSpPr>
        <p:spPr bwMode="auto">
          <a:xfrm>
            <a:off x="1800225" y="3797202"/>
            <a:ext cx="8712200" cy="0"/>
          </a:xfrm>
          <a:custGeom>
            <a:avLst/>
            <a:gdLst>
              <a:gd name="T0" fmla="*/ 0 w 13721"/>
              <a:gd name="T1" fmla="*/ 2147483647 w 13721"/>
              <a:gd name="T2" fmla="*/ 0 60000 65536"/>
              <a:gd name="T3" fmla="*/ 0 60000 65536"/>
              <a:gd name="T4" fmla="*/ 0 w 13721"/>
              <a:gd name="T5" fmla="*/ 13721 w 13721"/>
            </a:gdLst>
            <a:ahLst/>
            <a:cxnLst>
              <a:cxn ang="T2">
                <a:pos x="T0" y="0"/>
              </a:cxn>
              <a:cxn ang="T3">
                <a:pos x="T1" y="0"/>
              </a:cxn>
            </a:cxnLst>
            <a:rect l="T4" t="0" r="T5" b="0"/>
            <a:pathLst>
              <a:path w="13721">
                <a:moveTo>
                  <a:pt x="0" y="0"/>
                </a:moveTo>
                <a:lnTo>
                  <a:pt x="13721" y="0"/>
                </a:lnTo>
              </a:path>
            </a:pathLst>
          </a:custGeom>
          <a:noFill/>
          <a:ln w="28575">
            <a:solidFill>
              <a:srgbClr val="3333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75" name="Freeform 12">
            <a:extLst>
              <a:ext uri="{FF2B5EF4-FFF2-40B4-BE49-F238E27FC236}">
                <a16:creationId xmlns:a16="http://schemas.microsoft.com/office/drawing/2014/main" id="{3CB7DA73-5DBF-499A-B0C3-B55E2FC7C0C1}"/>
              </a:ext>
            </a:extLst>
          </p:cNvPr>
          <p:cNvSpPr>
            <a:spLocks/>
          </p:cNvSpPr>
          <p:nvPr/>
        </p:nvSpPr>
        <p:spPr bwMode="auto">
          <a:xfrm>
            <a:off x="3097212" y="3652740"/>
            <a:ext cx="0" cy="144462"/>
          </a:xfrm>
          <a:custGeom>
            <a:avLst/>
            <a:gdLst>
              <a:gd name="T0" fmla="*/ 0 h 228"/>
              <a:gd name="T1" fmla="*/ 2147483647 h 228"/>
              <a:gd name="T2" fmla="*/ 0 60000 65536"/>
              <a:gd name="T3" fmla="*/ 0 60000 65536"/>
              <a:gd name="T4" fmla="*/ 0 h 228"/>
              <a:gd name="T5" fmla="*/ 228 h 228"/>
            </a:gdLst>
            <a:ahLst/>
            <a:cxnLst>
              <a:cxn ang="T2">
                <a:pos x="0" y="T0"/>
              </a:cxn>
              <a:cxn ang="T3">
                <a:pos x="0" y="T1"/>
              </a:cxn>
            </a:cxnLst>
            <a:rect l="0" t="T4" r="0" b="T5"/>
            <a:pathLst>
              <a:path h="228">
                <a:moveTo>
                  <a:pt x="0" y="0"/>
                </a:moveTo>
                <a:lnTo>
                  <a:pt x="0" y="228"/>
                </a:lnTo>
              </a:path>
            </a:pathLst>
          </a:custGeom>
          <a:noFill/>
          <a:ln w="28575">
            <a:solidFill>
              <a:srgbClr val="3333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76" name="Freeform 14">
            <a:extLst>
              <a:ext uri="{FF2B5EF4-FFF2-40B4-BE49-F238E27FC236}">
                <a16:creationId xmlns:a16="http://schemas.microsoft.com/office/drawing/2014/main" id="{5983EECB-5011-46CA-BE96-6D33658127F7}"/>
              </a:ext>
            </a:extLst>
          </p:cNvPr>
          <p:cNvSpPr>
            <a:spLocks/>
          </p:cNvSpPr>
          <p:nvPr/>
        </p:nvSpPr>
        <p:spPr bwMode="auto">
          <a:xfrm>
            <a:off x="5689600" y="3652740"/>
            <a:ext cx="0" cy="152400"/>
          </a:xfrm>
          <a:custGeom>
            <a:avLst/>
            <a:gdLst>
              <a:gd name="T0" fmla="*/ 0 h 240"/>
              <a:gd name="T1" fmla="*/ 2147483647 h 240"/>
              <a:gd name="T2" fmla="*/ 0 60000 65536"/>
              <a:gd name="T3" fmla="*/ 0 60000 65536"/>
              <a:gd name="T4" fmla="*/ 0 h 240"/>
              <a:gd name="T5" fmla="*/ 240 h 240"/>
            </a:gdLst>
            <a:ahLst/>
            <a:cxnLst>
              <a:cxn ang="T2">
                <a:pos x="0" y="T0"/>
              </a:cxn>
              <a:cxn ang="T3">
                <a:pos x="0" y="T1"/>
              </a:cxn>
            </a:cxnLst>
            <a:rect l="0" t="T4" r="0" b="T5"/>
            <a:pathLst>
              <a:path h="240">
                <a:moveTo>
                  <a:pt x="0" y="0"/>
                </a:moveTo>
                <a:lnTo>
                  <a:pt x="0" y="240"/>
                </a:lnTo>
              </a:path>
            </a:pathLst>
          </a:custGeom>
          <a:noFill/>
          <a:ln w="28575">
            <a:solidFill>
              <a:srgbClr val="3333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77" name="Freeform 16">
            <a:extLst>
              <a:ext uri="{FF2B5EF4-FFF2-40B4-BE49-F238E27FC236}">
                <a16:creationId xmlns:a16="http://schemas.microsoft.com/office/drawing/2014/main" id="{BA89312D-F9B0-445B-AC02-F00BD7331C4A}"/>
              </a:ext>
            </a:extLst>
          </p:cNvPr>
          <p:cNvSpPr>
            <a:spLocks/>
          </p:cNvSpPr>
          <p:nvPr/>
        </p:nvSpPr>
        <p:spPr bwMode="auto">
          <a:xfrm>
            <a:off x="8137525" y="3652740"/>
            <a:ext cx="0" cy="144462"/>
          </a:xfrm>
          <a:custGeom>
            <a:avLst/>
            <a:gdLst>
              <a:gd name="T0" fmla="*/ 0 h 228"/>
              <a:gd name="T1" fmla="*/ 2147483647 h 228"/>
              <a:gd name="T2" fmla="*/ 0 60000 65536"/>
              <a:gd name="T3" fmla="*/ 0 60000 65536"/>
              <a:gd name="T4" fmla="*/ 0 h 228"/>
              <a:gd name="T5" fmla="*/ 228 h 228"/>
            </a:gdLst>
            <a:ahLst/>
            <a:cxnLst>
              <a:cxn ang="T2">
                <a:pos x="0" y="T0"/>
              </a:cxn>
              <a:cxn ang="T3">
                <a:pos x="0" y="T1"/>
              </a:cxn>
            </a:cxnLst>
            <a:rect l="0" t="T4" r="0" b="T5"/>
            <a:pathLst>
              <a:path h="228">
                <a:moveTo>
                  <a:pt x="0" y="0"/>
                </a:moveTo>
                <a:lnTo>
                  <a:pt x="0" y="228"/>
                </a:lnTo>
              </a:path>
            </a:pathLst>
          </a:custGeom>
          <a:noFill/>
          <a:ln w="28575">
            <a:solidFill>
              <a:srgbClr val="3333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78" name="Freeform 17">
            <a:extLst>
              <a:ext uri="{FF2B5EF4-FFF2-40B4-BE49-F238E27FC236}">
                <a16:creationId xmlns:a16="http://schemas.microsoft.com/office/drawing/2014/main" id="{6B85C1D5-E1A2-47F1-B866-A2E0205A8BD8}"/>
              </a:ext>
            </a:extLst>
          </p:cNvPr>
          <p:cNvSpPr>
            <a:spLocks/>
          </p:cNvSpPr>
          <p:nvPr/>
        </p:nvSpPr>
        <p:spPr bwMode="auto">
          <a:xfrm>
            <a:off x="3300412" y="3805140"/>
            <a:ext cx="0" cy="971550"/>
          </a:xfrm>
          <a:custGeom>
            <a:avLst/>
            <a:gdLst>
              <a:gd name="T0" fmla="*/ 0 h 2368"/>
              <a:gd name="T1" fmla="*/ 2147483647 h 2368"/>
              <a:gd name="T2" fmla="*/ 0 60000 65536"/>
              <a:gd name="T3" fmla="*/ 0 60000 65536"/>
              <a:gd name="T4" fmla="*/ 0 h 2368"/>
              <a:gd name="T5" fmla="*/ 2368 h 2368"/>
            </a:gdLst>
            <a:ahLst/>
            <a:cxnLst>
              <a:cxn ang="T2">
                <a:pos x="0" y="T0"/>
              </a:cxn>
              <a:cxn ang="T3">
                <a:pos x="0" y="T1"/>
              </a:cxn>
            </a:cxnLst>
            <a:rect l="0" t="T4" r="0" b="T5"/>
            <a:pathLst>
              <a:path h="2368">
                <a:moveTo>
                  <a:pt x="0" y="0"/>
                </a:moveTo>
                <a:lnTo>
                  <a:pt x="0" y="23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79" name="Freeform 22">
            <a:extLst>
              <a:ext uri="{FF2B5EF4-FFF2-40B4-BE49-F238E27FC236}">
                <a16:creationId xmlns:a16="http://schemas.microsoft.com/office/drawing/2014/main" id="{41B754BE-201A-4F66-BE98-5C69F0F3518F}"/>
              </a:ext>
            </a:extLst>
          </p:cNvPr>
          <p:cNvSpPr>
            <a:spLocks/>
          </p:cNvSpPr>
          <p:nvPr/>
        </p:nvSpPr>
        <p:spPr bwMode="auto">
          <a:xfrm>
            <a:off x="10301287" y="3652740"/>
            <a:ext cx="0" cy="144462"/>
          </a:xfrm>
          <a:custGeom>
            <a:avLst/>
            <a:gdLst>
              <a:gd name="T0" fmla="*/ 0 h 228"/>
              <a:gd name="T1" fmla="*/ 2147483647 h 228"/>
              <a:gd name="T2" fmla="*/ 0 60000 65536"/>
              <a:gd name="T3" fmla="*/ 0 60000 65536"/>
              <a:gd name="T4" fmla="*/ 0 h 228"/>
              <a:gd name="T5" fmla="*/ 228 h 228"/>
            </a:gdLst>
            <a:ahLst/>
            <a:cxnLst>
              <a:cxn ang="T2">
                <a:pos x="0" y="T0"/>
              </a:cxn>
              <a:cxn ang="T3">
                <a:pos x="0" y="T1"/>
              </a:cxn>
            </a:cxnLst>
            <a:rect l="0" t="T4" r="0" b="T5"/>
            <a:pathLst>
              <a:path h="228">
                <a:moveTo>
                  <a:pt x="0" y="0"/>
                </a:moveTo>
                <a:lnTo>
                  <a:pt x="0" y="228"/>
                </a:lnTo>
              </a:path>
            </a:pathLst>
          </a:custGeom>
          <a:noFill/>
          <a:ln w="28575">
            <a:solidFill>
              <a:srgbClr val="3333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0" name="Freeform 23">
            <a:extLst>
              <a:ext uri="{FF2B5EF4-FFF2-40B4-BE49-F238E27FC236}">
                <a16:creationId xmlns:a16="http://schemas.microsoft.com/office/drawing/2014/main" id="{1FB2A450-1004-4BBD-BCAC-C0995A3A45F4}"/>
              </a:ext>
            </a:extLst>
          </p:cNvPr>
          <p:cNvSpPr>
            <a:spLocks/>
          </p:cNvSpPr>
          <p:nvPr/>
        </p:nvSpPr>
        <p:spPr bwMode="auto">
          <a:xfrm>
            <a:off x="2325687" y="3141565"/>
            <a:ext cx="0" cy="647700"/>
          </a:xfrm>
          <a:custGeom>
            <a:avLst/>
            <a:gdLst>
              <a:gd name="T0" fmla="*/ 0 h 2367"/>
              <a:gd name="T1" fmla="*/ 2147483647 h 2367"/>
              <a:gd name="T2" fmla="*/ 0 60000 65536"/>
              <a:gd name="T3" fmla="*/ 0 60000 65536"/>
              <a:gd name="T4" fmla="*/ 0 h 2367"/>
              <a:gd name="T5" fmla="*/ 2367 h 2367"/>
            </a:gdLst>
            <a:ahLst/>
            <a:cxnLst>
              <a:cxn ang="T2">
                <a:pos x="0" y="T0"/>
              </a:cxn>
              <a:cxn ang="T3">
                <a:pos x="0" y="T1"/>
              </a:cxn>
            </a:cxnLst>
            <a:rect l="0" t="T4" r="0" b="T5"/>
            <a:pathLst>
              <a:path h="2367">
                <a:moveTo>
                  <a:pt x="0" y="0"/>
                </a:moveTo>
                <a:lnTo>
                  <a:pt x="0" y="236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1" name="Freeform 24">
            <a:extLst>
              <a:ext uri="{FF2B5EF4-FFF2-40B4-BE49-F238E27FC236}">
                <a16:creationId xmlns:a16="http://schemas.microsoft.com/office/drawing/2014/main" id="{D03C4846-F9A1-48E0-B0D2-5A668000A8D2}"/>
              </a:ext>
            </a:extLst>
          </p:cNvPr>
          <p:cNvSpPr>
            <a:spLocks/>
          </p:cNvSpPr>
          <p:nvPr/>
        </p:nvSpPr>
        <p:spPr bwMode="auto">
          <a:xfrm>
            <a:off x="2286000" y="3089177"/>
            <a:ext cx="71437" cy="71438"/>
          </a:xfrm>
          <a:custGeom>
            <a:avLst/>
            <a:gdLst>
              <a:gd name="T0" fmla="*/ 2147483647 w 113"/>
              <a:gd name="T1" fmla="*/ 2147483647 h 113"/>
              <a:gd name="T2" fmla="*/ 2147483647 w 113"/>
              <a:gd name="T3" fmla="*/ 2147483647 h 113"/>
              <a:gd name="T4" fmla="*/ 2147483647 w 113"/>
              <a:gd name="T5" fmla="*/ 2147483647 h 113"/>
              <a:gd name="T6" fmla="*/ 2147483647 w 113"/>
              <a:gd name="T7" fmla="*/ 2147483647 h 113"/>
              <a:gd name="T8" fmla="*/ 2147483647 w 113"/>
              <a:gd name="T9" fmla="*/ 2147483647 h 113"/>
              <a:gd name="T10" fmla="*/ 0 w 113"/>
              <a:gd name="T11" fmla="*/ 2147483647 h 113"/>
              <a:gd name="T12" fmla="*/ 0 w 113"/>
              <a:gd name="T13" fmla="*/ 2147483647 h 113"/>
              <a:gd name="T14" fmla="*/ 2147483647 w 113"/>
              <a:gd name="T15" fmla="*/ 2147483647 h 113"/>
              <a:gd name="T16" fmla="*/ 2147483647 w 113"/>
              <a:gd name="T17" fmla="*/ 0 h 113"/>
              <a:gd name="T18" fmla="*/ 2147483647 w 113"/>
              <a:gd name="T19" fmla="*/ 0 h 113"/>
              <a:gd name="T20" fmla="*/ 2147483647 w 113"/>
              <a:gd name="T21" fmla="*/ 2147483647 h 113"/>
              <a:gd name="T22" fmla="*/ 2147483647 w 113"/>
              <a:gd name="T23" fmla="*/ 2147483647 h 113"/>
              <a:gd name="T24" fmla="*/ 2147483647 w 113"/>
              <a:gd name="T25" fmla="*/ 2147483647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3"/>
              <a:gd name="T40" fmla="*/ 0 h 113"/>
              <a:gd name="T41" fmla="*/ 113 w 113"/>
              <a:gd name="T42" fmla="*/ 113 h 1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3" h="113">
                <a:moveTo>
                  <a:pt x="113" y="61"/>
                </a:moveTo>
                <a:lnTo>
                  <a:pt x="74" y="110"/>
                </a:lnTo>
                <a:lnTo>
                  <a:pt x="56" y="113"/>
                </a:lnTo>
                <a:lnTo>
                  <a:pt x="52" y="113"/>
                </a:lnTo>
                <a:lnTo>
                  <a:pt x="3" y="74"/>
                </a:lnTo>
                <a:lnTo>
                  <a:pt x="0" y="57"/>
                </a:lnTo>
                <a:lnTo>
                  <a:pt x="0" y="52"/>
                </a:lnTo>
                <a:lnTo>
                  <a:pt x="38" y="3"/>
                </a:lnTo>
                <a:lnTo>
                  <a:pt x="56" y="0"/>
                </a:lnTo>
                <a:lnTo>
                  <a:pt x="61" y="0"/>
                </a:lnTo>
                <a:lnTo>
                  <a:pt x="110" y="39"/>
                </a:lnTo>
                <a:lnTo>
                  <a:pt x="113" y="57"/>
                </a:lnTo>
                <a:lnTo>
                  <a:pt x="113"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2" name="Freeform 25">
            <a:extLst>
              <a:ext uri="{FF2B5EF4-FFF2-40B4-BE49-F238E27FC236}">
                <a16:creationId xmlns:a16="http://schemas.microsoft.com/office/drawing/2014/main" id="{2BE7E363-C0EB-4267-9425-76B0D46BF02D}"/>
              </a:ext>
            </a:extLst>
          </p:cNvPr>
          <p:cNvSpPr>
            <a:spLocks/>
          </p:cNvSpPr>
          <p:nvPr/>
        </p:nvSpPr>
        <p:spPr bwMode="auto">
          <a:xfrm>
            <a:off x="2286000" y="3089177"/>
            <a:ext cx="71437" cy="71438"/>
          </a:xfrm>
          <a:custGeom>
            <a:avLst/>
            <a:gdLst>
              <a:gd name="T0" fmla="*/ 2147483647 w 113"/>
              <a:gd name="T1" fmla="*/ 0 h 113"/>
              <a:gd name="T2" fmla="*/ 2147483647 w 113"/>
              <a:gd name="T3" fmla="*/ 2147483647 h 113"/>
              <a:gd name="T4" fmla="*/ 0 w 113"/>
              <a:gd name="T5" fmla="*/ 2147483647 h 113"/>
              <a:gd name="T6" fmla="*/ 0 w 113"/>
              <a:gd name="T7" fmla="*/ 2147483647 h 113"/>
              <a:gd name="T8" fmla="*/ 2147483647 w 113"/>
              <a:gd name="T9" fmla="*/ 2147483647 h 113"/>
              <a:gd name="T10" fmla="*/ 2147483647 w 113"/>
              <a:gd name="T11" fmla="*/ 2147483647 h 113"/>
              <a:gd name="T12" fmla="*/ 2147483647 w 113"/>
              <a:gd name="T13" fmla="*/ 2147483647 h 113"/>
              <a:gd name="T14" fmla="*/ 2147483647 w 113"/>
              <a:gd name="T15" fmla="*/ 2147483647 h 113"/>
              <a:gd name="T16" fmla="*/ 2147483647 w 113"/>
              <a:gd name="T17" fmla="*/ 2147483647 h 113"/>
              <a:gd name="T18" fmla="*/ 2147483647 w 113"/>
              <a:gd name="T19" fmla="*/ 2147483647 h 113"/>
              <a:gd name="T20" fmla="*/ 2147483647 w 113"/>
              <a:gd name="T21" fmla="*/ 2147483647 h 113"/>
              <a:gd name="T22" fmla="*/ 2147483647 w 113"/>
              <a:gd name="T23" fmla="*/ 0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3"/>
              <a:gd name="T37" fmla="*/ 0 h 113"/>
              <a:gd name="T38" fmla="*/ 113 w 113"/>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3" h="113">
                <a:moveTo>
                  <a:pt x="56" y="0"/>
                </a:moveTo>
                <a:lnTo>
                  <a:pt x="4" y="35"/>
                </a:lnTo>
                <a:lnTo>
                  <a:pt x="0" y="57"/>
                </a:lnTo>
                <a:lnTo>
                  <a:pt x="0" y="61"/>
                </a:lnTo>
                <a:lnTo>
                  <a:pt x="38" y="110"/>
                </a:lnTo>
                <a:lnTo>
                  <a:pt x="56" y="113"/>
                </a:lnTo>
                <a:lnTo>
                  <a:pt x="61" y="113"/>
                </a:lnTo>
                <a:lnTo>
                  <a:pt x="110" y="74"/>
                </a:lnTo>
                <a:lnTo>
                  <a:pt x="113" y="57"/>
                </a:lnTo>
                <a:lnTo>
                  <a:pt x="113" y="52"/>
                </a:lnTo>
                <a:lnTo>
                  <a:pt x="74" y="3"/>
                </a:lnTo>
                <a:lnTo>
                  <a:pt x="56"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3" name="Freeform 26">
            <a:extLst>
              <a:ext uri="{FF2B5EF4-FFF2-40B4-BE49-F238E27FC236}">
                <a16:creationId xmlns:a16="http://schemas.microsoft.com/office/drawing/2014/main" id="{7C70A08B-79A1-4874-836F-DEE301318E0B}"/>
              </a:ext>
            </a:extLst>
          </p:cNvPr>
          <p:cNvSpPr>
            <a:spLocks/>
          </p:cNvSpPr>
          <p:nvPr/>
        </p:nvSpPr>
        <p:spPr bwMode="auto">
          <a:xfrm>
            <a:off x="3275012" y="4733827"/>
            <a:ext cx="71438" cy="71438"/>
          </a:xfrm>
          <a:custGeom>
            <a:avLst/>
            <a:gdLst>
              <a:gd name="T0" fmla="*/ 2147483647 w 113"/>
              <a:gd name="T1" fmla="*/ 2147483647 h 113"/>
              <a:gd name="T2" fmla="*/ 2147483647 w 113"/>
              <a:gd name="T3" fmla="*/ 2147483647 h 113"/>
              <a:gd name="T4" fmla="*/ 2147483647 w 113"/>
              <a:gd name="T5" fmla="*/ 2147483647 h 113"/>
              <a:gd name="T6" fmla="*/ 2147483647 w 113"/>
              <a:gd name="T7" fmla="*/ 2147483647 h 113"/>
              <a:gd name="T8" fmla="*/ 2147483647 w 113"/>
              <a:gd name="T9" fmla="*/ 2147483647 h 113"/>
              <a:gd name="T10" fmla="*/ 0 w 113"/>
              <a:gd name="T11" fmla="*/ 2147483647 h 113"/>
              <a:gd name="T12" fmla="*/ 0 w 113"/>
              <a:gd name="T13" fmla="*/ 2147483647 h 113"/>
              <a:gd name="T14" fmla="*/ 2147483647 w 113"/>
              <a:gd name="T15" fmla="*/ 2147483647 h 113"/>
              <a:gd name="T16" fmla="*/ 2147483647 w 113"/>
              <a:gd name="T17" fmla="*/ 0 h 113"/>
              <a:gd name="T18" fmla="*/ 2147483647 w 113"/>
              <a:gd name="T19" fmla="*/ 0 h 113"/>
              <a:gd name="T20" fmla="*/ 2147483647 w 113"/>
              <a:gd name="T21" fmla="*/ 2147483647 h 113"/>
              <a:gd name="T22" fmla="*/ 2147483647 w 113"/>
              <a:gd name="T23" fmla="*/ 2147483647 h 113"/>
              <a:gd name="T24" fmla="*/ 2147483647 w 113"/>
              <a:gd name="T25" fmla="*/ 2147483647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3"/>
              <a:gd name="T40" fmla="*/ 0 h 113"/>
              <a:gd name="T41" fmla="*/ 113 w 113"/>
              <a:gd name="T42" fmla="*/ 113 h 1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3" h="113">
                <a:moveTo>
                  <a:pt x="113" y="61"/>
                </a:moveTo>
                <a:lnTo>
                  <a:pt x="74" y="110"/>
                </a:lnTo>
                <a:lnTo>
                  <a:pt x="57" y="113"/>
                </a:lnTo>
                <a:lnTo>
                  <a:pt x="52" y="113"/>
                </a:lnTo>
                <a:lnTo>
                  <a:pt x="3" y="75"/>
                </a:lnTo>
                <a:lnTo>
                  <a:pt x="0" y="57"/>
                </a:lnTo>
                <a:lnTo>
                  <a:pt x="0" y="52"/>
                </a:lnTo>
                <a:lnTo>
                  <a:pt x="39" y="3"/>
                </a:lnTo>
                <a:lnTo>
                  <a:pt x="57" y="0"/>
                </a:lnTo>
                <a:lnTo>
                  <a:pt x="61" y="0"/>
                </a:lnTo>
                <a:lnTo>
                  <a:pt x="110" y="39"/>
                </a:lnTo>
                <a:lnTo>
                  <a:pt x="113" y="57"/>
                </a:lnTo>
                <a:lnTo>
                  <a:pt x="113"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4" name="Freeform 27">
            <a:extLst>
              <a:ext uri="{FF2B5EF4-FFF2-40B4-BE49-F238E27FC236}">
                <a16:creationId xmlns:a16="http://schemas.microsoft.com/office/drawing/2014/main" id="{655830D0-BF5A-4F76-83AD-CF7A580EF091}"/>
              </a:ext>
            </a:extLst>
          </p:cNvPr>
          <p:cNvSpPr>
            <a:spLocks/>
          </p:cNvSpPr>
          <p:nvPr/>
        </p:nvSpPr>
        <p:spPr bwMode="auto">
          <a:xfrm>
            <a:off x="3275012" y="4733827"/>
            <a:ext cx="71438" cy="71438"/>
          </a:xfrm>
          <a:custGeom>
            <a:avLst/>
            <a:gdLst>
              <a:gd name="T0" fmla="*/ 2147483647 w 113"/>
              <a:gd name="T1" fmla="*/ 0 h 113"/>
              <a:gd name="T2" fmla="*/ 2147483647 w 113"/>
              <a:gd name="T3" fmla="*/ 2147483647 h 113"/>
              <a:gd name="T4" fmla="*/ 0 w 113"/>
              <a:gd name="T5" fmla="*/ 2147483647 h 113"/>
              <a:gd name="T6" fmla="*/ 0 w 113"/>
              <a:gd name="T7" fmla="*/ 2147483647 h 113"/>
              <a:gd name="T8" fmla="*/ 2147483647 w 113"/>
              <a:gd name="T9" fmla="*/ 2147483647 h 113"/>
              <a:gd name="T10" fmla="*/ 2147483647 w 113"/>
              <a:gd name="T11" fmla="*/ 2147483647 h 113"/>
              <a:gd name="T12" fmla="*/ 2147483647 w 113"/>
              <a:gd name="T13" fmla="*/ 2147483647 h 113"/>
              <a:gd name="T14" fmla="*/ 2147483647 w 113"/>
              <a:gd name="T15" fmla="*/ 2147483647 h 113"/>
              <a:gd name="T16" fmla="*/ 2147483647 w 113"/>
              <a:gd name="T17" fmla="*/ 2147483647 h 113"/>
              <a:gd name="T18" fmla="*/ 2147483647 w 113"/>
              <a:gd name="T19" fmla="*/ 2147483647 h 113"/>
              <a:gd name="T20" fmla="*/ 2147483647 w 113"/>
              <a:gd name="T21" fmla="*/ 2147483647 h 113"/>
              <a:gd name="T22" fmla="*/ 2147483647 w 113"/>
              <a:gd name="T23" fmla="*/ 0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3"/>
              <a:gd name="T37" fmla="*/ 0 h 113"/>
              <a:gd name="T38" fmla="*/ 113 w 113"/>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3" h="113">
                <a:moveTo>
                  <a:pt x="57" y="0"/>
                </a:moveTo>
                <a:lnTo>
                  <a:pt x="5" y="35"/>
                </a:lnTo>
                <a:lnTo>
                  <a:pt x="0" y="57"/>
                </a:lnTo>
                <a:lnTo>
                  <a:pt x="0" y="61"/>
                </a:lnTo>
                <a:lnTo>
                  <a:pt x="39" y="110"/>
                </a:lnTo>
                <a:lnTo>
                  <a:pt x="57" y="113"/>
                </a:lnTo>
                <a:lnTo>
                  <a:pt x="61" y="113"/>
                </a:lnTo>
                <a:lnTo>
                  <a:pt x="110" y="75"/>
                </a:lnTo>
                <a:lnTo>
                  <a:pt x="113" y="57"/>
                </a:lnTo>
                <a:lnTo>
                  <a:pt x="113" y="52"/>
                </a:lnTo>
                <a:lnTo>
                  <a:pt x="74" y="3"/>
                </a:lnTo>
                <a:lnTo>
                  <a:pt x="57"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5" name="Freeform 28">
            <a:extLst>
              <a:ext uri="{FF2B5EF4-FFF2-40B4-BE49-F238E27FC236}">
                <a16:creationId xmlns:a16="http://schemas.microsoft.com/office/drawing/2014/main" id="{EED81F6E-754E-4F93-97ED-6A11716410BD}"/>
              </a:ext>
            </a:extLst>
          </p:cNvPr>
          <p:cNvSpPr>
            <a:spLocks/>
          </p:cNvSpPr>
          <p:nvPr/>
        </p:nvSpPr>
        <p:spPr bwMode="auto">
          <a:xfrm>
            <a:off x="5051425" y="5081490"/>
            <a:ext cx="69850" cy="71437"/>
          </a:xfrm>
          <a:custGeom>
            <a:avLst/>
            <a:gdLst>
              <a:gd name="T0" fmla="*/ 2147483647 w 111"/>
              <a:gd name="T1" fmla="*/ 2147483647 h 113"/>
              <a:gd name="T2" fmla="*/ 2147483647 w 111"/>
              <a:gd name="T3" fmla="*/ 2147483647 h 113"/>
              <a:gd name="T4" fmla="*/ 2147483647 w 111"/>
              <a:gd name="T5" fmla="*/ 2147483647 h 113"/>
              <a:gd name="T6" fmla="*/ 2147483647 w 111"/>
              <a:gd name="T7" fmla="*/ 2147483647 h 113"/>
              <a:gd name="T8" fmla="*/ 2147483647 w 111"/>
              <a:gd name="T9" fmla="*/ 2147483647 h 113"/>
              <a:gd name="T10" fmla="*/ 0 w 111"/>
              <a:gd name="T11" fmla="*/ 2147483647 h 113"/>
              <a:gd name="T12" fmla="*/ 0 w 111"/>
              <a:gd name="T13" fmla="*/ 2147483647 h 113"/>
              <a:gd name="T14" fmla="*/ 2147483647 w 111"/>
              <a:gd name="T15" fmla="*/ 2147483647 h 113"/>
              <a:gd name="T16" fmla="*/ 2147483647 w 111"/>
              <a:gd name="T17" fmla="*/ 0 h 113"/>
              <a:gd name="T18" fmla="*/ 2147483647 w 111"/>
              <a:gd name="T19" fmla="*/ 0 h 113"/>
              <a:gd name="T20" fmla="*/ 2147483647 w 111"/>
              <a:gd name="T21" fmla="*/ 2147483647 h 113"/>
              <a:gd name="T22" fmla="*/ 2147483647 w 111"/>
              <a:gd name="T23" fmla="*/ 2147483647 h 113"/>
              <a:gd name="T24" fmla="*/ 2147483647 w 111"/>
              <a:gd name="T25" fmla="*/ 2147483647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1"/>
              <a:gd name="T40" fmla="*/ 0 h 113"/>
              <a:gd name="T41" fmla="*/ 111 w 111"/>
              <a:gd name="T42" fmla="*/ 113 h 1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1" h="113">
                <a:moveTo>
                  <a:pt x="111" y="61"/>
                </a:moveTo>
                <a:lnTo>
                  <a:pt x="73" y="110"/>
                </a:lnTo>
                <a:lnTo>
                  <a:pt x="56" y="113"/>
                </a:lnTo>
                <a:lnTo>
                  <a:pt x="51" y="113"/>
                </a:lnTo>
                <a:lnTo>
                  <a:pt x="2" y="75"/>
                </a:lnTo>
                <a:lnTo>
                  <a:pt x="0" y="57"/>
                </a:lnTo>
                <a:lnTo>
                  <a:pt x="0" y="52"/>
                </a:lnTo>
                <a:lnTo>
                  <a:pt x="38" y="3"/>
                </a:lnTo>
                <a:lnTo>
                  <a:pt x="56" y="0"/>
                </a:lnTo>
                <a:lnTo>
                  <a:pt x="60" y="0"/>
                </a:lnTo>
                <a:lnTo>
                  <a:pt x="108" y="39"/>
                </a:lnTo>
                <a:lnTo>
                  <a:pt x="111" y="57"/>
                </a:lnTo>
                <a:lnTo>
                  <a:pt x="111"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6" name="Freeform 29">
            <a:extLst>
              <a:ext uri="{FF2B5EF4-FFF2-40B4-BE49-F238E27FC236}">
                <a16:creationId xmlns:a16="http://schemas.microsoft.com/office/drawing/2014/main" id="{2B8DBFAD-51C6-47FD-8E18-16EE86389CEA}"/>
              </a:ext>
            </a:extLst>
          </p:cNvPr>
          <p:cNvSpPr>
            <a:spLocks/>
          </p:cNvSpPr>
          <p:nvPr/>
        </p:nvSpPr>
        <p:spPr bwMode="auto">
          <a:xfrm>
            <a:off x="5051425" y="5081490"/>
            <a:ext cx="69850" cy="71437"/>
          </a:xfrm>
          <a:custGeom>
            <a:avLst/>
            <a:gdLst>
              <a:gd name="T0" fmla="*/ 2147483647 w 111"/>
              <a:gd name="T1" fmla="*/ 0 h 113"/>
              <a:gd name="T2" fmla="*/ 2147483647 w 111"/>
              <a:gd name="T3" fmla="*/ 2147483647 h 113"/>
              <a:gd name="T4" fmla="*/ 0 w 111"/>
              <a:gd name="T5" fmla="*/ 2147483647 h 113"/>
              <a:gd name="T6" fmla="*/ 0 w 111"/>
              <a:gd name="T7" fmla="*/ 2147483647 h 113"/>
              <a:gd name="T8" fmla="*/ 2147483647 w 111"/>
              <a:gd name="T9" fmla="*/ 2147483647 h 113"/>
              <a:gd name="T10" fmla="*/ 2147483647 w 111"/>
              <a:gd name="T11" fmla="*/ 2147483647 h 113"/>
              <a:gd name="T12" fmla="*/ 2147483647 w 111"/>
              <a:gd name="T13" fmla="*/ 2147483647 h 113"/>
              <a:gd name="T14" fmla="*/ 2147483647 w 111"/>
              <a:gd name="T15" fmla="*/ 2147483647 h 113"/>
              <a:gd name="T16" fmla="*/ 2147483647 w 111"/>
              <a:gd name="T17" fmla="*/ 2147483647 h 113"/>
              <a:gd name="T18" fmla="*/ 2147483647 w 111"/>
              <a:gd name="T19" fmla="*/ 2147483647 h 113"/>
              <a:gd name="T20" fmla="*/ 2147483647 w 111"/>
              <a:gd name="T21" fmla="*/ 2147483647 h 113"/>
              <a:gd name="T22" fmla="*/ 2147483647 w 111"/>
              <a:gd name="T23" fmla="*/ 0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
              <a:gd name="T37" fmla="*/ 0 h 113"/>
              <a:gd name="T38" fmla="*/ 111 w 111"/>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 h="113">
                <a:moveTo>
                  <a:pt x="56" y="0"/>
                </a:moveTo>
                <a:lnTo>
                  <a:pt x="4" y="35"/>
                </a:lnTo>
                <a:lnTo>
                  <a:pt x="0" y="57"/>
                </a:lnTo>
                <a:lnTo>
                  <a:pt x="0" y="61"/>
                </a:lnTo>
                <a:lnTo>
                  <a:pt x="38" y="110"/>
                </a:lnTo>
                <a:lnTo>
                  <a:pt x="56" y="113"/>
                </a:lnTo>
                <a:lnTo>
                  <a:pt x="60" y="113"/>
                </a:lnTo>
                <a:lnTo>
                  <a:pt x="108" y="75"/>
                </a:lnTo>
                <a:lnTo>
                  <a:pt x="111" y="57"/>
                </a:lnTo>
                <a:lnTo>
                  <a:pt x="111" y="52"/>
                </a:lnTo>
                <a:lnTo>
                  <a:pt x="73" y="3"/>
                </a:lnTo>
                <a:lnTo>
                  <a:pt x="56"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7" name="Freeform 30">
            <a:extLst>
              <a:ext uri="{FF2B5EF4-FFF2-40B4-BE49-F238E27FC236}">
                <a16:creationId xmlns:a16="http://schemas.microsoft.com/office/drawing/2014/main" id="{C653DE23-9613-4543-8AE2-DE0AE76DFFE7}"/>
              </a:ext>
            </a:extLst>
          </p:cNvPr>
          <p:cNvSpPr>
            <a:spLocks/>
          </p:cNvSpPr>
          <p:nvPr/>
        </p:nvSpPr>
        <p:spPr bwMode="auto">
          <a:xfrm>
            <a:off x="5076825" y="3805140"/>
            <a:ext cx="46037" cy="1285875"/>
          </a:xfrm>
          <a:custGeom>
            <a:avLst/>
            <a:gdLst>
              <a:gd name="T0" fmla="*/ 0 w 45719"/>
              <a:gd name="T1" fmla="*/ 0 h 2380"/>
              <a:gd name="T2" fmla="*/ 0 w 45719"/>
              <a:gd name="T3" fmla="*/ 2147483647 h 2380"/>
              <a:gd name="T4" fmla="*/ 0 60000 65536"/>
              <a:gd name="T5" fmla="*/ 0 60000 65536"/>
              <a:gd name="T6" fmla="*/ 0 w 45719"/>
              <a:gd name="T7" fmla="*/ 0 h 2380"/>
              <a:gd name="T8" fmla="*/ 0 w 45719"/>
              <a:gd name="T9" fmla="*/ 2380 h 2380"/>
            </a:gdLst>
            <a:ahLst/>
            <a:cxnLst>
              <a:cxn ang="T4">
                <a:pos x="T0" y="T1"/>
              </a:cxn>
              <a:cxn ang="T5">
                <a:pos x="T2" y="T3"/>
              </a:cxn>
            </a:cxnLst>
            <a:rect l="T6" t="T7" r="T8" b="T9"/>
            <a:pathLst>
              <a:path w="45719" h="2380">
                <a:moveTo>
                  <a:pt x="0" y="0"/>
                </a:moveTo>
                <a:lnTo>
                  <a:pt x="0" y="238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8" name="Freeform 33">
            <a:extLst>
              <a:ext uri="{FF2B5EF4-FFF2-40B4-BE49-F238E27FC236}">
                <a16:creationId xmlns:a16="http://schemas.microsoft.com/office/drawing/2014/main" id="{DCA8F38B-E739-49F8-87A6-2D2FE261287B}"/>
              </a:ext>
            </a:extLst>
          </p:cNvPr>
          <p:cNvSpPr>
            <a:spLocks/>
          </p:cNvSpPr>
          <p:nvPr/>
        </p:nvSpPr>
        <p:spPr bwMode="auto">
          <a:xfrm>
            <a:off x="3976687" y="2370040"/>
            <a:ext cx="73025" cy="71437"/>
          </a:xfrm>
          <a:custGeom>
            <a:avLst/>
            <a:gdLst>
              <a:gd name="T0" fmla="*/ 2147483647 w 115"/>
              <a:gd name="T1" fmla="*/ 2147483647 h 113"/>
              <a:gd name="T2" fmla="*/ 2147483647 w 115"/>
              <a:gd name="T3" fmla="*/ 2147483647 h 113"/>
              <a:gd name="T4" fmla="*/ 2147483647 w 115"/>
              <a:gd name="T5" fmla="*/ 2147483647 h 113"/>
              <a:gd name="T6" fmla="*/ 2147483647 w 115"/>
              <a:gd name="T7" fmla="*/ 2147483647 h 113"/>
              <a:gd name="T8" fmla="*/ 2147483647 w 115"/>
              <a:gd name="T9" fmla="*/ 2147483647 h 113"/>
              <a:gd name="T10" fmla="*/ 0 w 115"/>
              <a:gd name="T11" fmla="*/ 2147483647 h 113"/>
              <a:gd name="T12" fmla="*/ 0 w 115"/>
              <a:gd name="T13" fmla="*/ 2147483647 h 113"/>
              <a:gd name="T14" fmla="*/ 2147483647 w 115"/>
              <a:gd name="T15" fmla="*/ 2147483647 h 113"/>
              <a:gd name="T16" fmla="*/ 2147483647 w 115"/>
              <a:gd name="T17" fmla="*/ 0 h 113"/>
              <a:gd name="T18" fmla="*/ 2147483647 w 115"/>
              <a:gd name="T19" fmla="*/ 0 h 113"/>
              <a:gd name="T20" fmla="*/ 2147483647 w 115"/>
              <a:gd name="T21" fmla="*/ 2147483647 h 113"/>
              <a:gd name="T22" fmla="*/ 2147483647 w 115"/>
              <a:gd name="T23" fmla="*/ 2147483647 h 113"/>
              <a:gd name="T24" fmla="*/ 2147483647 w 115"/>
              <a:gd name="T25" fmla="*/ 2147483647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
              <a:gd name="T40" fmla="*/ 0 h 113"/>
              <a:gd name="T41" fmla="*/ 115 w 115"/>
              <a:gd name="T42" fmla="*/ 113 h 1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 h="113">
                <a:moveTo>
                  <a:pt x="115" y="61"/>
                </a:moveTo>
                <a:lnTo>
                  <a:pt x="76" y="110"/>
                </a:lnTo>
                <a:lnTo>
                  <a:pt x="58" y="113"/>
                </a:lnTo>
                <a:lnTo>
                  <a:pt x="53" y="113"/>
                </a:lnTo>
                <a:lnTo>
                  <a:pt x="3" y="75"/>
                </a:lnTo>
                <a:lnTo>
                  <a:pt x="0" y="57"/>
                </a:lnTo>
                <a:lnTo>
                  <a:pt x="0" y="52"/>
                </a:lnTo>
                <a:lnTo>
                  <a:pt x="40" y="3"/>
                </a:lnTo>
                <a:lnTo>
                  <a:pt x="58" y="0"/>
                </a:lnTo>
                <a:lnTo>
                  <a:pt x="63" y="0"/>
                </a:lnTo>
                <a:lnTo>
                  <a:pt x="112" y="39"/>
                </a:lnTo>
                <a:lnTo>
                  <a:pt x="115" y="57"/>
                </a:lnTo>
                <a:lnTo>
                  <a:pt x="115"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89" name="Freeform 34">
            <a:extLst>
              <a:ext uri="{FF2B5EF4-FFF2-40B4-BE49-F238E27FC236}">
                <a16:creationId xmlns:a16="http://schemas.microsoft.com/office/drawing/2014/main" id="{CB440226-C1F1-4DA8-93D7-E0B0B7B9911A}"/>
              </a:ext>
            </a:extLst>
          </p:cNvPr>
          <p:cNvSpPr>
            <a:spLocks/>
          </p:cNvSpPr>
          <p:nvPr/>
        </p:nvSpPr>
        <p:spPr bwMode="auto">
          <a:xfrm>
            <a:off x="3976687" y="2370040"/>
            <a:ext cx="73025" cy="71437"/>
          </a:xfrm>
          <a:custGeom>
            <a:avLst/>
            <a:gdLst>
              <a:gd name="T0" fmla="*/ 2147483647 w 115"/>
              <a:gd name="T1" fmla="*/ 0 h 113"/>
              <a:gd name="T2" fmla="*/ 2147483647 w 115"/>
              <a:gd name="T3" fmla="*/ 2147483647 h 113"/>
              <a:gd name="T4" fmla="*/ 0 w 115"/>
              <a:gd name="T5" fmla="*/ 2147483647 h 113"/>
              <a:gd name="T6" fmla="*/ 0 w 115"/>
              <a:gd name="T7" fmla="*/ 2147483647 h 113"/>
              <a:gd name="T8" fmla="*/ 2147483647 w 115"/>
              <a:gd name="T9" fmla="*/ 2147483647 h 113"/>
              <a:gd name="T10" fmla="*/ 2147483647 w 115"/>
              <a:gd name="T11" fmla="*/ 2147483647 h 113"/>
              <a:gd name="T12" fmla="*/ 2147483647 w 115"/>
              <a:gd name="T13" fmla="*/ 2147483647 h 113"/>
              <a:gd name="T14" fmla="*/ 2147483647 w 115"/>
              <a:gd name="T15" fmla="*/ 2147483647 h 113"/>
              <a:gd name="T16" fmla="*/ 2147483647 w 115"/>
              <a:gd name="T17" fmla="*/ 2147483647 h 113"/>
              <a:gd name="T18" fmla="*/ 2147483647 w 115"/>
              <a:gd name="T19" fmla="*/ 2147483647 h 113"/>
              <a:gd name="T20" fmla="*/ 2147483647 w 115"/>
              <a:gd name="T21" fmla="*/ 2147483647 h 113"/>
              <a:gd name="T22" fmla="*/ 2147483647 w 115"/>
              <a:gd name="T23" fmla="*/ 0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113"/>
              <a:gd name="T38" fmla="*/ 115 w 115"/>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113">
                <a:moveTo>
                  <a:pt x="58" y="0"/>
                </a:moveTo>
                <a:lnTo>
                  <a:pt x="5" y="35"/>
                </a:lnTo>
                <a:lnTo>
                  <a:pt x="0" y="57"/>
                </a:lnTo>
                <a:lnTo>
                  <a:pt x="0" y="61"/>
                </a:lnTo>
                <a:lnTo>
                  <a:pt x="40" y="110"/>
                </a:lnTo>
                <a:lnTo>
                  <a:pt x="58" y="113"/>
                </a:lnTo>
                <a:lnTo>
                  <a:pt x="63" y="113"/>
                </a:lnTo>
                <a:lnTo>
                  <a:pt x="112" y="75"/>
                </a:lnTo>
                <a:lnTo>
                  <a:pt x="115" y="57"/>
                </a:lnTo>
                <a:lnTo>
                  <a:pt x="115" y="52"/>
                </a:lnTo>
                <a:lnTo>
                  <a:pt x="76" y="3"/>
                </a:lnTo>
                <a:lnTo>
                  <a:pt x="58"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90" name="Freeform 35">
            <a:extLst>
              <a:ext uri="{FF2B5EF4-FFF2-40B4-BE49-F238E27FC236}">
                <a16:creationId xmlns:a16="http://schemas.microsoft.com/office/drawing/2014/main" id="{46748087-9928-48BF-A8AC-2DD0E6F4D1FB}"/>
              </a:ext>
            </a:extLst>
          </p:cNvPr>
          <p:cNvSpPr>
            <a:spLocks/>
          </p:cNvSpPr>
          <p:nvPr/>
        </p:nvSpPr>
        <p:spPr bwMode="auto">
          <a:xfrm>
            <a:off x="4002087" y="2441477"/>
            <a:ext cx="0" cy="1331913"/>
          </a:xfrm>
          <a:custGeom>
            <a:avLst/>
            <a:gdLst>
              <a:gd name="T0" fmla="*/ 0 h 3400"/>
              <a:gd name="T1" fmla="*/ 2147483647 h 3400"/>
              <a:gd name="T2" fmla="*/ 0 60000 65536"/>
              <a:gd name="T3" fmla="*/ 0 60000 65536"/>
              <a:gd name="T4" fmla="*/ 0 h 3400"/>
              <a:gd name="T5" fmla="*/ 3400 h 3400"/>
            </a:gdLst>
            <a:ahLst/>
            <a:cxnLst>
              <a:cxn ang="T2">
                <a:pos x="0" y="T0"/>
              </a:cxn>
              <a:cxn ang="T3">
                <a:pos x="0" y="T1"/>
              </a:cxn>
            </a:cxnLst>
            <a:rect l="0" t="T4" r="0" b="T5"/>
            <a:pathLst>
              <a:path h="3400">
                <a:moveTo>
                  <a:pt x="0" y="0"/>
                </a:moveTo>
                <a:lnTo>
                  <a:pt x="0" y="340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91" name="Freeform 36">
            <a:extLst>
              <a:ext uri="{FF2B5EF4-FFF2-40B4-BE49-F238E27FC236}">
                <a16:creationId xmlns:a16="http://schemas.microsoft.com/office/drawing/2014/main" id="{28219477-A7DB-480C-9D25-13C75F7C3963}"/>
              </a:ext>
            </a:extLst>
          </p:cNvPr>
          <p:cNvSpPr>
            <a:spLocks/>
          </p:cNvSpPr>
          <p:nvPr/>
        </p:nvSpPr>
        <p:spPr bwMode="auto">
          <a:xfrm>
            <a:off x="7515225" y="4752877"/>
            <a:ext cx="71437" cy="69850"/>
          </a:xfrm>
          <a:custGeom>
            <a:avLst/>
            <a:gdLst>
              <a:gd name="T0" fmla="*/ 2147483647 w 112"/>
              <a:gd name="T1" fmla="*/ 2147483647 h 111"/>
              <a:gd name="T2" fmla="*/ 2147483647 w 112"/>
              <a:gd name="T3" fmla="*/ 2147483647 h 111"/>
              <a:gd name="T4" fmla="*/ 2147483647 w 112"/>
              <a:gd name="T5" fmla="*/ 2147483647 h 111"/>
              <a:gd name="T6" fmla="*/ 2147483647 w 112"/>
              <a:gd name="T7" fmla="*/ 2147483647 h 111"/>
              <a:gd name="T8" fmla="*/ 2147483647 w 112"/>
              <a:gd name="T9" fmla="*/ 2147483647 h 111"/>
              <a:gd name="T10" fmla="*/ 0 w 112"/>
              <a:gd name="T11" fmla="*/ 2147483647 h 111"/>
              <a:gd name="T12" fmla="*/ 0 w 112"/>
              <a:gd name="T13" fmla="*/ 2147483647 h 111"/>
              <a:gd name="T14" fmla="*/ 2147483647 w 112"/>
              <a:gd name="T15" fmla="*/ 2147483647 h 111"/>
              <a:gd name="T16" fmla="*/ 2147483647 w 112"/>
              <a:gd name="T17" fmla="*/ 0 h 111"/>
              <a:gd name="T18" fmla="*/ 2147483647 w 112"/>
              <a:gd name="T19" fmla="*/ 0 h 111"/>
              <a:gd name="T20" fmla="*/ 2147483647 w 112"/>
              <a:gd name="T21" fmla="*/ 2147483647 h 111"/>
              <a:gd name="T22" fmla="*/ 2147483647 w 112"/>
              <a:gd name="T23" fmla="*/ 2147483647 h 111"/>
              <a:gd name="T24" fmla="*/ 2147483647 w 112"/>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2"/>
              <a:gd name="T40" fmla="*/ 0 h 111"/>
              <a:gd name="T41" fmla="*/ 112 w 112"/>
              <a:gd name="T42" fmla="*/ 111 h 1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2" h="111">
                <a:moveTo>
                  <a:pt x="112" y="61"/>
                </a:moveTo>
                <a:lnTo>
                  <a:pt x="74" y="109"/>
                </a:lnTo>
                <a:lnTo>
                  <a:pt x="57" y="111"/>
                </a:lnTo>
                <a:lnTo>
                  <a:pt x="52" y="111"/>
                </a:lnTo>
                <a:lnTo>
                  <a:pt x="3" y="74"/>
                </a:lnTo>
                <a:lnTo>
                  <a:pt x="0" y="56"/>
                </a:lnTo>
                <a:lnTo>
                  <a:pt x="0" y="52"/>
                </a:lnTo>
                <a:lnTo>
                  <a:pt x="39" y="3"/>
                </a:lnTo>
                <a:lnTo>
                  <a:pt x="57" y="0"/>
                </a:lnTo>
                <a:lnTo>
                  <a:pt x="61" y="0"/>
                </a:lnTo>
                <a:lnTo>
                  <a:pt x="109" y="38"/>
                </a:lnTo>
                <a:lnTo>
                  <a:pt x="112" y="56"/>
                </a:lnTo>
                <a:lnTo>
                  <a:pt x="112"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92" name="Freeform 37">
            <a:extLst>
              <a:ext uri="{FF2B5EF4-FFF2-40B4-BE49-F238E27FC236}">
                <a16:creationId xmlns:a16="http://schemas.microsoft.com/office/drawing/2014/main" id="{4E50CF84-0CB1-40AA-8094-FC9BBE54429C}"/>
              </a:ext>
            </a:extLst>
          </p:cNvPr>
          <p:cNvSpPr>
            <a:spLocks/>
          </p:cNvSpPr>
          <p:nvPr/>
        </p:nvSpPr>
        <p:spPr bwMode="auto">
          <a:xfrm>
            <a:off x="7515225" y="4752877"/>
            <a:ext cx="71437" cy="69850"/>
          </a:xfrm>
          <a:custGeom>
            <a:avLst/>
            <a:gdLst>
              <a:gd name="T0" fmla="*/ 2147483647 w 112"/>
              <a:gd name="T1" fmla="*/ 0 h 111"/>
              <a:gd name="T2" fmla="*/ 2147483647 w 112"/>
              <a:gd name="T3" fmla="*/ 2147483647 h 111"/>
              <a:gd name="T4" fmla="*/ 0 w 112"/>
              <a:gd name="T5" fmla="*/ 2147483647 h 111"/>
              <a:gd name="T6" fmla="*/ 0 w 112"/>
              <a:gd name="T7" fmla="*/ 2147483647 h 111"/>
              <a:gd name="T8" fmla="*/ 2147483647 w 112"/>
              <a:gd name="T9" fmla="*/ 2147483647 h 111"/>
              <a:gd name="T10" fmla="*/ 2147483647 w 112"/>
              <a:gd name="T11" fmla="*/ 2147483647 h 111"/>
              <a:gd name="T12" fmla="*/ 2147483647 w 112"/>
              <a:gd name="T13" fmla="*/ 2147483647 h 111"/>
              <a:gd name="T14" fmla="*/ 2147483647 w 112"/>
              <a:gd name="T15" fmla="*/ 2147483647 h 111"/>
              <a:gd name="T16" fmla="*/ 2147483647 w 112"/>
              <a:gd name="T17" fmla="*/ 2147483647 h 111"/>
              <a:gd name="T18" fmla="*/ 2147483647 w 112"/>
              <a:gd name="T19" fmla="*/ 2147483647 h 111"/>
              <a:gd name="T20" fmla="*/ 2147483647 w 112"/>
              <a:gd name="T21" fmla="*/ 2147483647 h 111"/>
              <a:gd name="T22" fmla="*/ 2147483647 w 112"/>
              <a:gd name="T23" fmla="*/ 0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2"/>
              <a:gd name="T37" fmla="*/ 0 h 111"/>
              <a:gd name="T38" fmla="*/ 112 w 112"/>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2" h="111">
                <a:moveTo>
                  <a:pt x="57" y="0"/>
                </a:moveTo>
                <a:lnTo>
                  <a:pt x="5" y="34"/>
                </a:lnTo>
                <a:lnTo>
                  <a:pt x="0" y="56"/>
                </a:lnTo>
                <a:lnTo>
                  <a:pt x="0" y="61"/>
                </a:lnTo>
                <a:lnTo>
                  <a:pt x="39" y="109"/>
                </a:lnTo>
                <a:lnTo>
                  <a:pt x="57" y="111"/>
                </a:lnTo>
                <a:lnTo>
                  <a:pt x="61" y="111"/>
                </a:lnTo>
                <a:lnTo>
                  <a:pt x="109" y="74"/>
                </a:lnTo>
                <a:lnTo>
                  <a:pt x="112" y="56"/>
                </a:lnTo>
                <a:lnTo>
                  <a:pt x="112" y="52"/>
                </a:lnTo>
                <a:lnTo>
                  <a:pt x="74" y="3"/>
                </a:lnTo>
                <a:lnTo>
                  <a:pt x="57"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93" name="Freeform 38">
            <a:extLst>
              <a:ext uri="{FF2B5EF4-FFF2-40B4-BE49-F238E27FC236}">
                <a16:creationId xmlns:a16="http://schemas.microsoft.com/office/drawing/2014/main" id="{8D23EF45-EFD8-4819-A992-C08E2ACA4636}"/>
              </a:ext>
            </a:extLst>
          </p:cNvPr>
          <p:cNvSpPr>
            <a:spLocks/>
          </p:cNvSpPr>
          <p:nvPr/>
        </p:nvSpPr>
        <p:spPr bwMode="auto">
          <a:xfrm>
            <a:off x="7551737" y="3808315"/>
            <a:ext cx="0" cy="971550"/>
          </a:xfrm>
          <a:custGeom>
            <a:avLst/>
            <a:gdLst>
              <a:gd name="T0" fmla="*/ 2147483647 h 3060"/>
              <a:gd name="T1" fmla="*/ 0 h 3060"/>
              <a:gd name="T2" fmla="*/ 0 60000 65536"/>
              <a:gd name="T3" fmla="*/ 0 60000 65536"/>
              <a:gd name="T4" fmla="*/ 0 h 3060"/>
              <a:gd name="T5" fmla="*/ 3060 h 3060"/>
            </a:gdLst>
            <a:ahLst/>
            <a:cxnLst>
              <a:cxn ang="T2">
                <a:pos x="0" y="T0"/>
              </a:cxn>
              <a:cxn ang="T3">
                <a:pos x="0" y="T1"/>
              </a:cxn>
            </a:cxnLst>
            <a:rect l="0" t="T4" r="0" b="T5"/>
            <a:pathLst>
              <a:path h="3060">
                <a:moveTo>
                  <a:pt x="0" y="3060"/>
                </a:move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94" name="Freeform 39">
            <a:extLst>
              <a:ext uri="{FF2B5EF4-FFF2-40B4-BE49-F238E27FC236}">
                <a16:creationId xmlns:a16="http://schemas.microsoft.com/office/drawing/2014/main" id="{6909F605-7114-4D44-A129-C65A014EB2A0}"/>
              </a:ext>
            </a:extLst>
          </p:cNvPr>
          <p:cNvSpPr>
            <a:spLocks/>
          </p:cNvSpPr>
          <p:nvPr/>
        </p:nvSpPr>
        <p:spPr bwMode="auto">
          <a:xfrm>
            <a:off x="6118225" y="2982815"/>
            <a:ext cx="0" cy="828675"/>
          </a:xfrm>
          <a:custGeom>
            <a:avLst/>
            <a:gdLst>
              <a:gd name="T0" fmla="*/ 0 h 2368"/>
              <a:gd name="T1" fmla="*/ 2147483647 h 2368"/>
              <a:gd name="T2" fmla="*/ 0 60000 65536"/>
              <a:gd name="T3" fmla="*/ 0 60000 65536"/>
              <a:gd name="T4" fmla="*/ 0 h 2368"/>
              <a:gd name="T5" fmla="*/ 2368 h 2368"/>
            </a:gdLst>
            <a:ahLst/>
            <a:cxnLst>
              <a:cxn ang="T2">
                <a:pos x="0" y="T0"/>
              </a:cxn>
              <a:cxn ang="T3">
                <a:pos x="0" y="T1"/>
              </a:cxn>
            </a:cxnLst>
            <a:rect l="0" t="T4" r="0" b="T5"/>
            <a:pathLst>
              <a:path h="2368">
                <a:moveTo>
                  <a:pt x="0" y="0"/>
                </a:moveTo>
                <a:lnTo>
                  <a:pt x="0" y="23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95" name="Freeform 40">
            <a:extLst>
              <a:ext uri="{FF2B5EF4-FFF2-40B4-BE49-F238E27FC236}">
                <a16:creationId xmlns:a16="http://schemas.microsoft.com/office/drawing/2014/main" id="{2DC5D87E-C154-4230-A264-31133E1F486E}"/>
              </a:ext>
            </a:extLst>
          </p:cNvPr>
          <p:cNvSpPr>
            <a:spLocks/>
          </p:cNvSpPr>
          <p:nvPr/>
        </p:nvSpPr>
        <p:spPr bwMode="auto">
          <a:xfrm>
            <a:off x="6076950" y="2924077"/>
            <a:ext cx="73025" cy="69850"/>
          </a:xfrm>
          <a:custGeom>
            <a:avLst/>
            <a:gdLst>
              <a:gd name="T0" fmla="*/ 2147483647 w 114"/>
              <a:gd name="T1" fmla="*/ 2147483647 h 111"/>
              <a:gd name="T2" fmla="*/ 2147483647 w 114"/>
              <a:gd name="T3" fmla="*/ 2147483647 h 111"/>
              <a:gd name="T4" fmla="*/ 2147483647 w 114"/>
              <a:gd name="T5" fmla="*/ 2147483647 h 111"/>
              <a:gd name="T6" fmla="*/ 2147483647 w 114"/>
              <a:gd name="T7" fmla="*/ 2147483647 h 111"/>
              <a:gd name="T8" fmla="*/ 2147483647 w 114"/>
              <a:gd name="T9" fmla="*/ 2147483647 h 111"/>
              <a:gd name="T10" fmla="*/ 0 w 114"/>
              <a:gd name="T11" fmla="*/ 2147483647 h 111"/>
              <a:gd name="T12" fmla="*/ 0 w 114"/>
              <a:gd name="T13" fmla="*/ 2147483647 h 111"/>
              <a:gd name="T14" fmla="*/ 2147483647 w 114"/>
              <a:gd name="T15" fmla="*/ 2147483647 h 111"/>
              <a:gd name="T16" fmla="*/ 2147483647 w 114"/>
              <a:gd name="T17" fmla="*/ 0 h 111"/>
              <a:gd name="T18" fmla="*/ 2147483647 w 114"/>
              <a:gd name="T19" fmla="*/ 0 h 111"/>
              <a:gd name="T20" fmla="*/ 2147483647 w 114"/>
              <a:gd name="T21" fmla="*/ 2147483647 h 111"/>
              <a:gd name="T22" fmla="*/ 2147483647 w 114"/>
              <a:gd name="T23" fmla="*/ 2147483647 h 111"/>
              <a:gd name="T24" fmla="*/ 2147483647 w 114"/>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4"/>
              <a:gd name="T40" fmla="*/ 0 h 111"/>
              <a:gd name="T41" fmla="*/ 114 w 114"/>
              <a:gd name="T42" fmla="*/ 111 h 1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4" h="111">
                <a:moveTo>
                  <a:pt x="114" y="61"/>
                </a:moveTo>
                <a:lnTo>
                  <a:pt x="75" y="109"/>
                </a:lnTo>
                <a:lnTo>
                  <a:pt x="56" y="111"/>
                </a:lnTo>
                <a:lnTo>
                  <a:pt x="51" y="111"/>
                </a:lnTo>
                <a:lnTo>
                  <a:pt x="3" y="74"/>
                </a:lnTo>
                <a:lnTo>
                  <a:pt x="0" y="56"/>
                </a:lnTo>
                <a:lnTo>
                  <a:pt x="0" y="52"/>
                </a:lnTo>
                <a:lnTo>
                  <a:pt x="38" y="3"/>
                </a:lnTo>
                <a:lnTo>
                  <a:pt x="56" y="0"/>
                </a:lnTo>
                <a:lnTo>
                  <a:pt x="61" y="0"/>
                </a:lnTo>
                <a:lnTo>
                  <a:pt x="111" y="38"/>
                </a:lnTo>
                <a:lnTo>
                  <a:pt x="114" y="56"/>
                </a:lnTo>
                <a:lnTo>
                  <a:pt x="114"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96" name="Freeform 41">
            <a:extLst>
              <a:ext uri="{FF2B5EF4-FFF2-40B4-BE49-F238E27FC236}">
                <a16:creationId xmlns:a16="http://schemas.microsoft.com/office/drawing/2014/main" id="{202B843C-D390-440C-9209-075D952025EF}"/>
              </a:ext>
            </a:extLst>
          </p:cNvPr>
          <p:cNvSpPr>
            <a:spLocks/>
          </p:cNvSpPr>
          <p:nvPr/>
        </p:nvSpPr>
        <p:spPr bwMode="auto">
          <a:xfrm>
            <a:off x="6076950" y="2924077"/>
            <a:ext cx="73025" cy="69850"/>
          </a:xfrm>
          <a:custGeom>
            <a:avLst/>
            <a:gdLst>
              <a:gd name="T0" fmla="*/ 2147483647 w 114"/>
              <a:gd name="T1" fmla="*/ 0 h 111"/>
              <a:gd name="T2" fmla="*/ 2147483647 w 114"/>
              <a:gd name="T3" fmla="*/ 2147483647 h 111"/>
              <a:gd name="T4" fmla="*/ 0 w 114"/>
              <a:gd name="T5" fmla="*/ 2147483647 h 111"/>
              <a:gd name="T6" fmla="*/ 0 w 114"/>
              <a:gd name="T7" fmla="*/ 2147483647 h 111"/>
              <a:gd name="T8" fmla="*/ 2147483647 w 114"/>
              <a:gd name="T9" fmla="*/ 2147483647 h 111"/>
              <a:gd name="T10" fmla="*/ 2147483647 w 114"/>
              <a:gd name="T11" fmla="*/ 2147483647 h 111"/>
              <a:gd name="T12" fmla="*/ 2147483647 w 114"/>
              <a:gd name="T13" fmla="*/ 2147483647 h 111"/>
              <a:gd name="T14" fmla="*/ 2147483647 w 114"/>
              <a:gd name="T15" fmla="*/ 2147483647 h 111"/>
              <a:gd name="T16" fmla="*/ 2147483647 w 114"/>
              <a:gd name="T17" fmla="*/ 2147483647 h 111"/>
              <a:gd name="T18" fmla="*/ 2147483647 w 114"/>
              <a:gd name="T19" fmla="*/ 2147483647 h 111"/>
              <a:gd name="T20" fmla="*/ 2147483647 w 114"/>
              <a:gd name="T21" fmla="*/ 2147483647 h 111"/>
              <a:gd name="T22" fmla="*/ 2147483647 w 114"/>
              <a:gd name="T23" fmla="*/ 0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4"/>
              <a:gd name="T37" fmla="*/ 0 h 111"/>
              <a:gd name="T38" fmla="*/ 114 w 114"/>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4" h="111">
                <a:moveTo>
                  <a:pt x="56" y="0"/>
                </a:moveTo>
                <a:lnTo>
                  <a:pt x="4" y="34"/>
                </a:lnTo>
                <a:lnTo>
                  <a:pt x="0" y="56"/>
                </a:lnTo>
                <a:lnTo>
                  <a:pt x="0" y="61"/>
                </a:lnTo>
                <a:lnTo>
                  <a:pt x="38" y="109"/>
                </a:lnTo>
                <a:lnTo>
                  <a:pt x="56" y="111"/>
                </a:lnTo>
                <a:lnTo>
                  <a:pt x="61" y="111"/>
                </a:lnTo>
                <a:lnTo>
                  <a:pt x="111" y="74"/>
                </a:lnTo>
                <a:lnTo>
                  <a:pt x="114" y="56"/>
                </a:lnTo>
                <a:lnTo>
                  <a:pt x="114" y="52"/>
                </a:lnTo>
                <a:lnTo>
                  <a:pt x="75" y="3"/>
                </a:lnTo>
                <a:lnTo>
                  <a:pt x="56"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grpSp>
        <p:nvGrpSpPr>
          <p:cNvPr id="97" name="组合 44">
            <a:extLst>
              <a:ext uri="{FF2B5EF4-FFF2-40B4-BE49-F238E27FC236}">
                <a16:creationId xmlns:a16="http://schemas.microsoft.com/office/drawing/2014/main" id="{E6635C30-FC35-4C82-B539-55971F5A665A}"/>
              </a:ext>
            </a:extLst>
          </p:cNvPr>
          <p:cNvGrpSpPr>
            <a:grpSpLocks/>
          </p:cNvGrpSpPr>
          <p:nvPr/>
        </p:nvGrpSpPr>
        <p:grpSpPr bwMode="auto">
          <a:xfrm>
            <a:off x="2155825" y="2427190"/>
            <a:ext cx="8285162" cy="2663825"/>
            <a:chOff x="837539" y="2952994"/>
            <a:chExt cx="8285512" cy="2663603"/>
          </a:xfrm>
        </p:grpSpPr>
        <p:sp>
          <p:nvSpPr>
            <p:cNvPr id="98" name="Freeform 7">
              <a:extLst>
                <a:ext uri="{FF2B5EF4-FFF2-40B4-BE49-F238E27FC236}">
                  <a16:creationId xmlns:a16="http://schemas.microsoft.com/office/drawing/2014/main" id="{53EDA5B3-134F-496F-83F3-96F9782F97E0}"/>
                </a:ext>
              </a:extLst>
            </p:cNvPr>
            <p:cNvSpPr>
              <a:spLocks/>
            </p:cNvSpPr>
            <p:nvPr/>
          </p:nvSpPr>
          <p:spPr bwMode="auto">
            <a:xfrm>
              <a:off x="7719168" y="2952994"/>
              <a:ext cx="0" cy="360650"/>
            </a:xfrm>
            <a:custGeom>
              <a:avLst/>
              <a:gdLst>
                <a:gd name="T0" fmla="*/ 0 h 568"/>
                <a:gd name="T1" fmla="*/ 2147483647 h 568"/>
                <a:gd name="T2" fmla="*/ 0 60000 65536"/>
                <a:gd name="T3" fmla="*/ 0 60000 65536"/>
                <a:gd name="T4" fmla="*/ 0 h 568"/>
                <a:gd name="T5" fmla="*/ 568 h 568"/>
              </a:gdLst>
              <a:ahLst/>
              <a:cxnLst>
                <a:cxn ang="T2">
                  <a:pos x="0" y="T0"/>
                </a:cxn>
                <a:cxn ang="T3">
                  <a:pos x="0" y="T1"/>
                </a:cxn>
              </a:cxnLst>
              <a:rect l="0" t="T4" r="0" b="T5"/>
              <a:pathLst>
                <a:path h="568">
                  <a:moveTo>
                    <a:pt x="0" y="0"/>
                  </a:moveTo>
                  <a:lnTo>
                    <a:pt x="0" y="568"/>
                  </a:lnTo>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grpSp>
          <p:nvGrpSpPr>
            <p:cNvPr id="99" name="组合 91">
              <a:extLst>
                <a:ext uri="{FF2B5EF4-FFF2-40B4-BE49-F238E27FC236}">
                  <a16:creationId xmlns:a16="http://schemas.microsoft.com/office/drawing/2014/main" id="{242537A6-5BE0-4465-9A08-0C78EE0275B2}"/>
                </a:ext>
              </a:extLst>
            </p:cNvPr>
            <p:cNvGrpSpPr>
              <a:grpSpLocks/>
            </p:cNvGrpSpPr>
            <p:nvPr/>
          </p:nvGrpSpPr>
          <p:grpSpPr bwMode="auto">
            <a:xfrm>
              <a:off x="837539" y="2952994"/>
              <a:ext cx="8285512" cy="2663603"/>
              <a:chOff x="837539" y="2952994"/>
              <a:chExt cx="8285512" cy="2663603"/>
            </a:xfrm>
          </p:grpSpPr>
          <p:sp>
            <p:nvSpPr>
              <p:cNvPr id="100" name="Freeform 6">
                <a:extLst>
                  <a:ext uri="{FF2B5EF4-FFF2-40B4-BE49-F238E27FC236}">
                    <a16:creationId xmlns:a16="http://schemas.microsoft.com/office/drawing/2014/main" id="{CFDD0C0A-87E4-467C-91DE-B9B8EA4CE366}"/>
                  </a:ext>
                </a:extLst>
              </p:cNvPr>
              <p:cNvSpPr>
                <a:spLocks/>
              </p:cNvSpPr>
              <p:nvPr/>
            </p:nvSpPr>
            <p:spPr bwMode="auto">
              <a:xfrm>
                <a:off x="837539" y="3313644"/>
                <a:ext cx="6875914" cy="575897"/>
              </a:xfrm>
              <a:custGeom>
                <a:avLst/>
                <a:gdLst>
                  <a:gd name="T0" fmla="*/ 0 w 11056"/>
                  <a:gd name="T1" fmla="*/ 2147483647 h 907"/>
                  <a:gd name="T2" fmla="*/ 2147483647 w 11056"/>
                  <a:gd name="T3" fmla="*/ 0 h 907"/>
                  <a:gd name="T4" fmla="*/ 0 60000 65536"/>
                  <a:gd name="T5" fmla="*/ 0 60000 65536"/>
                  <a:gd name="T6" fmla="*/ 0 w 11056"/>
                  <a:gd name="T7" fmla="*/ 0 h 907"/>
                  <a:gd name="T8" fmla="*/ 11056 w 11056"/>
                  <a:gd name="T9" fmla="*/ 907 h 907"/>
                </a:gdLst>
                <a:ahLst/>
                <a:cxnLst>
                  <a:cxn ang="T4">
                    <a:pos x="T0" y="T1"/>
                  </a:cxn>
                  <a:cxn ang="T5">
                    <a:pos x="T2" y="T3"/>
                  </a:cxn>
                </a:cxnLst>
                <a:rect l="T6" t="T7" r="T8" b="T9"/>
                <a:pathLst>
                  <a:path w="11056" h="907">
                    <a:moveTo>
                      <a:pt x="0" y="907"/>
                    </a:moveTo>
                    <a:lnTo>
                      <a:pt x="11056" y="0"/>
                    </a:lnTo>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01" name="Freeform 8">
                <a:extLst>
                  <a:ext uri="{FF2B5EF4-FFF2-40B4-BE49-F238E27FC236}">
                    <a16:creationId xmlns:a16="http://schemas.microsoft.com/office/drawing/2014/main" id="{5438BE6A-98C1-45AB-95B0-3DD8031C1DD3}"/>
                  </a:ext>
                </a:extLst>
              </p:cNvPr>
              <p:cNvSpPr>
                <a:spLocks/>
              </p:cNvSpPr>
              <p:nvPr/>
            </p:nvSpPr>
            <p:spPr bwMode="auto">
              <a:xfrm>
                <a:off x="842619" y="4681955"/>
                <a:ext cx="6948299" cy="575897"/>
              </a:xfrm>
              <a:custGeom>
                <a:avLst/>
                <a:gdLst>
                  <a:gd name="T0" fmla="*/ 0 w 11058"/>
                  <a:gd name="T1" fmla="*/ 0 h 907"/>
                  <a:gd name="T2" fmla="*/ 2147483647 w 11058"/>
                  <a:gd name="T3" fmla="*/ 2147483647 h 907"/>
                  <a:gd name="T4" fmla="*/ 0 60000 65536"/>
                  <a:gd name="T5" fmla="*/ 0 60000 65536"/>
                  <a:gd name="T6" fmla="*/ 0 w 11058"/>
                  <a:gd name="T7" fmla="*/ 0 h 907"/>
                  <a:gd name="T8" fmla="*/ 11058 w 11058"/>
                  <a:gd name="T9" fmla="*/ 907 h 907"/>
                </a:gdLst>
                <a:ahLst/>
                <a:cxnLst>
                  <a:cxn ang="T4">
                    <a:pos x="T0" y="T1"/>
                  </a:cxn>
                  <a:cxn ang="T5">
                    <a:pos x="T2" y="T3"/>
                  </a:cxn>
                </a:cxnLst>
                <a:rect l="T6" t="T7" r="T8" b="T9"/>
                <a:pathLst>
                  <a:path w="11058" h="907">
                    <a:moveTo>
                      <a:pt x="0" y="0"/>
                    </a:moveTo>
                    <a:lnTo>
                      <a:pt x="11058" y="907"/>
                    </a:lnTo>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02" name="Freeform 9">
                <a:extLst>
                  <a:ext uri="{FF2B5EF4-FFF2-40B4-BE49-F238E27FC236}">
                    <a16:creationId xmlns:a16="http://schemas.microsoft.com/office/drawing/2014/main" id="{E5461E28-D746-4B69-AF01-50FBB9E0F5B0}"/>
                  </a:ext>
                </a:extLst>
              </p:cNvPr>
              <p:cNvSpPr>
                <a:spLocks/>
              </p:cNvSpPr>
              <p:nvPr/>
            </p:nvSpPr>
            <p:spPr bwMode="auto">
              <a:xfrm>
                <a:off x="7750915" y="4321305"/>
                <a:ext cx="1332133" cy="1295292"/>
              </a:xfrm>
              <a:custGeom>
                <a:avLst/>
                <a:gdLst>
                  <a:gd name="T0" fmla="*/ 2147483647 w 2211"/>
                  <a:gd name="T1" fmla="*/ 0 h 2040"/>
                  <a:gd name="T2" fmla="*/ 0 w 2211"/>
                  <a:gd name="T3" fmla="*/ 2147483647 h 2040"/>
                  <a:gd name="T4" fmla="*/ 0 60000 65536"/>
                  <a:gd name="T5" fmla="*/ 0 60000 65536"/>
                  <a:gd name="T6" fmla="*/ 0 w 2211"/>
                  <a:gd name="T7" fmla="*/ 0 h 2040"/>
                  <a:gd name="T8" fmla="*/ 2211 w 2211"/>
                  <a:gd name="T9" fmla="*/ 2040 h 2040"/>
                </a:gdLst>
                <a:ahLst/>
                <a:cxnLst>
                  <a:cxn ang="T4">
                    <a:pos x="T0" y="T1"/>
                  </a:cxn>
                  <a:cxn ang="T5">
                    <a:pos x="T2" y="T3"/>
                  </a:cxn>
                </a:cxnLst>
                <a:rect l="T6" t="T7" r="T8" b="T9"/>
                <a:pathLst>
                  <a:path w="2211" h="2040">
                    <a:moveTo>
                      <a:pt x="2211" y="0"/>
                    </a:moveTo>
                    <a:lnTo>
                      <a:pt x="0" y="2040"/>
                    </a:lnTo>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03" name="Freeform 10">
                <a:extLst>
                  <a:ext uri="{FF2B5EF4-FFF2-40B4-BE49-F238E27FC236}">
                    <a16:creationId xmlns:a16="http://schemas.microsoft.com/office/drawing/2014/main" id="{DCF8C7F1-EB22-4772-AFC5-FCDA779B88BE}"/>
                  </a:ext>
                </a:extLst>
              </p:cNvPr>
              <p:cNvSpPr>
                <a:spLocks/>
              </p:cNvSpPr>
              <p:nvPr/>
            </p:nvSpPr>
            <p:spPr bwMode="auto">
              <a:xfrm>
                <a:off x="842619" y="3889541"/>
                <a:ext cx="0" cy="792414"/>
              </a:xfrm>
              <a:custGeom>
                <a:avLst/>
                <a:gdLst>
                  <a:gd name="T0" fmla="*/ 0 h 1248"/>
                  <a:gd name="T1" fmla="*/ 2147483647 h 1248"/>
                  <a:gd name="T2" fmla="*/ 0 60000 65536"/>
                  <a:gd name="T3" fmla="*/ 0 60000 65536"/>
                  <a:gd name="T4" fmla="*/ 0 h 1248"/>
                  <a:gd name="T5" fmla="*/ 1248 h 1248"/>
                </a:gdLst>
                <a:ahLst/>
                <a:cxnLst>
                  <a:cxn ang="T2">
                    <a:pos x="0" y="T0"/>
                  </a:cxn>
                  <a:cxn ang="T3">
                    <a:pos x="0" y="T1"/>
                  </a:cxn>
                </a:cxnLst>
                <a:rect l="0" t="T4" r="0" b="T5"/>
                <a:pathLst>
                  <a:path h="1248">
                    <a:moveTo>
                      <a:pt x="0" y="0"/>
                    </a:moveTo>
                    <a:lnTo>
                      <a:pt x="0" y="1248"/>
                    </a:lnTo>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04" name="Freeform 18">
                <a:extLst>
                  <a:ext uri="{FF2B5EF4-FFF2-40B4-BE49-F238E27FC236}">
                    <a16:creationId xmlns:a16="http://schemas.microsoft.com/office/drawing/2014/main" id="{8BD6786C-B64D-471D-88E0-8E886744AF4D}"/>
                  </a:ext>
                </a:extLst>
              </p:cNvPr>
              <p:cNvSpPr>
                <a:spLocks/>
              </p:cNvSpPr>
              <p:nvPr/>
            </p:nvSpPr>
            <p:spPr bwMode="auto">
              <a:xfrm>
                <a:off x="7719168" y="2952994"/>
                <a:ext cx="1403883" cy="1368311"/>
              </a:xfrm>
              <a:custGeom>
                <a:avLst/>
                <a:gdLst>
                  <a:gd name="T0" fmla="*/ 2147483647 w 2211"/>
                  <a:gd name="T1" fmla="*/ 2147483647 h 2155"/>
                  <a:gd name="T2" fmla="*/ 0 w 2211"/>
                  <a:gd name="T3" fmla="*/ 0 h 2155"/>
                  <a:gd name="T4" fmla="*/ 0 60000 65536"/>
                  <a:gd name="T5" fmla="*/ 0 60000 65536"/>
                  <a:gd name="T6" fmla="*/ 0 w 2211"/>
                  <a:gd name="T7" fmla="*/ 0 h 2155"/>
                  <a:gd name="T8" fmla="*/ 2211 w 2211"/>
                  <a:gd name="T9" fmla="*/ 2155 h 2155"/>
                </a:gdLst>
                <a:ahLst/>
                <a:cxnLst>
                  <a:cxn ang="T4">
                    <a:pos x="T0" y="T1"/>
                  </a:cxn>
                  <a:cxn ang="T5">
                    <a:pos x="T2" y="T3"/>
                  </a:cxn>
                </a:cxnLst>
                <a:rect l="T6" t="T7" r="T8" b="T9"/>
                <a:pathLst>
                  <a:path w="2211" h="2155">
                    <a:moveTo>
                      <a:pt x="2211" y="2155"/>
                    </a:moveTo>
                    <a:lnTo>
                      <a:pt x="0" y="0"/>
                    </a:lnTo>
                  </a:path>
                </a:pathLst>
              </a:cu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05" name="Line 46">
                <a:extLst>
                  <a:ext uri="{FF2B5EF4-FFF2-40B4-BE49-F238E27FC236}">
                    <a16:creationId xmlns:a16="http://schemas.microsoft.com/office/drawing/2014/main" id="{C2CC7919-321F-41DC-BD37-328258DDBC8D}"/>
                  </a:ext>
                </a:extLst>
              </p:cNvPr>
              <p:cNvSpPr>
                <a:spLocks noChangeShapeType="1"/>
              </p:cNvSpPr>
              <p:nvPr/>
            </p:nvSpPr>
            <p:spPr bwMode="auto">
              <a:xfrm flipV="1">
                <a:off x="7764094" y="5270868"/>
                <a:ext cx="7987" cy="331442"/>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lIns="18000" rIns="18000">
                <a:spAutoFit/>
              </a:bodyPr>
              <a:lstStyle/>
              <a:p>
                <a:endParaRPr lang="zh-CN" altLang="en-US">
                  <a:latin typeface="+mj-ea"/>
                  <a:ea typeface="+mj-ea"/>
                </a:endParaRPr>
              </a:p>
            </p:txBody>
          </p:sp>
        </p:grpSp>
      </p:grpSp>
      <p:sp>
        <p:nvSpPr>
          <p:cNvPr id="106" name="Freeform 36">
            <a:extLst>
              <a:ext uri="{FF2B5EF4-FFF2-40B4-BE49-F238E27FC236}">
                <a16:creationId xmlns:a16="http://schemas.microsoft.com/office/drawing/2014/main" id="{7CA10797-A20D-4E45-B887-67F207AD4303}"/>
              </a:ext>
            </a:extLst>
          </p:cNvPr>
          <p:cNvSpPr>
            <a:spLocks/>
          </p:cNvSpPr>
          <p:nvPr/>
        </p:nvSpPr>
        <p:spPr bwMode="auto">
          <a:xfrm>
            <a:off x="9121775" y="3071715"/>
            <a:ext cx="71437" cy="69850"/>
          </a:xfrm>
          <a:custGeom>
            <a:avLst/>
            <a:gdLst>
              <a:gd name="T0" fmla="*/ 2147483647 w 112"/>
              <a:gd name="T1" fmla="*/ 2147483647 h 111"/>
              <a:gd name="T2" fmla="*/ 2147483647 w 112"/>
              <a:gd name="T3" fmla="*/ 2147483647 h 111"/>
              <a:gd name="T4" fmla="*/ 2147483647 w 112"/>
              <a:gd name="T5" fmla="*/ 2147483647 h 111"/>
              <a:gd name="T6" fmla="*/ 2147483647 w 112"/>
              <a:gd name="T7" fmla="*/ 2147483647 h 111"/>
              <a:gd name="T8" fmla="*/ 2147483647 w 112"/>
              <a:gd name="T9" fmla="*/ 2147483647 h 111"/>
              <a:gd name="T10" fmla="*/ 0 w 112"/>
              <a:gd name="T11" fmla="*/ 2147483647 h 111"/>
              <a:gd name="T12" fmla="*/ 0 w 112"/>
              <a:gd name="T13" fmla="*/ 2147483647 h 111"/>
              <a:gd name="T14" fmla="*/ 2147483647 w 112"/>
              <a:gd name="T15" fmla="*/ 2147483647 h 111"/>
              <a:gd name="T16" fmla="*/ 2147483647 w 112"/>
              <a:gd name="T17" fmla="*/ 0 h 111"/>
              <a:gd name="T18" fmla="*/ 2147483647 w 112"/>
              <a:gd name="T19" fmla="*/ 0 h 111"/>
              <a:gd name="T20" fmla="*/ 2147483647 w 112"/>
              <a:gd name="T21" fmla="*/ 2147483647 h 111"/>
              <a:gd name="T22" fmla="*/ 2147483647 w 112"/>
              <a:gd name="T23" fmla="*/ 2147483647 h 111"/>
              <a:gd name="T24" fmla="*/ 2147483647 w 112"/>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2"/>
              <a:gd name="T40" fmla="*/ 0 h 111"/>
              <a:gd name="T41" fmla="*/ 112 w 112"/>
              <a:gd name="T42" fmla="*/ 111 h 1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2" h="111">
                <a:moveTo>
                  <a:pt x="112" y="61"/>
                </a:moveTo>
                <a:lnTo>
                  <a:pt x="74" y="109"/>
                </a:lnTo>
                <a:lnTo>
                  <a:pt x="57" y="111"/>
                </a:lnTo>
                <a:lnTo>
                  <a:pt x="52" y="111"/>
                </a:lnTo>
                <a:lnTo>
                  <a:pt x="3" y="74"/>
                </a:lnTo>
                <a:lnTo>
                  <a:pt x="0" y="56"/>
                </a:lnTo>
                <a:lnTo>
                  <a:pt x="0" y="52"/>
                </a:lnTo>
                <a:lnTo>
                  <a:pt x="39" y="3"/>
                </a:lnTo>
                <a:lnTo>
                  <a:pt x="57" y="0"/>
                </a:lnTo>
                <a:lnTo>
                  <a:pt x="61" y="0"/>
                </a:lnTo>
                <a:lnTo>
                  <a:pt x="109" y="38"/>
                </a:lnTo>
                <a:lnTo>
                  <a:pt x="112" y="56"/>
                </a:lnTo>
                <a:lnTo>
                  <a:pt x="112"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07" name="Freeform 37">
            <a:extLst>
              <a:ext uri="{FF2B5EF4-FFF2-40B4-BE49-F238E27FC236}">
                <a16:creationId xmlns:a16="http://schemas.microsoft.com/office/drawing/2014/main" id="{70243E23-703E-4204-B2E8-B75D3D2BFB41}"/>
              </a:ext>
            </a:extLst>
          </p:cNvPr>
          <p:cNvSpPr>
            <a:spLocks/>
          </p:cNvSpPr>
          <p:nvPr/>
        </p:nvSpPr>
        <p:spPr bwMode="auto">
          <a:xfrm>
            <a:off x="9121775" y="3071715"/>
            <a:ext cx="71437" cy="69850"/>
          </a:xfrm>
          <a:custGeom>
            <a:avLst/>
            <a:gdLst>
              <a:gd name="T0" fmla="*/ 2147483647 w 112"/>
              <a:gd name="T1" fmla="*/ 0 h 111"/>
              <a:gd name="T2" fmla="*/ 2147483647 w 112"/>
              <a:gd name="T3" fmla="*/ 2147483647 h 111"/>
              <a:gd name="T4" fmla="*/ 0 w 112"/>
              <a:gd name="T5" fmla="*/ 2147483647 h 111"/>
              <a:gd name="T6" fmla="*/ 0 w 112"/>
              <a:gd name="T7" fmla="*/ 2147483647 h 111"/>
              <a:gd name="T8" fmla="*/ 2147483647 w 112"/>
              <a:gd name="T9" fmla="*/ 2147483647 h 111"/>
              <a:gd name="T10" fmla="*/ 2147483647 w 112"/>
              <a:gd name="T11" fmla="*/ 2147483647 h 111"/>
              <a:gd name="T12" fmla="*/ 2147483647 w 112"/>
              <a:gd name="T13" fmla="*/ 2147483647 h 111"/>
              <a:gd name="T14" fmla="*/ 2147483647 w 112"/>
              <a:gd name="T15" fmla="*/ 2147483647 h 111"/>
              <a:gd name="T16" fmla="*/ 2147483647 w 112"/>
              <a:gd name="T17" fmla="*/ 2147483647 h 111"/>
              <a:gd name="T18" fmla="*/ 2147483647 w 112"/>
              <a:gd name="T19" fmla="*/ 2147483647 h 111"/>
              <a:gd name="T20" fmla="*/ 2147483647 w 112"/>
              <a:gd name="T21" fmla="*/ 2147483647 h 111"/>
              <a:gd name="T22" fmla="*/ 2147483647 w 112"/>
              <a:gd name="T23" fmla="*/ 0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2"/>
              <a:gd name="T37" fmla="*/ 0 h 111"/>
              <a:gd name="T38" fmla="*/ 112 w 112"/>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2" h="111">
                <a:moveTo>
                  <a:pt x="57" y="0"/>
                </a:moveTo>
                <a:lnTo>
                  <a:pt x="5" y="34"/>
                </a:lnTo>
                <a:lnTo>
                  <a:pt x="0" y="56"/>
                </a:lnTo>
                <a:lnTo>
                  <a:pt x="0" y="61"/>
                </a:lnTo>
                <a:lnTo>
                  <a:pt x="39" y="109"/>
                </a:lnTo>
                <a:lnTo>
                  <a:pt x="57" y="111"/>
                </a:lnTo>
                <a:lnTo>
                  <a:pt x="61" y="111"/>
                </a:lnTo>
                <a:lnTo>
                  <a:pt x="109" y="74"/>
                </a:lnTo>
                <a:lnTo>
                  <a:pt x="112" y="56"/>
                </a:lnTo>
                <a:lnTo>
                  <a:pt x="112" y="52"/>
                </a:lnTo>
                <a:lnTo>
                  <a:pt x="74" y="3"/>
                </a:lnTo>
                <a:lnTo>
                  <a:pt x="57"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08" name="Freeform 38">
            <a:extLst>
              <a:ext uri="{FF2B5EF4-FFF2-40B4-BE49-F238E27FC236}">
                <a16:creationId xmlns:a16="http://schemas.microsoft.com/office/drawing/2014/main" id="{D12F3E98-A911-46C7-9B5F-E477F7F92C94}"/>
              </a:ext>
            </a:extLst>
          </p:cNvPr>
          <p:cNvSpPr>
            <a:spLocks/>
          </p:cNvSpPr>
          <p:nvPr/>
        </p:nvSpPr>
        <p:spPr bwMode="auto">
          <a:xfrm>
            <a:off x="9158287" y="3122515"/>
            <a:ext cx="0" cy="684212"/>
          </a:xfrm>
          <a:custGeom>
            <a:avLst/>
            <a:gdLst>
              <a:gd name="T0" fmla="*/ 2147483647 h 3060"/>
              <a:gd name="T1" fmla="*/ 0 h 3060"/>
              <a:gd name="T2" fmla="*/ 0 60000 65536"/>
              <a:gd name="T3" fmla="*/ 0 60000 65536"/>
              <a:gd name="T4" fmla="*/ 0 h 3060"/>
              <a:gd name="T5" fmla="*/ 3060 h 3060"/>
            </a:gdLst>
            <a:ahLst/>
            <a:cxnLst>
              <a:cxn ang="T2">
                <a:pos x="0" y="T0"/>
              </a:cxn>
              <a:cxn ang="T3">
                <a:pos x="0" y="T1"/>
              </a:cxn>
            </a:cxnLst>
            <a:rect l="0" t="T4" r="0" b="T5"/>
            <a:pathLst>
              <a:path h="3060">
                <a:moveTo>
                  <a:pt x="0" y="3060"/>
                </a:move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09" name="Freeform 28">
            <a:extLst>
              <a:ext uri="{FF2B5EF4-FFF2-40B4-BE49-F238E27FC236}">
                <a16:creationId xmlns:a16="http://schemas.microsoft.com/office/drawing/2014/main" id="{7203D513-CE71-477B-B77A-5640971BA3BC}"/>
              </a:ext>
            </a:extLst>
          </p:cNvPr>
          <p:cNvSpPr>
            <a:spLocks/>
          </p:cNvSpPr>
          <p:nvPr/>
        </p:nvSpPr>
        <p:spPr bwMode="auto">
          <a:xfrm>
            <a:off x="9775825" y="4519515"/>
            <a:ext cx="71437" cy="71437"/>
          </a:xfrm>
          <a:custGeom>
            <a:avLst/>
            <a:gdLst>
              <a:gd name="T0" fmla="*/ 2147483647 w 111"/>
              <a:gd name="T1" fmla="*/ 2147483647 h 113"/>
              <a:gd name="T2" fmla="*/ 2147483647 w 111"/>
              <a:gd name="T3" fmla="*/ 2147483647 h 113"/>
              <a:gd name="T4" fmla="*/ 2147483647 w 111"/>
              <a:gd name="T5" fmla="*/ 2147483647 h 113"/>
              <a:gd name="T6" fmla="*/ 2147483647 w 111"/>
              <a:gd name="T7" fmla="*/ 2147483647 h 113"/>
              <a:gd name="T8" fmla="*/ 2147483647 w 111"/>
              <a:gd name="T9" fmla="*/ 2147483647 h 113"/>
              <a:gd name="T10" fmla="*/ 0 w 111"/>
              <a:gd name="T11" fmla="*/ 2147483647 h 113"/>
              <a:gd name="T12" fmla="*/ 0 w 111"/>
              <a:gd name="T13" fmla="*/ 2147483647 h 113"/>
              <a:gd name="T14" fmla="*/ 2147483647 w 111"/>
              <a:gd name="T15" fmla="*/ 2147483647 h 113"/>
              <a:gd name="T16" fmla="*/ 2147483647 w 111"/>
              <a:gd name="T17" fmla="*/ 0 h 113"/>
              <a:gd name="T18" fmla="*/ 2147483647 w 111"/>
              <a:gd name="T19" fmla="*/ 0 h 113"/>
              <a:gd name="T20" fmla="*/ 2147483647 w 111"/>
              <a:gd name="T21" fmla="*/ 2147483647 h 113"/>
              <a:gd name="T22" fmla="*/ 2147483647 w 111"/>
              <a:gd name="T23" fmla="*/ 2147483647 h 113"/>
              <a:gd name="T24" fmla="*/ 2147483647 w 111"/>
              <a:gd name="T25" fmla="*/ 2147483647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1"/>
              <a:gd name="T40" fmla="*/ 0 h 113"/>
              <a:gd name="T41" fmla="*/ 111 w 111"/>
              <a:gd name="T42" fmla="*/ 113 h 1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1" h="113">
                <a:moveTo>
                  <a:pt x="111" y="61"/>
                </a:moveTo>
                <a:lnTo>
                  <a:pt x="73" y="110"/>
                </a:lnTo>
                <a:lnTo>
                  <a:pt x="56" y="113"/>
                </a:lnTo>
                <a:lnTo>
                  <a:pt x="51" y="113"/>
                </a:lnTo>
                <a:lnTo>
                  <a:pt x="2" y="75"/>
                </a:lnTo>
                <a:lnTo>
                  <a:pt x="0" y="57"/>
                </a:lnTo>
                <a:lnTo>
                  <a:pt x="0" y="52"/>
                </a:lnTo>
                <a:lnTo>
                  <a:pt x="38" y="3"/>
                </a:lnTo>
                <a:lnTo>
                  <a:pt x="56" y="0"/>
                </a:lnTo>
                <a:lnTo>
                  <a:pt x="60" y="0"/>
                </a:lnTo>
                <a:lnTo>
                  <a:pt x="108" y="39"/>
                </a:lnTo>
                <a:lnTo>
                  <a:pt x="111" y="57"/>
                </a:lnTo>
                <a:lnTo>
                  <a:pt x="111"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10" name="Freeform 29">
            <a:extLst>
              <a:ext uri="{FF2B5EF4-FFF2-40B4-BE49-F238E27FC236}">
                <a16:creationId xmlns:a16="http://schemas.microsoft.com/office/drawing/2014/main" id="{02F52B6C-1F24-4B5C-9600-767326048172}"/>
              </a:ext>
            </a:extLst>
          </p:cNvPr>
          <p:cNvSpPr>
            <a:spLocks/>
          </p:cNvSpPr>
          <p:nvPr/>
        </p:nvSpPr>
        <p:spPr bwMode="auto">
          <a:xfrm>
            <a:off x="9775825" y="4519515"/>
            <a:ext cx="71437" cy="71437"/>
          </a:xfrm>
          <a:custGeom>
            <a:avLst/>
            <a:gdLst>
              <a:gd name="T0" fmla="*/ 2147483647 w 111"/>
              <a:gd name="T1" fmla="*/ 0 h 113"/>
              <a:gd name="T2" fmla="*/ 2147483647 w 111"/>
              <a:gd name="T3" fmla="*/ 2147483647 h 113"/>
              <a:gd name="T4" fmla="*/ 0 w 111"/>
              <a:gd name="T5" fmla="*/ 2147483647 h 113"/>
              <a:gd name="T6" fmla="*/ 0 w 111"/>
              <a:gd name="T7" fmla="*/ 2147483647 h 113"/>
              <a:gd name="T8" fmla="*/ 2147483647 w 111"/>
              <a:gd name="T9" fmla="*/ 2147483647 h 113"/>
              <a:gd name="T10" fmla="*/ 2147483647 w 111"/>
              <a:gd name="T11" fmla="*/ 2147483647 h 113"/>
              <a:gd name="T12" fmla="*/ 2147483647 w 111"/>
              <a:gd name="T13" fmla="*/ 2147483647 h 113"/>
              <a:gd name="T14" fmla="*/ 2147483647 w 111"/>
              <a:gd name="T15" fmla="*/ 2147483647 h 113"/>
              <a:gd name="T16" fmla="*/ 2147483647 w 111"/>
              <a:gd name="T17" fmla="*/ 2147483647 h 113"/>
              <a:gd name="T18" fmla="*/ 2147483647 w 111"/>
              <a:gd name="T19" fmla="*/ 2147483647 h 113"/>
              <a:gd name="T20" fmla="*/ 2147483647 w 111"/>
              <a:gd name="T21" fmla="*/ 2147483647 h 113"/>
              <a:gd name="T22" fmla="*/ 2147483647 w 111"/>
              <a:gd name="T23" fmla="*/ 0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
              <a:gd name="T37" fmla="*/ 0 h 113"/>
              <a:gd name="T38" fmla="*/ 111 w 111"/>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 h="113">
                <a:moveTo>
                  <a:pt x="56" y="0"/>
                </a:moveTo>
                <a:lnTo>
                  <a:pt x="4" y="35"/>
                </a:lnTo>
                <a:lnTo>
                  <a:pt x="0" y="57"/>
                </a:lnTo>
                <a:lnTo>
                  <a:pt x="0" y="61"/>
                </a:lnTo>
                <a:lnTo>
                  <a:pt x="38" y="110"/>
                </a:lnTo>
                <a:lnTo>
                  <a:pt x="56" y="113"/>
                </a:lnTo>
                <a:lnTo>
                  <a:pt x="60" y="113"/>
                </a:lnTo>
                <a:lnTo>
                  <a:pt x="108" y="75"/>
                </a:lnTo>
                <a:lnTo>
                  <a:pt x="111" y="57"/>
                </a:lnTo>
                <a:lnTo>
                  <a:pt x="111" y="52"/>
                </a:lnTo>
                <a:lnTo>
                  <a:pt x="73" y="3"/>
                </a:lnTo>
                <a:lnTo>
                  <a:pt x="56"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11" name="Freeform 30">
            <a:extLst>
              <a:ext uri="{FF2B5EF4-FFF2-40B4-BE49-F238E27FC236}">
                <a16:creationId xmlns:a16="http://schemas.microsoft.com/office/drawing/2014/main" id="{3536C685-2D29-40AC-870E-D3C50A02821E}"/>
              </a:ext>
            </a:extLst>
          </p:cNvPr>
          <p:cNvSpPr>
            <a:spLocks/>
          </p:cNvSpPr>
          <p:nvPr/>
        </p:nvSpPr>
        <p:spPr bwMode="auto">
          <a:xfrm>
            <a:off x="9801225" y="3805140"/>
            <a:ext cx="0" cy="720725"/>
          </a:xfrm>
          <a:custGeom>
            <a:avLst/>
            <a:gdLst>
              <a:gd name="T0" fmla="*/ 0 h 2380"/>
              <a:gd name="T1" fmla="*/ 2147483647 h 2380"/>
              <a:gd name="T2" fmla="*/ 0 60000 65536"/>
              <a:gd name="T3" fmla="*/ 0 60000 65536"/>
              <a:gd name="T4" fmla="*/ 0 h 2380"/>
              <a:gd name="T5" fmla="*/ 2380 h 2380"/>
            </a:gdLst>
            <a:ahLst/>
            <a:cxnLst>
              <a:cxn ang="T2">
                <a:pos x="0" y="T0"/>
              </a:cxn>
              <a:cxn ang="T3">
                <a:pos x="0" y="T1"/>
              </a:cxn>
            </a:cxnLst>
            <a:rect l="0" t="T4" r="0" b="T5"/>
            <a:pathLst>
              <a:path h="2380">
                <a:moveTo>
                  <a:pt x="0" y="0"/>
                </a:moveTo>
                <a:lnTo>
                  <a:pt x="0" y="238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12" name="矩形 111">
            <a:extLst>
              <a:ext uri="{FF2B5EF4-FFF2-40B4-BE49-F238E27FC236}">
                <a16:creationId xmlns:a16="http://schemas.microsoft.com/office/drawing/2014/main" id="{4859723E-13E4-4DD6-A127-6D81587B943B}"/>
              </a:ext>
            </a:extLst>
          </p:cNvPr>
          <p:cNvSpPr/>
          <p:nvPr/>
        </p:nvSpPr>
        <p:spPr>
          <a:xfrm>
            <a:off x="1871662" y="3848002"/>
            <a:ext cx="1133475" cy="257175"/>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a:solidFill>
                  <a:schemeClr val="tx1"/>
                </a:solidFill>
                <a:latin typeface="+mj-ea"/>
                <a:ea typeface="+mj-ea"/>
                <a:cs typeface="Arial" pitchFamily="34" charset="0"/>
              </a:rPr>
              <a:t>入货阶段</a:t>
            </a:r>
          </a:p>
        </p:txBody>
      </p:sp>
      <p:sp>
        <p:nvSpPr>
          <p:cNvPr id="113" name="矩形 112">
            <a:extLst>
              <a:ext uri="{FF2B5EF4-FFF2-40B4-BE49-F238E27FC236}">
                <a16:creationId xmlns:a16="http://schemas.microsoft.com/office/drawing/2014/main" id="{1BDD72AF-2EBF-4F3C-880A-050C5C0E3500}"/>
              </a:ext>
            </a:extLst>
          </p:cNvPr>
          <p:cNvSpPr/>
          <p:nvPr/>
        </p:nvSpPr>
        <p:spPr>
          <a:xfrm>
            <a:off x="3519487" y="3848002"/>
            <a:ext cx="4352925" cy="257175"/>
          </a:xfrm>
          <a:prstGeom prst="rect">
            <a:avLst/>
          </a:prstGeom>
          <a:solidFill>
            <a:srgbClr val="FA675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a:solidFill>
                  <a:schemeClr val="tx1"/>
                </a:solidFill>
                <a:latin typeface="+mj-ea"/>
                <a:ea typeface="+mj-ea"/>
                <a:cs typeface="Arial" pitchFamily="34" charset="0"/>
              </a:rPr>
              <a:t>仓储阶段</a:t>
            </a:r>
          </a:p>
        </p:txBody>
      </p:sp>
      <p:sp>
        <p:nvSpPr>
          <p:cNvPr id="114" name="矩形 113">
            <a:extLst>
              <a:ext uri="{FF2B5EF4-FFF2-40B4-BE49-F238E27FC236}">
                <a16:creationId xmlns:a16="http://schemas.microsoft.com/office/drawing/2014/main" id="{ED23B4A3-18B7-405B-8463-35115C3085C7}"/>
              </a:ext>
            </a:extLst>
          </p:cNvPr>
          <p:cNvSpPr/>
          <p:nvPr/>
        </p:nvSpPr>
        <p:spPr>
          <a:xfrm>
            <a:off x="8243887" y="3838477"/>
            <a:ext cx="1914525" cy="257175"/>
          </a:xfrm>
          <a:prstGeom prst="rect">
            <a:avLst/>
          </a:prstGeom>
          <a:solidFill>
            <a:srgbClr val="66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a:solidFill>
                  <a:schemeClr val="tx1"/>
                </a:solidFill>
                <a:latin typeface="+mj-ea"/>
                <a:ea typeface="+mj-ea"/>
                <a:cs typeface="Arial" pitchFamily="34" charset="0"/>
              </a:rPr>
              <a:t>出库阶段</a:t>
            </a:r>
          </a:p>
        </p:txBody>
      </p:sp>
      <p:sp>
        <p:nvSpPr>
          <p:cNvPr id="115" name="矩形 114">
            <a:extLst>
              <a:ext uri="{FF2B5EF4-FFF2-40B4-BE49-F238E27FC236}">
                <a16:creationId xmlns:a16="http://schemas.microsoft.com/office/drawing/2014/main" id="{0FB162F8-7F7D-49BA-819E-1B46EF11F844}"/>
              </a:ext>
            </a:extLst>
          </p:cNvPr>
          <p:cNvSpPr/>
          <p:nvPr/>
        </p:nvSpPr>
        <p:spPr>
          <a:xfrm>
            <a:off x="3519487" y="3505102"/>
            <a:ext cx="1924050" cy="257175"/>
          </a:xfrm>
          <a:prstGeom prst="rect">
            <a:avLst/>
          </a:prstGeom>
          <a:solidFill>
            <a:srgbClr val="FA675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a:solidFill>
                  <a:schemeClr val="tx1"/>
                </a:solidFill>
                <a:latin typeface="+mj-ea"/>
                <a:ea typeface="+mj-ea"/>
                <a:cs typeface="Arial" pitchFamily="34" charset="0"/>
              </a:rPr>
              <a:t>货物存储阶段</a:t>
            </a:r>
          </a:p>
        </p:txBody>
      </p:sp>
      <p:sp>
        <p:nvSpPr>
          <p:cNvPr id="116" name="矩形 115">
            <a:extLst>
              <a:ext uri="{FF2B5EF4-FFF2-40B4-BE49-F238E27FC236}">
                <a16:creationId xmlns:a16="http://schemas.microsoft.com/office/drawing/2014/main" id="{E2775610-9BC9-4EF1-919D-B2A6C986D4E8}"/>
              </a:ext>
            </a:extLst>
          </p:cNvPr>
          <p:cNvSpPr/>
          <p:nvPr/>
        </p:nvSpPr>
        <p:spPr>
          <a:xfrm>
            <a:off x="5815012" y="3505102"/>
            <a:ext cx="2047875" cy="257175"/>
          </a:xfrm>
          <a:prstGeom prst="rect">
            <a:avLst/>
          </a:prstGeom>
          <a:solidFill>
            <a:srgbClr val="FA675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a:solidFill>
                  <a:schemeClr val="tx1"/>
                </a:solidFill>
                <a:latin typeface="+mj-ea"/>
                <a:ea typeface="+mj-ea"/>
                <a:cs typeface="Arial" pitchFamily="34" charset="0"/>
              </a:rPr>
              <a:t>库存管理阶段</a:t>
            </a:r>
          </a:p>
        </p:txBody>
      </p:sp>
      <p:sp>
        <p:nvSpPr>
          <p:cNvPr id="117" name="TextBox 110">
            <a:extLst>
              <a:ext uri="{FF2B5EF4-FFF2-40B4-BE49-F238E27FC236}">
                <a16:creationId xmlns:a16="http://schemas.microsoft.com/office/drawing/2014/main" id="{DB91AB5F-BB25-47C7-BFDE-23094BC20E55}"/>
              </a:ext>
            </a:extLst>
          </p:cNvPr>
          <p:cNvSpPr txBox="1">
            <a:spLocks noChangeArrowheads="1"/>
          </p:cNvSpPr>
          <p:nvPr/>
        </p:nvSpPr>
        <p:spPr bwMode="auto">
          <a:xfrm>
            <a:off x="1066020" y="1756570"/>
            <a:ext cx="211629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mj-ea"/>
                <a:ea typeface="+mj-ea"/>
              </a:rPr>
              <a:t>与大众公司</a:t>
            </a:r>
            <a:r>
              <a:rPr lang="en-US" altLang="zh-CN" sz="1200" dirty="0">
                <a:latin typeface="+mj-ea"/>
                <a:ea typeface="+mj-ea"/>
              </a:rPr>
              <a:t>SCP</a:t>
            </a:r>
            <a:r>
              <a:rPr lang="zh-CN" altLang="en-US" sz="1200" dirty="0">
                <a:latin typeface="+mj-ea"/>
                <a:ea typeface="+mj-ea"/>
              </a:rPr>
              <a:t>系统相衔接，采用手持终端扫描收货，比传统收货方法提高效率</a:t>
            </a:r>
            <a:r>
              <a:rPr lang="en-US" altLang="zh-CN" sz="1600" b="1" dirty="0">
                <a:latin typeface="+mj-ea"/>
                <a:ea typeface="+mj-ea"/>
              </a:rPr>
              <a:t>33.3%</a:t>
            </a:r>
            <a:endParaRPr lang="zh-CN" altLang="en-US" sz="1600" b="1" dirty="0">
              <a:latin typeface="+mj-ea"/>
              <a:ea typeface="+mj-ea"/>
            </a:endParaRPr>
          </a:p>
        </p:txBody>
      </p:sp>
      <p:pic>
        <p:nvPicPr>
          <p:cNvPr id="118" name="Picture 20" descr="7530">
            <a:extLst>
              <a:ext uri="{FF2B5EF4-FFF2-40B4-BE49-F238E27FC236}">
                <a16:creationId xmlns:a16="http://schemas.microsoft.com/office/drawing/2014/main" id="{1713C84B-78D4-41A2-B638-EB0D869F4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150" y="2692302"/>
            <a:ext cx="2857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TextBox 115">
            <a:extLst>
              <a:ext uri="{FF2B5EF4-FFF2-40B4-BE49-F238E27FC236}">
                <a16:creationId xmlns:a16="http://schemas.microsoft.com/office/drawing/2014/main" id="{746C543D-5BCD-4242-A4B0-D614AC497CD5}"/>
              </a:ext>
            </a:extLst>
          </p:cNvPr>
          <p:cNvSpPr txBox="1">
            <a:spLocks noChangeArrowheads="1"/>
          </p:cNvSpPr>
          <p:nvPr/>
        </p:nvSpPr>
        <p:spPr bwMode="auto">
          <a:xfrm>
            <a:off x="2576512" y="4995765"/>
            <a:ext cx="14573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mj-ea"/>
                <a:ea typeface="+mj-ea"/>
              </a:rPr>
              <a:t>严谨的二次确认扫描上架制度，使错误上架率降低</a:t>
            </a:r>
            <a:r>
              <a:rPr lang="en-US" altLang="zh-CN" sz="1600" b="1" dirty="0">
                <a:latin typeface="+mj-ea"/>
                <a:ea typeface="+mj-ea"/>
              </a:rPr>
              <a:t>17.13%</a:t>
            </a:r>
            <a:endParaRPr lang="zh-CN" altLang="en-US" sz="1600" b="1" dirty="0">
              <a:latin typeface="+mj-ea"/>
              <a:ea typeface="+mj-ea"/>
            </a:endParaRPr>
          </a:p>
        </p:txBody>
      </p:sp>
      <p:pic>
        <p:nvPicPr>
          <p:cNvPr id="120" name="Picture 20" descr="7530">
            <a:extLst>
              <a:ext uri="{FF2B5EF4-FFF2-40B4-BE49-F238E27FC236}">
                <a16:creationId xmlns:a16="http://schemas.microsoft.com/office/drawing/2014/main" id="{00435F74-7B1E-48B3-871F-9518E0D3C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4387752"/>
            <a:ext cx="2857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Box 119">
            <a:extLst>
              <a:ext uri="{FF2B5EF4-FFF2-40B4-BE49-F238E27FC236}">
                <a16:creationId xmlns:a16="http://schemas.microsoft.com/office/drawing/2014/main" id="{4A71977F-7C83-49D2-94E3-AEDE22F49D91}"/>
              </a:ext>
            </a:extLst>
          </p:cNvPr>
          <p:cNvSpPr txBox="1">
            <a:spLocks noChangeArrowheads="1"/>
          </p:cNvSpPr>
          <p:nvPr/>
        </p:nvSpPr>
        <p:spPr bwMode="auto">
          <a:xfrm>
            <a:off x="3348037" y="1471515"/>
            <a:ext cx="194786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mj-ea"/>
                <a:ea typeface="+mj-ea"/>
              </a:rPr>
              <a:t>使用定址定位与随机存储相结合的动态仓储机制使高层料架利用率提高</a:t>
            </a:r>
            <a:r>
              <a:rPr lang="en-US" altLang="zh-CN" sz="1600" b="1" dirty="0">
                <a:latin typeface="+mj-ea"/>
                <a:ea typeface="+mj-ea"/>
              </a:rPr>
              <a:t>30%</a:t>
            </a:r>
            <a:endParaRPr lang="zh-CN" altLang="en-US" sz="1600" b="1" dirty="0">
              <a:latin typeface="+mj-ea"/>
              <a:ea typeface="+mj-ea"/>
            </a:endParaRPr>
          </a:p>
        </p:txBody>
      </p:sp>
      <p:sp>
        <p:nvSpPr>
          <p:cNvPr id="122" name="TextBox 120">
            <a:extLst>
              <a:ext uri="{FF2B5EF4-FFF2-40B4-BE49-F238E27FC236}">
                <a16:creationId xmlns:a16="http://schemas.microsoft.com/office/drawing/2014/main" id="{2A001330-2AFB-4661-8BBF-5204F53BDE41}"/>
              </a:ext>
            </a:extLst>
          </p:cNvPr>
          <p:cNvSpPr txBox="1">
            <a:spLocks noChangeArrowheads="1"/>
          </p:cNvSpPr>
          <p:nvPr/>
        </p:nvSpPr>
        <p:spPr bwMode="auto">
          <a:xfrm>
            <a:off x="6862762" y="4948140"/>
            <a:ext cx="14573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mj-ea"/>
                <a:ea typeface="+mj-ea"/>
              </a:rPr>
              <a:t>广泛采用的手持终端扫描盘点方式使盘点准确率提高</a:t>
            </a:r>
            <a:r>
              <a:rPr lang="en-US" altLang="zh-CN" sz="1600" b="1" dirty="0">
                <a:latin typeface="+mj-ea"/>
                <a:ea typeface="+mj-ea"/>
              </a:rPr>
              <a:t>27.1%</a:t>
            </a:r>
            <a:endParaRPr lang="zh-CN" altLang="en-US" sz="1600" b="1" dirty="0">
              <a:latin typeface="+mj-ea"/>
              <a:ea typeface="+mj-ea"/>
            </a:endParaRPr>
          </a:p>
        </p:txBody>
      </p:sp>
      <p:pic>
        <p:nvPicPr>
          <p:cNvPr id="123" name="Picture 20" descr="7530">
            <a:extLst>
              <a:ext uri="{FF2B5EF4-FFF2-40B4-BE49-F238E27FC236}">
                <a16:creationId xmlns:a16="http://schemas.microsoft.com/office/drawing/2014/main" id="{20C911D1-3175-4299-AE6C-983E7F88E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275" y="4368702"/>
            <a:ext cx="2857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TextBox 122">
            <a:extLst>
              <a:ext uri="{FF2B5EF4-FFF2-40B4-BE49-F238E27FC236}">
                <a16:creationId xmlns:a16="http://schemas.microsoft.com/office/drawing/2014/main" id="{51CA415B-9DB4-4826-8571-004042012F12}"/>
              </a:ext>
            </a:extLst>
          </p:cNvPr>
          <p:cNvSpPr txBox="1">
            <a:spLocks noChangeArrowheads="1"/>
          </p:cNvSpPr>
          <p:nvPr/>
        </p:nvSpPr>
        <p:spPr bwMode="auto">
          <a:xfrm>
            <a:off x="5414962" y="1923861"/>
            <a:ext cx="155368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mj-ea"/>
                <a:ea typeface="+mj-ea"/>
              </a:rPr>
              <a:t>由于引入了手持终端扫描盘点技术，库存盘点时间缩短</a:t>
            </a:r>
            <a:r>
              <a:rPr lang="en-US" altLang="zh-CN" sz="1600" b="1" dirty="0">
                <a:latin typeface="+mj-ea"/>
                <a:ea typeface="+mj-ea"/>
              </a:rPr>
              <a:t>62%</a:t>
            </a:r>
            <a:endParaRPr lang="zh-CN" altLang="en-US" sz="1600" b="1" dirty="0">
              <a:latin typeface="+mj-ea"/>
              <a:ea typeface="+mj-ea"/>
            </a:endParaRPr>
          </a:p>
        </p:txBody>
      </p:sp>
      <p:pic>
        <p:nvPicPr>
          <p:cNvPr id="125" name="Picture 20" descr="7530">
            <a:extLst>
              <a:ext uri="{FF2B5EF4-FFF2-40B4-BE49-F238E27FC236}">
                <a16:creationId xmlns:a16="http://schemas.microsoft.com/office/drawing/2014/main" id="{1272290F-EC9A-4C33-A238-7F1EE9756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575" y="2616102"/>
            <a:ext cx="2857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124">
            <a:extLst>
              <a:ext uri="{FF2B5EF4-FFF2-40B4-BE49-F238E27FC236}">
                <a16:creationId xmlns:a16="http://schemas.microsoft.com/office/drawing/2014/main" id="{0D8DC7FE-EFD6-4C66-80BB-B1124D65FDBD}"/>
              </a:ext>
            </a:extLst>
          </p:cNvPr>
          <p:cNvSpPr txBox="1">
            <a:spLocks noChangeArrowheads="1"/>
          </p:cNvSpPr>
          <p:nvPr/>
        </p:nvSpPr>
        <p:spPr bwMode="auto">
          <a:xfrm>
            <a:off x="8054108" y="1812003"/>
            <a:ext cx="14573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mj-ea"/>
                <a:ea typeface="+mj-ea"/>
              </a:rPr>
              <a:t>使用波次分类与出库功能后，出库信息处理速度提高</a:t>
            </a:r>
            <a:r>
              <a:rPr lang="en-US" altLang="zh-CN" sz="1600" b="1" dirty="0">
                <a:latin typeface="+mj-ea"/>
                <a:ea typeface="+mj-ea"/>
              </a:rPr>
              <a:t>63.7%</a:t>
            </a:r>
            <a:endParaRPr lang="zh-CN" altLang="en-US" sz="1600" b="1" dirty="0">
              <a:latin typeface="+mj-ea"/>
              <a:ea typeface="+mj-ea"/>
            </a:endParaRPr>
          </a:p>
        </p:txBody>
      </p:sp>
      <p:sp>
        <p:nvSpPr>
          <p:cNvPr id="127" name="TextBox 125">
            <a:extLst>
              <a:ext uri="{FF2B5EF4-FFF2-40B4-BE49-F238E27FC236}">
                <a16:creationId xmlns:a16="http://schemas.microsoft.com/office/drawing/2014/main" id="{511ABAD4-4D6F-47A1-B047-68BECA711DC1}"/>
              </a:ext>
            </a:extLst>
          </p:cNvPr>
          <p:cNvSpPr txBox="1">
            <a:spLocks noChangeArrowheads="1"/>
          </p:cNvSpPr>
          <p:nvPr/>
        </p:nvSpPr>
        <p:spPr bwMode="auto">
          <a:xfrm>
            <a:off x="9234487" y="4776690"/>
            <a:ext cx="1362075"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latin typeface="+mj-ea"/>
                <a:ea typeface="+mj-ea"/>
              </a:rPr>
              <a:t>采用手持终端对出库货物进行装载扫描，使运单数据与实际数据符合率提高</a:t>
            </a:r>
            <a:r>
              <a:rPr lang="en-US" altLang="zh-CN" sz="1600" b="1">
                <a:latin typeface="+mj-ea"/>
                <a:ea typeface="+mj-ea"/>
              </a:rPr>
              <a:t>89%</a:t>
            </a:r>
            <a:endParaRPr lang="zh-CN" altLang="en-US" sz="1600" b="1">
              <a:latin typeface="+mj-ea"/>
              <a:ea typeface="+mj-ea"/>
            </a:endParaRPr>
          </a:p>
        </p:txBody>
      </p:sp>
      <p:pic>
        <p:nvPicPr>
          <p:cNvPr id="128" name="Picture 20" descr="7530">
            <a:extLst>
              <a:ext uri="{FF2B5EF4-FFF2-40B4-BE49-F238E27FC236}">
                <a16:creationId xmlns:a16="http://schemas.microsoft.com/office/drawing/2014/main" id="{3515D282-3C33-48CD-A5A1-B133835AE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0" y="4244877"/>
            <a:ext cx="2857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27">
            <a:extLst>
              <a:ext uri="{FF2B5EF4-FFF2-40B4-BE49-F238E27FC236}">
                <a16:creationId xmlns:a16="http://schemas.microsoft.com/office/drawing/2014/main" id="{D69D02EB-9222-4DDB-80DC-6F853EBA2F07}"/>
              </a:ext>
            </a:extLst>
          </p:cNvPr>
          <p:cNvSpPr txBox="1">
            <a:spLocks noChangeArrowheads="1"/>
          </p:cNvSpPr>
          <p:nvPr/>
        </p:nvSpPr>
        <p:spPr bwMode="auto">
          <a:xfrm>
            <a:off x="4329112" y="5340434"/>
            <a:ext cx="1571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mj-ea"/>
                <a:ea typeface="+mj-ea"/>
              </a:rPr>
              <a:t>由于系统支持使用手持终端进行实时库存检查这一功能，使管理人员对库存的实时检查成为可能。</a:t>
            </a:r>
            <a:endParaRPr lang="zh-CN" altLang="en-US" sz="1600" b="1" dirty="0">
              <a:latin typeface="+mj-ea"/>
              <a:ea typeface="+mj-ea"/>
            </a:endParaRPr>
          </a:p>
        </p:txBody>
      </p:sp>
      <p:pic>
        <p:nvPicPr>
          <p:cNvPr id="130" name="Picture 20" descr="7530">
            <a:extLst>
              <a:ext uri="{FF2B5EF4-FFF2-40B4-BE49-F238E27FC236}">
                <a16:creationId xmlns:a16="http://schemas.microsoft.com/office/drawing/2014/main" id="{21D18189-0492-47D3-BE45-6D4B54FEF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400" y="4854477"/>
            <a:ext cx="2857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9147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9690A-9FA5-4C8E-8B57-37AA5A66368B}"/>
              </a:ext>
            </a:extLst>
          </p:cNvPr>
          <p:cNvSpPr>
            <a:spLocks noGrp="1"/>
          </p:cNvSpPr>
          <p:nvPr>
            <p:ph type="title"/>
          </p:nvPr>
        </p:nvSpPr>
        <p:spPr/>
        <p:txBody>
          <a:bodyPr/>
          <a:lstStyle/>
          <a:p>
            <a:r>
              <a:rPr lang="zh-CN" altLang="en-US" dirty="0"/>
              <a:t>昆山飞力仓储服务有限公司</a:t>
            </a:r>
          </a:p>
        </p:txBody>
      </p:sp>
      <p:sp>
        <p:nvSpPr>
          <p:cNvPr id="5" name="object 19">
            <a:extLst>
              <a:ext uri="{FF2B5EF4-FFF2-40B4-BE49-F238E27FC236}">
                <a16:creationId xmlns:a16="http://schemas.microsoft.com/office/drawing/2014/main" id="{34EACEA1-0B0D-4DAA-8576-2F32CA330BF0}"/>
              </a:ext>
            </a:extLst>
          </p:cNvPr>
          <p:cNvSpPr txBox="1"/>
          <p:nvPr/>
        </p:nvSpPr>
        <p:spPr>
          <a:xfrm>
            <a:off x="757989" y="1110835"/>
            <a:ext cx="1143000" cy="360680"/>
          </a:xfrm>
          <a:prstGeom prst="rect">
            <a:avLst/>
          </a:prstGeom>
        </p:spPr>
        <p:txBody>
          <a:bodyPr vert="horz" wrap="square" lIns="0" tIns="12700" rIns="0" bIns="0" rtlCol="0">
            <a:spAutoFit/>
          </a:bodyPr>
          <a:lstStyle/>
          <a:p>
            <a:pPr marL="12700">
              <a:lnSpc>
                <a:spcPct val="100000"/>
              </a:lnSpc>
              <a:spcBef>
                <a:spcPts val="100"/>
              </a:spcBef>
            </a:pPr>
            <a:r>
              <a:rPr sz="2200" b="1" dirty="0">
                <a:solidFill>
                  <a:srgbClr val="C00000"/>
                </a:solidFill>
                <a:latin typeface="微软雅黑"/>
                <a:cs typeface="微软雅黑"/>
              </a:rPr>
              <a:t>项目背景</a:t>
            </a:r>
            <a:endParaRPr sz="2200" dirty="0">
              <a:latin typeface="微软雅黑"/>
              <a:cs typeface="微软雅黑"/>
            </a:endParaRPr>
          </a:p>
        </p:txBody>
      </p:sp>
      <p:sp>
        <p:nvSpPr>
          <p:cNvPr id="6" name="Rectangle 3">
            <a:extLst>
              <a:ext uri="{FF2B5EF4-FFF2-40B4-BE49-F238E27FC236}">
                <a16:creationId xmlns:a16="http://schemas.microsoft.com/office/drawing/2014/main" id="{07F0DE3D-E651-4FD3-AB8F-7122FBFC3389}"/>
              </a:ext>
            </a:extLst>
          </p:cNvPr>
          <p:cNvSpPr txBox="1">
            <a:spLocks noChangeArrowheads="1"/>
          </p:cNvSpPr>
          <p:nvPr/>
        </p:nvSpPr>
        <p:spPr>
          <a:xfrm>
            <a:off x="1082173" y="1766857"/>
            <a:ext cx="5193345" cy="26545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600" dirty="0">
                <a:latin typeface="微软雅黑" panose="020B0503020204020204" pitchFamily="34" charset="-122"/>
                <a:ea typeface="微软雅黑" panose="020B0503020204020204" pitchFamily="34" charset="-122"/>
              </a:rPr>
              <a:t>1993</a:t>
            </a:r>
            <a:r>
              <a:rPr lang="zh-CN" altLang="en-US" sz="1600" dirty="0">
                <a:latin typeface="微软雅黑" panose="020B0503020204020204" pitchFamily="34" charset="-122"/>
                <a:ea typeface="微软雅黑" panose="020B0503020204020204" pitchFamily="34" charset="-122"/>
              </a:rPr>
              <a:t>年成立</a:t>
            </a:r>
            <a:r>
              <a:rPr lang="en-US" altLang="zh-CN" sz="1600" dirty="0">
                <a:latin typeface="微软雅黑" panose="020B0503020204020204" pitchFamily="34" charset="-122"/>
                <a:ea typeface="微软雅黑" panose="020B0503020204020204" pitchFamily="34" charset="-122"/>
              </a:rPr>
              <a:t>,17</a:t>
            </a:r>
            <a:r>
              <a:rPr lang="zh-CN" altLang="en-US" sz="1600" dirty="0">
                <a:latin typeface="微软雅黑" panose="020B0503020204020204" pitchFamily="34" charset="-122"/>
                <a:ea typeface="微软雅黑" panose="020B0503020204020204" pitchFamily="34" charset="-122"/>
              </a:rPr>
              <a:t>年历史的公司</a:t>
            </a:r>
          </a:p>
          <a:p>
            <a:pPr>
              <a:lnSpc>
                <a:spcPct val="150000"/>
              </a:lnSpc>
            </a:pPr>
            <a:r>
              <a:rPr lang="en-US" altLang="zh-CN" sz="1600" dirty="0">
                <a:latin typeface="微软雅黑" panose="020B0503020204020204" pitchFamily="34" charset="-122"/>
                <a:ea typeface="微软雅黑" panose="020B0503020204020204" pitchFamily="34" charset="-122"/>
              </a:rPr>
              <a:t>2001</a:t>
            </a:r>
            <a:r>
              <a:rPr lang="zh-CN" altLang="en-US" sz="1600" dirty="0">
                <a:latin typeface="微软雅黑" panose="020B0503020204020204" pitchFamily="34" charset="-122"/>
                <a:ea typeface="微软雅黑" panose="020B0503020204020204" pitchFamily="34" charset="-122"/>
              </a:rPr>
              <a:t>年开始提供仓储服务</a:t>
            </a:r>
          </a:p>
          <a:p>
            <a:pPr>
              <a:lnSpc>
                <a:spcPct val="150000"/>
              </a:lnSpc>
            </a:pPr>
            <a:r>
              <a:rPr lang="zh-CN" altLang="en-US" sz="1600" dirty="0">
                <a:latin typeface="微软雅黑" panose="020B0503020204020204" pitchFamily="34" charset="-122"/>
                <a:ea typeface="微软雅黑" panose="020B0503020204020204" pitchFamily="34" charset="-122"/>
              </a:rPr>
              <a:t>以昆山为运营中心的三方物流业务及以上海为运营中心的国际货运代理业务</a:t>
            </a:r>
          </a:p>
          <a:p>
            <a:pPr>
              <a:lnSpc>
                <a:spcPct val="150000"/>
              </a:lnSpc>
            </a:pPr>
            <a:r>
              <a:rPr lang="zh-CN" altLang="en-US" sz="1600" dirty="0">
                <a:latin typeface="微软雅黑" panose="020B0503020204020204" pitchFamily="34" charset="-122"/>
                <a:ea typeface="微软雅黑" panose="020B0503020204020204" pitchFamily="34" charset="-122"/>
              </a:rPr>
              <a:t>仓储资源</a:t>
            </a:r>
          </a:p>
          <a:p>
            <a:pPr>
              <a:lnSpc>
                <a:spcPct val="150000"/>
              </a:lnSpc>
            </a:pPr>
            <a:r>
              <a:rPr lang="zh-CN" altLang="en-US" sz="1600" dirty="0">
                <a:latin typeface="微软雅黑" panose="020B0503020204020204" pitchFamily="34" charset="-122"/>
                <a:ea typeface="微软雅黑" panose="020B0503020204020204" pitchFamily="34" charset="-122"/>
              </a:rPr>
              <a:t>快速发展</a:t>
            </a:r>
          </a:p>
          <a:p>
            <a:pPr>
              <a:lnSpc>
                <a:spcPct val="150000"/>
              </a:lnSpc>
            </a:pPr>
            <a:r>
              <a:rPr lang="zh-CN" altLang="en-US" sz="1600" dirty="0">
                <a:latin typeface="微软雅黑" panose="020B0503020204020204" pitchFamily="34" charset="-122"/>
                <a:ea typeface="微软雅黑" panose="020B0503020204020204" pitchFamily="34" charset="-122"/>
              </a:rPr>
              <a:t>目标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成为两岸四地最优秀的本土化</a:t>
            </a:r>
            <a:r>
              <a:rPr lang="en-US" altLang="zh-CN" sz="1600" dirty="0">
                <a:latin typeface="微软雅黑" panose="020B0503020204020204" pitchFamily="34" charset="-122"/>
                <a:ea typeface="微软雅黑" panose="020B0503020204020204" pitchFamily="34" charset="-122"/>
              </a:rPr>
              <a:t>3PL</a:t>
            </a:r>
            <a:r>
              <a:rPr lang="zh-CN" altLang="en-US" sz="1600" dirty="0">
                <a:latin typeface="微软雅黑" panose="020B0503020204020204" pitchFamily="34" charset="-122"/>
                <a:ea typeface="微软雅黑" panose="020B0503020204020204" pitchFamily="34" charset="-122"/>
              </a:rPr>
              <a:t>公司之一</a:t>
            </a: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7" name="Picture 2">
            <a:extLst>
              <a:ext uri="{FF2B5EF4-FFF2-40B4-BE49-F238E27FC236}">
                <a16:creationId xmlns:a16="http://schemas.microsoft.com/office/drawing/2014/main" id="{98850F8D-6382-4ADB-A757-6D3900C65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679" y="5282242"/>
            <a:ext cx="4616840" cy="92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DA9FA495-E126-4F37-9A64-BB4469B3DB4C}"/>
              </a:ext>
            </a:extLst>
          </p:cNvPr>
          <p:cNvPicPr>
            <a:picLocks noChangeAspect="1" noChangeArrowheads="1"/>
          </p:cNvPicPr>
          <p:nvPr/>
        </p:nvPicPr>
        <p:blipFill>
          <a:blip r:embed="rId3"/>
          <a:srcRect/>
          <a:stretch>
            <a:fillRect/>
          </a:stretch>
        </p:blipFill>
        <p:spPr bwMode="auto">
          <a:xfrm>
            <a:off x="6709295" y="1174639"/>
            <a:ext cx="3675280" cy="2287170"/>
          </a:xfrm>
          <a:prstGeom prst="rect">
            <a:avLst/>
          </a:prstGeom>
          <a:noFill/>
          <a:ln w="9525" algn="ctr">
            <a:noFill/>
            <a:miter lim="800000"/>
            <a:headEnd/>
            <a:tailEnd/>
          </a:ln>
          <a:effectLst>
            <a:outerShdw dist="107763" dir="2700000" algn="ctr" rotWithShape="0">
              <a:srgbClr val="808080">
                <a:alpha val="50000"/>
              </a:srgbClr>
            </a:outerShdw>
          </a:effectLst>
        </p:spPr>
      </p:pic>
      <p:graphicFrame>
        <p:nvGraphicFramePr>
          <p:cNvPr id="9" name="Group 5">
            <a:extLst>
              <a:ext uri="{FF2B5EF4-FFF2-40B4-BE49-F238E27FC236}">
                <a16:creationId xmlns:a16="http://schemas.microsoft.com/office/drawing/2014/main" id="{8B7F3FA5-1C68-4DE9-9719-B6744309016B}"/>
              </a:ext>
            </a:extLst>
          </p:cNvPr>
          <p:cNvGraphicFramePr>
            <a:graphicFrameLocks/>
          </p:cNvGraphicFramePr>
          <p:nvPr>
            <p:extLst>
              <p:ext uri="{D42A27DB-BD31-4B8C-83A1-F6EECF244321}">
                <p14:modId xmlns:p14="http://schemas.microsoft.com/office/powerpoint/2010/main" val="2505762143"/>
              </p:ext>
            </p:extLst>
          </p:nvPr>
        </p:nvGraphicFramePr>
        <p:xfrm>
          <a:off x="6560550" y="3730473"/>
          <a:ext cx="3972771" cy="2481549"/>
        </p:xfrm>
        <a:graphic>
          <a:graphicData uri="http://schemas.openxmlformats.org/drawingml/2006/table">
            <a:tbl>
              <a:tblPr/>
              <a:tblGrid>
                <a:gridCol w="2462870">
                  <a:extLst>
                    <a:ext uri="{9D8B030D-6E8A-4147-A177-3AD203B41FA5}">
                      <a16:colId xmlns:a16="http://schemas.microsoft.com/office/drawing/2014/main" val="20000"/>
                    </a:ext>
                  </a:extLst>
                </a:gridCol>
                <a:gridCol w="1509901">
                  <a:extLst>
                    <a:ext uri="{9D8B030D-6E8A-4147-A177-3AD203B41FA5}">
                      <a16:colId xmlns:a16="http://schemas.microsoft.com/office/drawing/2014/main" val="20001"/>
                    </a:ext>
                  </a:extLst>
                </a:gridCol>
              </a:tblGrid>
              <a:tr h="376341">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Location</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Space (sq.m)</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233880">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Kunshan EPZ+BLC </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42,000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3880">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Kunshan Public B/W</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16,000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880">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Shanghai FTZ </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dirty="0">
                          <a:ln>
                            <a:noFill/>
                          </a:ln>
                          <a:solidFill>
                            <a:schemeClr val="tx1"/>
                          </a:solidFill>
                          <a:effectLst/>
                          <a:latin typeface="Arial" pitchFamily="34" charset="0"/>
                          <a:ea typeface="宋体" pitchFamily="2" charset="-122"/>
                        </a:rPr>
                        <a:t>5,000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3880">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dirty="0">
                          <a:ln>
                            <a:noFill/>
                          </a:ln>
                          <a:solidFill>
                            <a:schemeClr val="tx1"/>
                          </a:solidFill>
                          <a:effectLst/>
                          <a:latin typeface="Arial" pitchFamily="34" charset="0"/>
                          <a:ea typeface="宋体" pitchFamily="2" charset="-122"/>
                        </a:rPr>
                        <a:t>Suzhou SIP </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2,500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880">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Suzhou SND</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2,500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3880">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dirty="0">
                          <a:ln>
                            <a:noFill/>
                          </a:ln>
                          <a:solidFill>
                            <a:schemeClr val="tx1"/>
                          </a:solidFill>
                          <a:effectLst/>
                          <a:latin typeface="Arial" pitchFamily="34" charset="0"/>
                          <a:ea typeface="宋体" pitchFamily="2" charset="-122"/>
                        </a:rPr>
                        <a:t>Shenzhen FFTZ</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5,000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3880">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Hong Kong</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3,000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3880">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Taiwan</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2,000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3880">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a:ln>
                            <a:noFill/>
                          </a:ln>
                          <a:solidFill>
                            <a:schemeClr val="tx1"/>
                          </a:solidFill>
                          <a:effectLst/>
                          <a:latin typeface="Arial" pitchFamily="34" charset="0"/>
                          <a:ea typeface="宋体" pitchFamily="2" charset="-122"/>
                        </a:rPr>
                        <a:t>Singapore</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ts val="1200"/>
                        </a:spcBef>
                        <a:spcAft>
                          <a:spcPct val="0"/>
                        </a:spcAft>
                        <a:buClr>
                          <a:schemeClr val="tx2"/>
                        </a:buClr>
                        <a:buSzTx/>
                        <a:buFont typeface="Webdings" pitchFamily="18" charset="2"/>
                        <a:buNone/>
                        <a:tabLst/>
                      </a:pPr>
                      <a:r>
                        <a:rPr kumimoji="0" lang="en-US" altLang="zh-CN" sz="1100" b="1" i="0" u="none" strike="noStrike" cap="none" normalizeH="0" baseline="0" dirty="0">
                          <a:ln>
                            <a:noFill/>
                          </a:ln>
                          <a:solidFill>
                            <a:schemeClr val="tx1"/>
                          </a:solidFill>
                          <a:effectLst/>
                          <a:latin typeface="Arial" pitchFamily="34" charset="0"/>
                          <a:ea typeface="宋体" pitchFamily="2" charset="-122"/>
                        </a:rPr>
                        <a:t>2,000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387396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9690A-9FA5-4C8E-8B57-37AA5A66368B}"/>
              </a:ext>
            </a:extLst>
          </p:cNvPr>
          <p:cNvSpPr>
            <a:spLocks noGrp="1"/>
          </p:cNvSpPr>
          <p:nvPr>
            <p:ph type="title"/>
          </p:nvPr>
        </p:nvSpPr>
        <p:spPr/>
        <p:txBody>
          <a:bodyPr/>
          <a:lstStyle/>
          <a:p>
            <a:r>
              <a:rPr lang="zh-CN" altLang="en-US" dirty="0"/>
              <a:t>昆山飞力仓储服务有限公司</a:t>
            </a:r>
          </a:p>
        </p:txBody>
      </p:sp>
      <p:sp>
        <p:nvSpPr>
          <p:cNvPr id="5" name="object 19">
            <a:extLst>
              <a:ext uri="{FF2B5EF4-FFF2-40B4-BE49-F238E27FC236}">
                <a16:creationId xmlns:a16="http://schemas.microsoft.com/office/drawing/2014/main" id="{34EACEA1-0B0D-4DAA-8576-2F32CA330BF0}"/>
              </a:ext>
            </a:extLst>
          </p:cNvPr>
          <p:cNvSpPr txBox="1"/>
          <p:nvPr/>
        </p:nvSpPr>
        <p:spPr>
          <a:xfrm>
            <a:off x="757989" y="1110835"/>
            <a:ext cx="1143000" cy="351378"/>
          </a:xfrm>
          <a:prstGeom prst="rect">
            <a:avLst/>
          </a:prstGeom>
        </p:spPr>
        <p:txBody>
          <a:bodyPr vert="horz" wrap="square" lIns="0" tIns="12700" rIns="0" bIns="0" rtlCol="0">
            <a:spAutoFit/>
          </a:bodyPr>
          <a:lstStyle/>
          <a:p>
            <a:pPr marL="12700">
              <a:lnSpc>
                <a:spcPct val="100000"/>
              </a:lnSpc>
              <a:spcBef>
                <a:spcPts val="100"/>
              </a:spcBef>
            </a:pPr>
            <a:r>
              <a:rPr lang="zh-CN" altLang="en-US" sz="2200" b="1" dirty="0">
                <a:solidFill>
                  <a:srgbClr val="C00000"/>
                </a:solidFill>
                <a:latin typeface="微软雅黑" panose="020B0503020204020204" pitchFamily="34" charset="-122"/>
                <a:ea typeface="微软雅黑" panose="020B0503020204020204" pitchFamily="34" charset="-122"/>
                <a:cs typeface="微软雅黑"/>
              </a:rPr>
              <a:t>业务挑战</a:t>
            </a:r>
            <a:endParaRPr sz="2200" dirty="0">
              <a:latin typeface="微软雅黑" panose="020B0503020204020204" pitchFamily="34" charset="-122"/>
              <a:ea typeface="微软雅黑" panose="020B0503020204020204" pitchFamily="34" charset="-122"/>
              <a:cs typeface="微软雅黑"/>
            </a:endParaRPr>
          </a:p>
        </p:txBody>
      </p:sp>
      <p:sp>
        <p:nvSpPr>
          <p:cNvPr id="18" name="Content Placeholder 2">
            <a:extLst>
              <a:ext uri="{FF2B5EF4-FFF2-40B4-BE49-F238E27FC236}">
                <a16:creationId xmlns:a16="http://schemas.microsoft.com/office/drawing/2014/main" id="{1B693EA4-51C5-49E6-81E0-2FC05CD6376A}"/>
              </a:ext>
            </a:extLst>
          </p:cNvPr>
          <p:cNvSpPr txBox="1">
            <a:spLocks/>
          </p:cNvSpPr>
          <p:nvPr/>
        </p:nvSpPr>
        <p:spPr>
          <a:xfrm>
            <a:off x="1866899" y="1629591"/>
            <a:ext cx="8458200" cy="4250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业务</a:t>
            </a:r>
            <a:endParaRPr lang="en-US" altLang="zh-CN" sz="2000" b="1" dirty="0">
              <a:latin typeface="微软雅黑" panose="020B0503020204020204" pitchFamily="34" charset="-122"/>
              <a:ea typeface="微软雅黑" panose="020B0503020204020204" pitchFamily="34" charset="-122"/>
            </a:endParaRPr>
          </a:p>
          <a:p>
            <a:pPr lvl="1">
              <a:lnSpc>
                <a:spcPct val="110000"/>
              </a:lnSpc>
            </a:pPr>
            <a:r>
              <a:rPr lang="zh-CN" altLang="en-US" sz="1600" dirty="0">
                <a:latin typeface="微软雅黑" panose="020B0503020204020204" pitchFamily="34" charset="-122"/>
                <a:ea typeface="微软雅黑" panose="020B0503020204020204" pitchFamily="34" charset="-122"/>
              </a:rPr>
              <a:t>电子零部件保税／非保税库存管理，生产配送，加工服务等</a:t>
            </a:r>
            <a:endParaRPr lang="en-US" altLang="zh-CN" sz="1600" dirty="0">
              <a:latin typeface="微软雅黑" panose="020B0503020204020204" pitchFamily="34" charset="-122"/>
              <a:ea typeface="微软雅黑" panose="020B0503020204020204" pitchFamily="34" charset="-122"/>
            </a:endParaRPr>
          </a:p>
          <a:p>
            <a:pPr lvl="1">
              <a:lnSpc>
                <a:spcPct val="110000"/>
              </a:lnSpc>
            </a:pPr>
            <a:r>
              <a:rPr lang="zh-CN" altLang="en-US" sz="1600" dirty="0">
                <a:latin typeface="微软雅黑" panose="020B0503020204020204" pitchFamily="34" charset="-122"/>
                <a:ea typeface="微软雅黑" panose="020B0503020204020204" pitchFamily="34" charset="-122"/>
              </a:rPr>
              <a:t>多货主库存管理，面向电子零部件供应链的各个成员，包括：零件供应商，电子成品制造商（</a:t>
            </a:r>
            <a:r>
              <a:rPr lang="en-US" altLang="zh-CN" sz="1600" dirty="0">
                <a:latin typeface="微软雅黑" panose="020B0503020204020204" pitchFamily="34" charset="-122"/>
                <a:ea typeface="微软雅黑" panose="020B0503020204020204" pitchFamily="34" charset="-122"/>
              </a:rPr>
              <a:t>OEM/ODM</a:t>
            </a:r>
            <a:r>
              <a:rPr lang="zh-CN" altLang="en-US" sz="1600" dirty="0">
                <a:latin typeface="微软雅黑" panose="020B0503020204020204" pitchFamily="34" charset="-122"/>
                <a:ea typeface="微软雅黑" panose="020B0503020204020204" pitchFamily="34" charset="-122"/>
              </a:rPr>
              <a:t>等），品牌商，以及行业里其它贸易者</a:t>
            </a:r>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项目难点</a:t>
            </a:r>
            <a:endParaRPr lang="en-US" altLang="zh-CN" sz="2000" b="1" dirty="0">
              <a:latin typeface="微软雅黑" panose="020B0503020204020204" pitchFamily="34" charset="-122"/>
              <a:ea typeface="微软雅黑" panose="020B0503020204020204" pitchFamily="34" charset="-122"/>
            </a:endParaRPr>
          </a:p>
          <a:p>
            <a:pPr lvl="1">
              <a:lnSpc>
                <a:spcPct val="110000"/>
              </a:lnSpc>
            </a:pPr>
            <a:r>
              <a:rPr lang="zh-CN" altLang="en-US" sz="1600" dirty="0">
                <a:latin typeface="微软雅黑" panose="020B0503020204020204" pitchFamily="34" charset="-122"/>
                <a:ea typeface="微软雅黑" panose="020B0503020204020204" pitchFamily="34" charset="-122"/>
              </a:rPr>
              <a:t>替换原有内部开发仓库管理系统，能够处理现有复杂的物流业务外，需要具扩展性</a:t>
            </a:r>
            <a:endParaRPr lang="en-US" altLang="zh-CN" sz="1600" dirty="0">
              <a:latin typeface="微软雅黑" panose="020B0503020204020204" pitchFamily="34" charset="-122"/>
              <a:ea typeface="微软雅黑" panose="020B0503020204020204" pitchFamily="34" charset="-122"/>
            </a:endParaRPr>
          </a:p>
          <a:p>
            <a:pPr lvl="1">
              <a:lnSpc>
                <a:spcPct val="110000"/>
              </a:lnSpc>
            </a:pPr>
            <a:r>
              <a:rPr lang="zh-CN" altLang="en-US" sz="1600" dirty="0">
                <a:latin typeface="微软雅黑" panose="020B0503020204020204" pitchFamily="34" charset="-122"/>
                <a:ea typeface="微软雅黑" panose="020B0503020204020204" pitchFamily="34" charset="-122"/>
              </a:rPr>
              <a:t>多点及多形态实施，复杂的业务及接口需求</a:t>
            </a:r>
            <a:endParaRPr lang="en-US" altLang="zh-CN" sz="1600" dirty="0">
              <a:latin typeface="微软雅黑" panose="020B0503020204020204" pitchFamily="34" charset="-122"/>
              <a:ea typeface="微软雅黑" panose="020B0503020204020204" pitchFamily="34" charset="-122"/>
            </a:endParaRPr>
          </a:p>
          <a:p>
            <a:pPr lvl="1">
              <a:lnSpc>
                <a:spcPct val="110000"/>
              </a:lnSpc>
            </a:pPr>
            <a:r>
              <a:rPr lang="zh-CN" altLang="en-US" sz="1600" dirty="0">
                <a:latin typeface="微软雅黑" panose="020B0503020204020204" pitchFamily="34" charset="-122"/>
                <a:ea typeface="微软雅黑" panose="020B0503020204020204" pitchFamily="34" charset="-122"/>
              </a:rPr>
              <a:t>由于保税及</a:t>
            </a:r>
            <a:r>
              <a:rPr lang="en-US" altLang="zh-CN" sz="1600" dirty="0">
                <a:latin typeface="微软雅黑" panose="020B0503020204020204" pitchFamily="34" charset="-122"/>
                <a:ea typeface="微软雅黑" panose="020B0503020204020204" pitchFamily="34" charset="-122"/>
              </a:rPr>
              <a:t>VMI</a:t>
            </a:r>
            <a:r>
              <a:rPr lang="zh-CN" altLang="en-US" sz="1600" dirty="0">
                <a:latin typeface="微软雅黑" panose="020B0503020204020204" pitchFamily="34" charset="-122"/>
                <a:ea typeface="微软雅黑" panose="020B0503020204020204" pitchFamily="34" charset="-122"/>
              </a:rPr>
              <a:t>业务需求，需要对库存批次作严谨控制</a:t>
            </a:r>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项目控制点</a:t>
            </a:r>
            <a:endParaRPr lang="en-US" altLang="zh-CN" sz="2000" b="1" dirty="0">
              <a:latin typeface="微软雅黑" panose="020B0503020204020204" pitchFamily="34" charset="-122"/>
              <a:ea typeface="微软雅黑" panose="020B0503020204020204" pitchFamily="34" charset="-122"/>
            </a:endParaRPr>
          </a:p>
          <a:p>
            <a:pPr lvl="1">
              <a:lnSpc>
                <a:spcPct val="110000"/>
              </a:lnSpc>
            </a:pPr>
            <a:r>
              <a:rPr lang="zh-CN" altLang="en-US" sz="1600" dirty="0">
                <a:latin typeface="微软雅黑" panose="020B0503020204020204" pitchFamily="34" charset="-122"/>
                <a:ea typeface="微软雅黑" panose="020B0503020204020204" pitchFamily="34" charset="-122"/>
              </a:rPr>
              <a:t>项目以技术转移作为重点，在提供解决方案的同时，培养飞力项目组人员的项目实施能力，包括系统功能认识，报表及接口开发等</a:t>
            </a:r>
            <a:endParaRPr lang="en-US" altLang="zh-CN" sz="1600" dirty="0">
              <a:latin typeface="微软雅黑" panose="020B0503020204020204" pitchFamily="34" charset="-122"/>
              <a:ea typeface="微软雅黑" panose="020B0503020204020204" pitchFamily="34" charset="-122"/>
            </a:endParaRPr>
          </a:p>
          <a:p>
            <a:pPr lvl="1">
              <a:lnSpc>
                <a:spcPct val="110000"/>
              </a:lnSpc>
            </a:pPr>
            <a:r>
              <a:rPr lang="zh-CN" altLang="en-US" sz="1600" dirty="0">
                <a:latin typeface="微软雅黑" panose="020B0503020204020204" pitchFamily="34" charset="-122"/>
                <a:ea typeface="微软雅黑" panose="020B0503020204020204" pitchFamily="34" charset="-122"/>
              </a:rPr>
              <a:t>飞力项目组人员对业务需求有深入理解及操作经验，能够对解决方案满足度把关</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8250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9690A-9FA5-4C8E-8B57-37AA5A66368B}"/>
              </a:ext>
            </a:extLst>
          </p:cNvPr>
          <p:cNvSpPr>
            <a:spLocks noGrp="1"/>
          </p:cNvSpPr>
          <p:nvPr>
            <p:ph type="title"/>
          </p:nvPr>
        </p:nvSpPr>
        <p:spPr/>
        <p:txBody>
          <a:bodyPr/>
          <a:lstStyle/>
          <a:p>
            <a:r>
              <a:rPr lang="zh-CN" altLang="en-US" dirty="0"/>
              <a:t>昆山飞力仓储服务有限公司</a:t>
            </a:r>
          </a:p>
        </p:txBody>
      </p:sp>
      <p:sp>
        <p:nvSpPr>
          <p:cNvPr id="5" name="object 19">
            <a:extLst>
              <a:ext uri="{FF2B5EF4-FFF2-40B4-BE49-F238E27FC236}">
                <a16:creationId xmlns:a16="http://schemas.microsoft.com/office/drawing/2014/main" id="{34EACEA1-0B0D-4DAA-8576-2F32CA330BF0}"/>
              </a:ext>
            </a:extLst>
          </p:cNvPr>
          <p:cNvSpPr txBox="1"/>
          <p:nvPr/>
        </p:nvSpPr>
        <p:spPr>
          <a:xfrm>
            <a:off x="757989" y="1110835"/>
            <a:ext cx="1432318" cy="351378"/>
          </a:xfrm>
          <a:prstGeom prst="rect">
            <a:avLst/>
          </a:prstGeom>
        </p:spPr>
        <p:txBody>
          <a:bodyPr vert="horz" wrap="square" lIns="0" tIns="12700" rIns="0" bIns="0" rtlCol="0">
            <a:spAutoFit/>
          </a:bodyPr>
          <a:lstStyle/>
          <a:p>
            <a:pPr marL="12700">
              <a:lnSpc>
                <a:spcPct val="100000"/>
              </a:lnSpc>
              <a:spcBef>
                <a:spcPts val="100"/>
              </a:spcBef>
            </a:pPr>
            <a:r>
              <a:rPr lang="zh-CN" altLang="en-US" sz="2200" b="1" dirty="0">
                <a:solidFill>
                  <a:srgbClr val="C00000"/>
                </a:solidFill>
                <a:latin typeface="微软雅黑" panose="020B0503020204020204" pitchFamily="34" charset="-122"/>
                <a:ea typeface="微软雅黑" panose="020B0503020204020204" pitchFamily="34" charset="-122"/>
                <a:cs typeface="微软雅黑"/>
              </a:rPr>
              <a:t>实施业务流</a:t>
            </a:r>
            <a:endParaRPr sz="2200" dirty="0">
              <a:latin typeface="微软雅黑" panose="020B0503020204020204" pitchFamily="34" charset="-122"/>
              <a:ea typeface="微软雅黑" panose="020B0503020204020204" pitchFamily="34" charset="-122"/>
              <a:cs typeface="微软雅黑"/>
            </a:endParaRPr>
          </a:p>
        </p:txBody>
      </p:sp>
      <p:grpSp>
        <p:nvGrpSpPr>
          <p:cNvPr id="6" name="组合 52">
            <a:extLst>
              <a:ext uri="{FF2B5EF4-FFF2-40B4-BE49-F238E27FC236}">
                <a16:creationId xmlns:a16="http://schemas.microsoft.com/office/drawing/2014/main" id="{E1845FFE-BC98-4521-931E-9A1D11DDDDC8}"/>
              </a:ext>
            </a:extLst>
          </p:cNvPr>
          <p:cNvGrpSpPr>
            <a:grpSpLocks/>
          </p:cNvGrpSpPr>
          <p:nvPr/>
        </p:nvGrpSpPr>
        <p:grpSpPr bwMode="auto">
          <a:xfrm>
            <a:off x="882502" y="1775637"/>
            <a:ext cx="10366745" cy="4284921"/>
            <a:chOff x="217488" y="1412875"/>
            <a:chExt cx="8675687" cy="4391025"/>
          </a:xfrm>
        </p:grpSpPr>
        <p:sp>
          <p:nvSpPr>
            <p:cNvPr id="7" name="Rectangle 3">
              <a:extLst>
                <a:ext uri="{FF2B5EF4-FFF2-40B4-BE49-F238E27FC236}">
                  <a16:creationId xmlns:a16="http://schemas.microsoft.com/office/drawing/2014/main" id="{FB7F95AD-3756-46F3-AC82-56CF749B0EA2}"/>
                </a:ext>
              </a:extLst>
            </p:cNvPr>
            <p:cNvSpPr>
              <a:spLocks noChangeArrowheads="1"/>
            </p:cNvSpPr>
            <p:nvPr/>
          </p:nvSpPr>
          <p:spPr bwMode="gray">
            <a:xfrm>
              <a:off x="3636690" y="1917700"/>
              <a:ext cx="1655613" cy="719137"/>
            </a:xfrm>
            <a:prstGeom prst="rect">
              <a:avLst/>
            </a:prstGeom>
            <a:gradFill rotWithShape="1">
              <a:gsLst>
                <a:gs pos="0">
                  <a:schemeClr val="folHlink"/>
                </a:gs>
                <a:gs pos="100000">
                  <a:schemeClr val="bg1"/>
                </a:gs>
              </a:gsLst>
              <a:lin ang="5400000" scaled="1"/>
            </a:gradFill>
            <a:ln w="12700" algn="ctr">
              <a:noFill/>
              <a:prstDash val="dash"/>
              <a:miter lim="800000"/>
              <a:headEnd/>
              <a:tailEnd/>
            </a:ln>
            <a:effectLst>
              <a:prstShdw prst="shdw13" dist="53882" dir="13500000">
                <a:schemeClr val="folHlink">
                  <a:gamma/>
                  <a:shade val="60000"/>
                  <a:invGamma/>
                  <a:alpha val="50000"/>
                </a:schemeClr>
              </a:prstShdw>
            </a:effectLst>
          </p:spPr>
          <p:txBody>
            <a:bodyPr wrap="none" anchor="ctr"/>
            <a:lstStyle/>
            <a:p>
              <a:pPr>
                <a:lnSpc>
                  <a:spcPct val="90000"/>
                </a:lnSpc>
                <a:spcBef>
                  <a:spcPct val="10000"/>
                </a:spcBef>
                <a:spcAft>
                  <a:spcPct val="10000"/>
                </a:spcAft>
                <a:defRPr/>
              </a:pPr>
              <a:r>
                <a:rPr lang="zh-CN" altLang="en-US" sz="1200" b="1" dirty="0">
                  <a:latin typeface="+mj-ea"/>
                  <a:ea typeface="+mj-ea"/>
                </a:rPr>
                <a:t>企业关务管理系统</a:t>
              </a:r>
            </a:p>
            <a:p>
              <a:pPr>
                <a:lnSpc>
                  <a:spcPct val="90000"/>
                </a:lnSpc>
                <a:spcBef>
                  <a:spcPct val="10000"/>
                </a:spcBef>
                <a:spcAft>
                  <a:spcPct val="10000"/>
                </a:spcAft>
                <a:defRPr/>
              </a:pPr>
              <a:r>
                <a:rPr lang="zh-CN" altLang="en-US" sz="1200" b="1" dirty="0">
                  <a:latin typeface="+mj-ea"/>
                  <a:ea typeface="+mj-ea"/>
                </a:rPr>
                <a:t>企业物流管理系统</a:t>
              </a:r>
              <a:endParaRPr lang="en-US" altLang="zh-CN" sz="1200" b="1" dirty="0">
                <a:latin typeface="+mj-ea"/>
                <a:ea typeface="+mj-ea"/>
              </a:endParaRPr>
            </a:p>
          </p:txBody>
        </p:sp>
        <p:sp>
          <p:nvSpPr>
            <p:cNvPr id="8" name="Rectangle 4">
              <a:extLst>
                <a:ext uri="{FF2B5EF4-FFF2-40B4-BE49-F238E27FC236}">
                  <a16:creationId xmlns:a16="http://schemas.microsoft.com/office/drawing/2014/main" id="{A2002D0E-C826-444B-8F69-FD22344A8F43}"/>
                </a:ext>
              </a:extLst>
            </p:cNvPr>
            <p:cNvSpPr>
              <a:spLocks noChangeArrowheads="1"/>
            </p:cNvSpPr>
            <p:nvPr/>
          </p:nvSpPr>
          <p:spPr bwMode="gray">
            <a:xfrm>
              <a:off x="541338" y="1917700"/>
              <a:ext cx="1655762" cy="71913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a:effectLst>
              <a:prstShdw prst="shdw13" dist="53882" dir="13500000">
                <a:srgbClr val="000099">
                  <a:alpha val="50000"/>
                </a:srgbClr>
              </a:prstShdw>
            </a:effectLst>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en-US" altLang="zh-CN" sz="1800" b="1">
                  <a:latin typeface="+mj-ea"/>
                  <a:ea typeface="+mj-ea"/>
                </a:rPr>
                <a:t>WMS</a:t>
              </a:r>
            </a:p>
          </p:txBody>
        </p:sp>
        <p:sp>
          <p:nvSpPr>
            <p:cNvPr id="9" name="Rectangle 5">
              <a:extLst>
                <a:ext uri="{FF2B5EF4-FFF2-40B4-BE49-F238E27FC236}">
                  <a16:creationId xmlns:a16="http://schemas.microsoft.com/office/drawing/2014/main" id="{C7E98603-A8B1-457F-B8FB-3A1A828E5BAC}"/>
                </a:ext>
              </a:extLst>
            </p:cNvPr>
            <p:cNvSpPr>
              <a:spLocks noChangeArrowheads="1"/>
            </p:cNvSpPr>
            <p:nvPr/>
          </p:nvSpPr>
          <p:spPr bwMode="gray">
            <a:xfrm>
              <a:off x="3636963" y="4149725"/>
              <a:ext cx="1655762" cy="71913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a:effectLst>
              <a:prstShdw prst="shdw13" dist="53882" dir="13500000">
                <a:srgbClr val="000099">
                  <a:alpha val="50000"/>
                </a:srgbClr>
              </a:prstShdw>
            </a:effectLst>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zh-CN" altLang="en-US" sz="1600" b="1">
                  <a:latin typeface="+mj-ea"/>
                  <a:ea typeface="+mj-ea"/>
                </a:rPr>
                <a:t>报关行</a:t>
              </a:r>
            </a:p>
          </p:txBody>
        </p:sp>
        <p:sp>
          <p:nvSpPr>
            <p:cNvPr id="10" name="Rectangle 6">
              <a:extLst>
                <a:ext uri="{FF2B5EF4-FFF2-40B4-BE49-F238E27FC236}">
                  <a16:creationId xmlns:a16="http://schemas.microsoft.com/office/drawing/2014/main" id="{C07DC46B-AB25-4093-AD51-3C1DFE193FF3}"/>
                </a:ext>
              </a:extLst>
            </p:cNvPr>
            <p:cNvSpPr>
              <a:spLocks noChangeArrowheads="1"/>
            </p:cNvSpPr>
            <p:nvPr/>
          </p:nvSpPr>
          <p:spPr bwMode="gray">
            <a:xfrm>
              <a:off x="6733680" y="4149725"/>
              <a:ext cx="1655613" cy="719137"/>
            </a:xfrm>
            <a:prstGeom prst="rect">
              <a:avLst/>
            </a:prstGeom>
            <a:gradFill rotWithShape="1">
              <a:gsLst>
                <a:gs pos="0">
                  <a:schemeClr val="folHlink"/>
                </a:gs>
                <a:gs pos="100000">
                  <a:schemeClr val="bg1"/>
                </a:gs>
              </a:gsLst>
              <a:lin ang="5400000" scaled="1"/>
            </a:gradFill>
            <a:ln w="12700" algn="ctr">
              <a:noFill/>
              <a:prstDash val="dash"/>
              <a:miter lim="800000"/>
              <a:headEnd/>
              <a:tailEnd/>
            </a:ln>
            <a:effectLst>
              <a:prstShdw prst="shdw13" dist="53882" dir="13500000">
                <a:schemeClr val="folHlink">
                  <a:gamma/>
                  <a:shade val="60000"/>
                  <a:invGamma/>
                  <a:alpha val="50000"/>
                </a:schemeClr>
              </a:prstShdw>
            </a:effectLst>
          </p:spPr>
          <p:txBody>
            <a:bodyPr wrap="none" anchor="ctr"/>
            <a:lstStyle/>
            <a:p>
              <a:pPr>
                <a:lnSpc>
                  <a:spcPct val="90000"/>
                </a:lnSpc>
                <a:spcBef>
                  <a:spcPct val="10000"/>
                </a:spcBef>
                <a:spcAft>
                  <a:spcPct val="10000"/>
                </a:spcAft>
                <a:defRPr/>
              </a:pPr>
              <a:r>
                <a:rPr lang="zh-CN" altLang="en-US" sz="1200" b="1">
                  <a:latin typeface="+mj-ea"/>
                  <a:ea typeface="+mj-ea"/>
                </a:rPr>
                <a:t>中国电子口岸</a:t>
              </a:r>
              <a:endParaRPr lang="en-US" altLang="zh-CN" sz="1200" b="1">
                <a:latin typeface="+mj-ea"/>
                <a:ea typeface="+mj-ea"/>
              </a:endParaRPr>
            </a:p>
          </p:txBody>
        </p:sp>
        <p:sp>
          <p:nvSpPr>
            <p:cNvPr id="11" name="AutoShape 7">
              <a:extLst>
                <a:ext uri="{FF2B5EF4-FFF2-40B4-BE49-F238E27FC236}">
                  <a16:creationId xmlns:a16="http://schemas.microsoft.com/office/drawing/2014/main" id="{42B8DCF0-DB43-4539-80FA-A858927D7849}"/>
                </a:ext>
              </a:extLst>
            </p:cNvPr>
            <p:cNvSpPr>
              <a:spLocks noChangeArrowheads="1"/>
            </p:cNvSpPr>
            <p:nvPr/>
          </p:nvSpPr>
          <p:spPr bwMode="gray">
            <a:xfrm>
              <a:off x="2125663" y="2062163"/>
              <a:ext cx="1439862" cy="215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zh-CN" altLang="en-US" sz="1200" b="1">
                  <a:solidFill>
                    <a:schemeClr val="tx2"/>
                  </a:solidFill>
                  <a:latin typeface="+mj-ea"/>
                  <a:ea typeface="+mj-ea"/>
                </a:rPr>
                <a:t>入出库数据</a:t>
              </a:r>
            </a:p>
            <a:p>
              <a:pPr eaLnBrk="1" hangingPunct="1">
                <a:lnSpc>
                  <a:spcPct val="90000"/>
                </a:lnSpc>
                <a:spcBef>
                  <a:spcPct val="10000"/>
                </a:spcBef>
                <a:spcAft>
                  <a:spcPct val="10000"/>
                </a:spcAft>
              </a:pPr>
              <a:endParaRPr lang="zh-CN" altLang="en-US" sz="1200" b="1">
                <a:solidFill>
                  <a:schemeClr val="tx2"/>
                </a:solidFill>
                <a:latin typeface="+mj-ea"/>
                <a:ea typeface="+mj-ea"/>
              </a:endParaRPr>
            </a:p>
            <a:p>
              <a:pPr eaLnBrk="1" hangingPunct="1">
                <a:lnSpc>
                  <a:spcPct val="90000"/>
                </a:lnSpc>
                <a:spcBef>
                  <a:spcPct val="10000"/>
                </a:spcBef>
                <a:spcAft>
                  <a:spcPct val="10000"/>
                </a:spcAft>
              </a:pPr>
              <a:endParaRPr lang="en-US" altLang="zh-CN" sz="1200" b="1">
                <a:solidFill>
                  <a:schemeClr val="tx2"/>
                </a:solidFill>
                <a:latin typeface="+mj-ea"/>
                <a:ea typeface="+mj-ea"/>
              </a:endParaRPr>
            </a:p>
          </p:txBody>
        </p:sp>
        <p:sp>
          <p:nvSpPr>
            <p:cNvPr id="12" name="AutoShape 8">
              <a:extLst>
                <a:ext uri="{FF2B5EF4-FFF2-40B4-BE49-F238E27FC236}">
                  <a16:creationId xmlns:a16="http://schemas.microsoft.com/office/drawing/2014/main" id="{F1E57D19-EB68-4B46-A639-6025799B9FC7}"/>
                </a:ext>
              </a:extLst>
            </p:cNvPr>
            <p:cNvSpPr>
              <a:spLocks noChangeArrowheads="1"/>
            </p:cNvSpPr>
            <p:nvPr/>
          </p:nvSpPr>
          <p:spPr bwMode="gray">
            <a:xfrm>
              <a:off x="5149850" y="1916113"/>
              <a:ext cx="1439863" cy="215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2700000" scaled="1"/>
              <a:tileRect/>
            </a:gra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zh-CN" altLang="en-US" sz="1200" b="1">
                  <a:solidFill>
                    <a:schemeClr val="tx2"/>
                  </a:solidFill>
                  <a:latin typeface="+mj-ea"/>
                  <a:ea typeface="+mj-ea"/>
                </a:rPr>
                <a:t>物流数据</a:t>
              </a:r>
            </a:p>
            <a:p>
              <a:pPr eaLnBrk="1" hangingPunct="1">
                <a:lnSpc>
                  <a:spcPct val="90000"/>
                </a:lnSpc>
                <a:spcBef>
                  <a:spcPct val="10000"/>
                </a:spcBef>
                <a:spcAft>
                  <a:spcPct val="10000"/>
                </a:spcAft>
              </a:pPr>
              <a:endParaRPr lang="zh-CN" altLang="en-US" sz="1200" b="1">
                <a:solidFill>
                  <a:schemeClr val="tx2"/>
                </a:solidFill>
                <a:latin typeface="+mj-ea"/>
                <a:ea typeface="+mj-ea"/>
              </a:endParaRPr>
            </a:p>
            <a:p>
              <a:pPr eaLnBrk="1" hangingPunct="1">
                <a:lnSpc>
                  <a:spcPct val="90000"/>
                </a:lnSpc>
                <a:spcBef>
                  <a:spcPct val="10000"/>
                </a:spcBef>
                <a:spcAft>
                  <a:spcPct val="10000"/>
                </a:spcAft>
              </a:pPr>
              <a:endParaRPr lang="en-US" altLang="zh-CN" sz="1200" b="1">
                <a:solidFill>
                  <a:schemeClr val="tx2"/>
                </a:solidFill>
                <a:latin typeface="+mj-ea"/>
                <a:ea typeface="+mj-ea"/>
              </a:endParaRPr>
            </a:p>
          </p:txBody>
        </p:sp>
        <p:sp>
          <p:nvSpPr>
            <p:cNvPr id="13" name="AutoShape 9">
              <a:extLst>
                <a:ext uri="{FF2B5EF4-FFF2-40B4-BE49-F238E27FC236}">
                  <a16:creationId xmlns:a16="http://schemas.microsoft.com/office/drawing/2014/main" id="{A6CB646F-DCB4-41D5-97C4-000260104E0A}"/>
                </a:ext>
              </a:extLst>
            </p:cNvPr>
            <p:cNvSpPr>
              <a:spLocks noChangeArrowheads="1"/>
            </p:cNvSpPr>
            <p:nvPr/>
          </p:nvSpPr>
          <p:spPr bwMode="gray">
            <a:xfrm rot="5400000">
              <a:off x="4033044" y="3248819"/>
              <a:ext cx="1439862" cy="215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flip="none" rotWithShape="1">
              <a:gsLst>
                <a:gs pos="0">
                  <a:srgbClr val="35C4FE">
                    <a:shade val="30000"/>
                    <a:satMod val="115000"/>
                  </a:srgbClr>
                </a:gs>
                <a:gs pos="50000">
                  <a:srgbClr val="35C4FE">
                    <a:shade val="67500"/>
                    <a:satMod val="115000"/>
                  </a:srgbClr>
                </a:gs>
                <a:gs pos="100000">
                  <a:srgbClr val="35C4FE">
                    <a:shade val="100000"/>
                    <a:satMod val="115000"/>
                  </a:srgbClr>
                </a:gs>
              </a:gsLst>
              <a:path path="circle">
                <a:fillToRect l="100000" t="100000"/>
              </a:path>
              <a:tileRect r="-100000" b="-100000"/>
            </a:gra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zh-CN" altLang="en-US" sz="1200" b="1" dirty="0">
                  <a:solidFill>
                    <a:schemeClr val="tx2"/>
                  </a:solidFill>
                  <a:latin typeface="+mj-ea"/>
                  <a:ea typeface="+mj-ea"/>
                </a:rPr>
                <a:t>账册数据</a:t>
              </a:r>
            </a:p>
            <a:p>
              <a:pPr eaLnBrk="1" hangingPunct="1">
                <a:lnSpc>
                  <a:spcPct val="90000"/>
                </a:lnSpc>
                <a:spcBef>
                  <a:spcPct val="10000"/>
                </a:spcBef>
                <a:spcAft>
                  <a:spcPct val="10000"/>
                </a:spcAft>
              </a:pPr>
              <a:endParaRPr lang="zh-CN" altLang="en-US" sz="1200" b="1" dirty="0">
                <a:solidFill>
                  <a:schemeClr val="tx2"/>
                </a:solidFill>
                <a:latin typeface="+mj-ea"/>
                <a:ea typeface="+mj-ea"/>
              </a:endParaRPr>
            </a:p>
            <a:p>
              <a:pPr eaLnBrk="1" hangingPunct="1">
                <a:lnSpc>
                  <a:spcPct val="90000"/>
                </a:lnSpc>
                <a:spcBef>
                  <a:spcPct val="10000"/>
                </a:spcBef>
                <a:spcAft>
                  <a:spcPct val="10000"/>
                </a:spcAft>
              </a:pPr>
              <a:endParaRPr lang="en-US" altLang="zh-CN" sz="1200" b="1" dirty="0">
                <a:solidFill>
                  <a:schemeClr val="tx2"/>
                </a:solidFill>
                <a:latin typeface="+mj-ea"/>
                <a:ea typeface="+mj-ea"/>
              </a:endParaRPr>
            </a:p>
          </p:txBody>
        </p:sp>
        <p:sp>
          <p:nvSpPr>
            <p:cNvPr id="14" name="AutoShape 10">
              <a:extLst>
                <a:ext uri="{FF2B5EF4-FFF2-40B4-BE49-F238E27FC236}">
                  <a16:creationId xmlns:a16="http://schemas.microsoft.com/office/drawing/2014/main" id="{861A27BA-CD60-4627-B28A-18B6A1CB21A5}"/>
                </a:ext>
              </a:extLst>
            </p:cNvPr>
            <p:cNvSpPr>
              <a:spLocks noChangeArrowheads="1"/>
            </p:cNvSpPr>
            <p:nvPr/>
          </p:nvSpPr>
          <p:spPr bwMode="gray">
            <a:xfrm rot="5400000">
              <a:off x="3529807" y="3248819"/>
              <a:ext cx="1439862" cy="215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flip="none" rotWithShape="1">
              <a:gsLst>
                <a:gs pos="0">
                  <a:srgbClr val="35C4FE">
                    <a:shade val="30000"/>
                    <a:satMod val="115000"/>
                  </a:srgbClr>
                </a:gs>
                <a:gs pos="50000">
                  <a:srgbClr val="35C4FE">
                    <a:shade val="67500"/>
                    <a:satMod val="115000"/>
                  </a:srgbClr>
                </a:gs>
                <a:gs pos="100000">
                  <a:srgbClr val="35C4FE">
                    <a:shade val="100000"/>
                    <a:satMod val="115000"/>
                  </a:srgbClr>
                </a:gs>
              </a:gsLst>
              <a:path path="circle">
                <a:fillToRect l="100000" t="100000"/>
              </a:path>
              <a:tileRect r="-100000" b="-100000"/>
            </a:gra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zh-CN" altLang="en-US" sz="1200" b="1" dirty="0">
                  <a:solidFill>
                    <a:schemeClr val="tx2"/>
                  </a:solidFill>
                  <a:latin typeface="+mj-ea"/>
                  <a:ea typeface="+mj-ea"/>
                </a:rPr>
                <a:t>报关数据</a:t>
              </a:r>
            </a:p>
            <a:p>
              <a:pPr eaLnBrk="1" hangingPunct="1">
                <a:lnSpc>
                  <a:spcPct val="90000"/>
                </a:lnSpc>
                <a:spcBef>
                  <a:spcPct val="10000"/>
                </a:spcBef>
                <a:spcAft>
                  <a:spcPct val="10000"/>
                </a:spcAft>
              </a:pPr>
              <a:endParaRPr lang="zh-CN" altLang="en-US" sz="1200" b="1" dirty="0">
                <a:solidFill>
                  <a:schemeClr val="tx2"/>
                </a:solidFill>
                <a:latin typeface="+mj-ea"/>
                <a:ea typeface="+mj-ea"/>
              </a:endParaRPr>
            </a:p>
            <a:p>
              <a:pPr eaLnBrk="1" hangingPunct="1">
                <a:lnSpc>
                  <a:spcPct val="90000"/>
                </a:lnSpc>
                <a:spcBef>
                  <a:spcPct val="10000"/>
                </a:spcBef>
                <a:spcAft>
                  <a:spcPct val="10000"/>
                </a:spcAft>
              </a:pPr>
              <a:endParaRPr lang="en-US" altLang="zh-CN" sz="1200" b="1" dirty="0">
                <a:solidFill>
                  <a:schemeClr val="tx2"/>
                </a:solidFill>
                <a:latin typeface="+mj-ea"/>
                <a:ea typeface="+mj-ea"/>
              </a:endParaRPr>
            </a:p>
          </p:txBody>
        </p:sp>
        <p:sp>
          <p:nvSpPr>
            <p:cNvPr id="15" name="AutoShape 11">
              <a:extLst>
                <a:ext uri="{FF2B5EF4-FFF2-40B4-BE49-F238E27FC236}">
                  <a16:creationId xmlns:a16="http://schemas.microsoft.com/office/drawing/2014/main" id="{F7240250-98FC-43E6-B157-B8F8C6047A64}"/>
                </a:ext>
              </a:extLst>
            </p:cNvPr>
            <p:cNvSpPr>
              <a:spLocks noChangeArrowheads="1"/>
            </p:cNvSpPr>
            <p:nvPr/>
          </p:nvSpPr>
          <p:spPr bwMode="gray">
            <a:xfrm>
              <a:off x="5221288" y="4221163"/>
              <a:ext cx="1439862" cy="215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flip="none" rotWithShape="1">
              <a:gsLst>
                <a:gs pos="0">
                  <a:srgbClr val="35C4FE">
                    <a:shade val="30000"/>
                    <a:satMod val="115000"/>
                  </a:srgbClr>
                </a:gs>
                <a:gs pos="50000">
                  <a:srgbClr val="35C4FE">
                    <a:shade val="67500"/>
                    <a:satMod val="115000"/>
                  </a:srgbClr>
                </a:gs>
                <a:gs pos="100000">
                  <a:srgbClr val="35C4FE">
                    <a:shade val="100000"/>
                    <a:satMod val="115000"/>
                  </a:srgbClr>
                </a:gs>
              </a:gsLst>
              <a:lin ang="8100000" scaled="1"/>
              <a:tileRect/>
            </a:gra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zh-CN" altLang="en-US" sz="1200" b="1">
                  <a:solidFill>
                    <a:schemeClr val="tx2"/>
                  </a:solidFill>
                  <a:latin typeface="+mj-ea"/>
                  <a:ea typeface="+mj-ea"/>
                </a:rPr>
                <a:t>账册数据</a:t>
              </a:r>
            </a:p>
            <a:p>
              <a:pPr eaLnBrk="1" hangingPunct="1">
                <a:lnSpc>
                  <a:spcPct val="90000"/>
                </a:lnSpc>
                <a:spcBef>
                  <a:spcPct val="10000"/>
                </a:spcBef>
                <a:spcAft>
                  <a:spcPct val="10000"/>
                </a:spcAft>
              </a:pPr>
              <a:endParaRPr lang="zh-CN" altLang="en-US" sz="1200" b="1">
                <a:solidFill>
                  <a:schemeClr val="tx2"/>
                </a:solidFill>
                <a:latin typeface="+mj-ea"/>
                <a:ea typeface="+mj-ea"/>
              </a:endParaRPr>
            </a:p>
            <a:p>
              <a:pPr eaLnBrk="1" hangingPunct="1">
                <a:lnSpc>
                  <a:spcPct val="90000"/>
                </a:lnSpc>
                <a:spcBef>
                  <a:spcPct val="10000"/>
                </a:spcBef>
                <a:spcAft>
                  <a:spcPct val="10000"/>
                </a:spcAft>
              </a:pPr>
              <a:endParaRPr lang="en-US" altLang="zh-CN" sz="1200" b="1">
                <a:solidFill>
                  <a:schemeClr val="tx2"/>
                </a:solidFill>
                <a:latin typeface="+mj-ea"/>
                <a:ea typeface="+mj-ea"/>
              </a:endParaRPr>
            </a:p>
          </p:txBody>
        </p:sp>
        <p:sp>
          <p:nvSpPr>
            <p:cNvPr id="16" name="AutoShape 12">
              <a:extLst>
                <a:ext uri="{FF2B5EF4-FFF2-40B4-BE49-F238E27FC236}">
                  <a16:creationId xmlns:a16="http://schemas.microsoft.com/office/drawing/2014/main" id="{7C260382-F73A-4F32-A277-6B49569361AD}"/>
                </a:ext>
              </a:extLst>
            </p:cNvPr>
            <p:cNvSpPr>
              <a:spLocks noChangeArrowheads="1"/>
            </p:cNvSpPr>
            <p:nvPr/>
          </p:nvSpPr>
          <p:spPr bwMode="gray">
            <a:xfrm>
              <a:off x="5221288" y="4652963"/>
              <a:ext cx="1439862" cy="215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flip="none" rotWithShape="1">
              <a:gsLst>
                <a:gs pos="0">
                  <a:srgbClr val="35C4FE">
                    <a:shade val="30000"/>
                    <a:satMod val="115000"/>
                  </a:srgbClr>
                </a:gs>
                <a:gs pos="50000">
                  <a:srgbClr val="35C4FE">
                    <a:shade val="67500"/>
                    <a:satMod val="115000"/>
                  </a:srgbClr>
                </a:gs>
                <a:gs pos="100000">
                  <a:srgbClr val="35C4FE">
                    <a:shade val="100000"/>
                    <a:satMod val="115000"/>
                  </a:srgbClr>
                </a:gs>
              </a:gsLst>
              <a:lin ang="10800000" scaled="1"/>
              <a:tileRect/>
            </a:gra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zh-CN" altLang="en-US" sz="1200" b="1">
                  <a:solidFill>
                    <a:schemeClr val="tx2"/>
                  </a:solidFill>
                  <a:latin typeface="+mj-ea"/>
                  <a:ea typeface="+mj-ea"/>
                </a:rPr>
                <a:t>报关数据</a:t>
              </a:r>
            </a:p>
            <a:p>
              <a:pPr eaLnBrk="1" hangingPunct="1">
                <a:lnSpc>
                  <a:spcPct val="90000"/>
                </a:lnSpc>
                <a:spcBef>
                  <a:spcPct val="10000"/>
                </a:spcBef>
                <a:spcAft>
                  <a:spcPct val="10000"/>
                </a:spcAft>
              </a:pPr>
              <a:endParaRPr lang="zh-CN" altLang="en-US" sz="1200" b="1">
                <a:solidFill>
                  <a:schemeClr val="tx2"/>
                </a:solidFill>
                <a:latin typeface="+mj-ea"/>
                <a:ea typeface="+mj-ea"/>
              </a:endParaRPr>
            </a:p>
            <a:p>
              <a:pPr eaLnBrk="1" hangingPunct="1">
                <a:lnSpc>
                  <a:spcPct val="90000"/>
                </a:lnSpc>
                <a:spcBef>
                  <a:spcPct val="10000"/>
                </a:spcBef>
                <a:spcAft>
                  <a:spcPct val="10000"/>
                </a:spcAft>
              </a:pPr>
              <a:endParaRPr lang="en-US" altLang="zh-CN" sz="1200" b="1">
                <a:solidFill>
                  <a:schemeClr val="tx2"/>
                </a:solidFill>
                <a:latin typeface="+mj-ea"/>
                <a:ea typeface="+mj-ea"/>
              </a:endParaRPr>
            </a:p>
          </p:txBody>
        </p:sp>
        <p:sp>
          <p:nvSpPr>
            <p:cNvPr id="17" name="Rectangle 13">
              <a:extLst>
                <a:ext uri="{FF2B5EF4-FFF2-40B4-BE49-F238E27FC236}">
                  <a16:creationId xmlns:a16="http://schemas.microsoft.com/office/drawing/2014/main" id="{E0CA0765-143C-4B93-A29F-D4576ED278D4}"/>
                </a:ext>
              </a:extLst>
            </p:cNvPr>
            <p:cNvSpPr>
              <a:spLocks noChangeArrowheads="1"/>
            </p:cNvSpPr>
            <p:nvPr/>
          </p:nvSpPr>
          <p:spPr bwMode="gray">
            <a:xfrm>
              <a:off x="3205163" y="3716338"/>
              <a:ext cx="5688012" cy="2017712"/>
            </a:xfrm>
            <a:prstGeom prst="rect">
              <a:avLst/>
            </a:prstGeom>
            <a:noFill/>
            <a:ln w="38100" algn="ctr">
              <a:solidFill>
                <a:srgbClr val="CC006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endParaRPr lang="zh-CN" altLang="zh-CN" sz="1200" b="1">
                <a:latin typeface="+mj-ea"/>
                <a:ea typeface="+mj-ea"/>
              </a:endParaRPr>
            </a:p>
          </p:txBody>
        </p:sp>
        <p:sp>
          <p:nvSpPr>
            <p:cNvPr id="19" name="AutoShape 14">
              <a:extLst>
                <a:ext uri="{FF2B5EF4-FFF2-40B4-BE49-F238E27FC236}">
                  <a16:creationId xmlns:a16="http://schemas.microsoft.com/office/drawing/2014/main" id="{835E67F6-E80E-46E7-8C68-A3EE37AB4F1E}"/>
                </a:ext>
              </a:extLst>
            </p:cNvPr>
            <p:cNvSpPr>
              <a:spLocks noChangeArrowheads="1"/>
            </p:cNvSpPr>
            <p:nvPr/>
          </p:nvSpPr>
          <p:spPr bwMode="gray">
            <a:xfrm>
              <a:off x="5149850" y="2349500"/>
              <a:ext cx="1439863" cy="215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6666"/>
            </a:soli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zh-CN" altLang="en-US" sz="1200" b="1">
                  <a:solidFill>
                    <a:schemeClr val="tx2"/>
                  </a:solidFill>
                  <a:latin typeface="+mj-ea"/>
                  <a:ea typeface="+mj-ea"/>
                </a:rPr>
                <a:t>核查数据</a:t>
              </a:r>
            </a:p>
            <a:p>
              <a:pPr eaLnBrk="1" hangingPunct="1">
                <a:lnSpc>
                  <a:spcPct val="90000"/>
                </a:lnSpc>
                <a:spcBef>
                  <a:spcPct val="10000"/>
                </a:spcBef>
                <a:spcAft>
                  <a:spcPct val="10000"/>
                </a:spcAft>
              </a:pPr>
              <a:endParaRPr lang="zh-CN" altLang="en-US" sz="1200" b="1">
                <a:solidFill>
                  <a:schemeClr val="tx2"/>
                </a:solidFill>
                <a:latin typeface="+mj-ea"/>
                <a:ea typeface="+mj-ea"/>
              </a:endParaRPr>
            </a:p>
            <a:p>
              <a:pPr eaLnBrk="1" hangingPunct="1">
                <a:lnSpc>
                  <a:spcPct val="90000"/>
                </a:lnSpc>
                <a:spcBef>
                  <a:spcPct val="10000"/>
                </a:spcBef>
                <a:spcAft>
                  <a:spcPct val="10000"/>
                </a:spcAft>
              </a:pPr>
              <a:endParaRPr lang="en-US" altLang="zh-CN" sz="1200" b="1">
                <a:solidFill>
                  <a:schemeClr val="tx2"/>
                </a:solidFill>
                <a:latin typeface="+mj-ea"/>
                <a:ea typeface="+mj-ea"/>
              </a:endParaRPr>
            </a:p>
          </p:txBody>
        </p:sp>
        <p:sp>
          <p:nvSpPr>
            <p:cNvPr id="20" name="Rectangle 15">
              <a:extLst>
                <a:ext uri="{FF2B5EF4-FFF2-40B4-BE49-F238E27FC236}">
                  <a16:creationId xmlns:a16="http://schemas.microsoft.com/office/drawing/2014/main" id="{C29C455A-6709-4E87-A00F-894EDFFF24BC}"/>
                </a:ext>
              </a:extLst>
            </p:cNvPr>
            <p:cNvSpPr>
              <a:spLocks noChangeArrowheads="1"/>
            </p:cNvSpPr>
            <p:nvPr/>
          </p:nvSpPr>
          <p:spPr bwMode="gray">
            <a:xfrm>
              <a:off x="6731966" y="1844675"/>
              <a:ext cx="1655613" cy="719137"/>
            </a:xfrm>
            <a:prstGeom prst="rect">
              <a:avLst/>
            </a:prstGeom>
            <a:gradFill rotWithShape="1">
              <a:gsLst>
                <a:gs pos="0">
                  <a:schemeClr val="folHlink"/>
                </a:gs>
                <a:gs pos="100000">
                  <a:schemeClr val="bg1"/>
                </a:gs>
              </a:gsLst>
              <a:lin ang="5400000" scaled="1"/>
            </a:gradFill>
            <a:ln w="12700" algn="ctr">
              <a:noFill/>
              <a:prstDash val="dash"/>
              <a:miter lim="800000"/>
              <a:headEnd/>
              <a:tailEnd/>
            </a:ln>
            <a:effectLst>
              <a:prstShdw prst="shdw13" dist="53882" dir="13500000">
                <a:schemeClr val="folHlink">
                  <a:gamma/>
                  <a:shade val="60000"/>
                  <a:invGamma/>
                  <a:alpha val="50000"/>
                </a:schemeClr>
              </a:prstShdw>
            </a:effectLst>
          </p:spPr>
          <p:txBody>
            <a:bodyPr wrap="none" anchor="ctr"/>
            <a:lstStyle/>
            <a:p>
              <a:pPr>
                <a:lnSpc>
                  <a:spcPct val="90000"/>
                </a:lnSpc>
                <a:spcBef>
                  <a:spcPct val="10000"/>
                </a:spcBef>
                <a:spcAft>
                  <a:spcPct val="10000"/>
                </a:spcAft>
                <a:defRPr/>
              </a:pPr>
              <a:r>
                <a:rPr lang="zh-CN" altLang="en-US" sz="1200" b="1" dirty="0">
                  <a:latin typeface="+mj-ea"/>
                  <a:ea typeface="+mj-ea"/>
                </a:rPr>
                <a:t>海关物流监管</a:t>
              </a:r>
              <a:r>
                <a:rPr lang="en-US" altLang="zh-CN" sz="1200" b="1" dirty="0">
                  <a:latin typeface="+mj-ea"/>
                  <a:ea typeface="+mj-ea"/>
                </a:rPr>
                <a:t>&amp;</a:t>
              </a:r>
            </a:p>
            <a:p>
              <a:pPr>
                <a:lnSpc>
                  <a:spcPct val="90000"/>
                </a:lnSpc>
                <a:spcBef>
                  <a:spcPct val="10000"/>
                </a:spcBef>
                <a:spcAft>
                  <a:spcPct val="10000"/>
                </a:spcAft>
                <a:defRPr/>
              </a:pPr>
              <a:r>
                <a:rPr lang="zh-CN" altLang="en-US" sz="1200" b="1" dirty="0">
                  <a:latin typeface="+mj-ea"/>
                  <a:ea typeface="+mj-ea"/>
                </a:rPr>
                <a:t>物流核查和辅助核销</a:t>
              </a:r>
            </a:p>
          </p:txBody>
        </p:sp>
        <p:sp>
          <p:nvSpPr>
            <p:cNvPr id="21" name="Rectangle 16">
              <a:extLst>
                <a:ext uri="{FF2B5EF4-FFF2-40B4-BE49-F238E27FC236}">
                  <a16:creationId xmlns:a16="http://schemas.microsoft.com/office/drawing/2014/main" id="{DB81EACC-9267-425B-A2F1-E49D2D84BDD3}"/>
                </a:ext>
              </a:extLst>
            </p:cNvPr>
            <p:cNvSpPr>
              <a:spLocks noChangeArrowheads="1"/>
            </p:cNvSpPr>
            <p:nvPr/>
          </p:nvSpPr>
          <p:spPr bwMode="gray">
            <a:xfrm>
              <a:off x="217488" y="1412875"/>
              <a:ext cx="5473700" cy="1582738"/>
            </a:xfrm>
            <a:prstGeom prst="rect">
              <a:avLst/>
            </a:prstGeom>
            <a:noFill/>
            <a:ln w="38100" algn="ctr">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endParaRPr lang="zh-CN" altLang="zh-CN" sz="1200" b="1">
                <a:latin typeface="+mj-ea"/>
                <a:ea typeface="+mj-ea"/>
              </a:endParaRPr>
            </a:p>
          </p:txBody>
        </p:sp>
        <p:sp>
          <p:nvSpPr>
            <p:cNvPr id="22" name="Rectangle 17">
              <a:extLst>
                <a:ext uri="{FF2B5EF4-FFF2-40B4-BE49-F238E27FC236}">
                  <a16:creationId xmlns:a16="http://schemas.microsoft.com/office/drawing/2014/main" id="{53BAEFB7-9E22-4ADC-B681-1E998E7B4570}"/>
                </a:ext>
              </a:extLst>
            </p:cNvPr>
            <p:cNvSpPr>
              <a:spLocks noChangeArrowheads="1"/>
            </p:cNvSpPr>
            <p:nvPr/>
          </p:nvSpPr>
          <p:spPr bwMode="gray">
            <a:xfrm>
              <a:off x="6011863" y="1412875"/>
              <a:ext cx="2881312" cy="2087563"/>
            </a:xfrm>
            <a:prstGeom prst="rect">
              <a:avLst/>
            </a:prstGeom>
            <a:noFill/>
            <a:ln w="38100" algn="ctr">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endParaRPr lang="zh-CN" altLang="zh-CN" sz="1200" b="1">
                <a:latin typeface="+mj-ea"/>
                <a:ea typeface="+mj-ea"/>
              </a:endParaRPr>
            </a:p>
          </p:txBody>
        </p:sp>
        <p:sp>
          <p:nvSpPr>
            <p:cNvPr id="23" name="AutoShape 18">
              <a:extLst>
                <a:ext uri="{FF2B5EF4-FFF2-40B4-BE49-F238E27FC236}">
                  <a16:creationId xmlns:a16="http://schemas.microsoft.com/office/drawing/2014/main" id="{C424D7FE-9CA0-418F-A8B1-D6CB2621F72F}"/>
                </a:ext>
              </a:extLst>
            </p:cNvPr>
            <p:cNvSpPr>
              <a:spLocks noChangeArrowheads="1"/>
            </p:cNvSpPr>
            <p:nvPr/>
          </p:nvSpPr>
          <p:spPr bwMode="gray">
            <a:xfrm rot="-5400000">
              <a:off x="7308850" y="2420938"/>
              <a:ext cx="503237" cy="1366838"/>
            </a:xfrm>
            <a:prstGeom prst="flowChartMagneticDrum">
              <a:avLst/>
            </a:prstGeom>
            <a:solidFill>
              <a:schemeClr val="bg1">
                <a:lumMod val="95000"/>
              </a:schemeClr>
            </a:solidFill>
            <a:ln>
              <a:noFill/>
            </a:ln>
            <a:effectLst>
              <a:prstShdw prst="shdw13" dist="53882" dir="13500000">
                <a:srgbClr val="990000">
                  <a:alpha val="50000"/>
                </a:srgbClr>
              </a:prstShdw>
            </a:effectLst>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en-US" altLang="zh-CN" sz="1200" b="1">
                  <a:solidFill>
                    <a:schemeClr val="tx2"/>
                  </a:solidFill>
                  <a:latin typeface="+mj-ea"/>
                  <a:ea typeface="+mj-ea"/>
                </a:rPr>
                <a:t>H2000</a:t>
              </a:r>
              <a:r>
                <a:rPr lang="zh-CN" altLang="en-US" sz="1200" b="1">
                  <a:solidFill>
                    <a:schemeClr val="tx2"/>
                  </a:solidFill>
                  <a:latin typeface="+mj-ea"/>
                  <a:ea typeface="+mj-ea"/>
                </a:rPr>
                <a:t>数据定阅</a:t>
              </a:r>
            </a:p>
          </p:txBody>
        </p:sp>
        <p:sp>
          <p:nvSpPr>
            <p:cNvPr id="24" name="AutoShape 19">
              <a:extLst>
                <a:ext uri="{FF2B5EF4-FFF2-40B4-BE49-F238E27FC236}">
                  <a16:creationId xmlns:a16="http://schemas.microsoft.com/office/drawing/2014/main" id="{1108788B-B1F0-4DE4-9437-A2D1D12CD41C}"/>
                </a:ext>
              </a:extLst>
            </p:cNvPr>
            <p:cNvSpPr>
              <a:spLocks noChangeArrowheads="1"/>
            </p:cNvSpPr>
            <p:nvPr/>
          </p:nvSpPr>
          <p:spPr bwMode="gray">
            <a:xfrm rot="-5400000">
              <a:off x="7300119" y="2429669"/>
              <a:ext cx="503237"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25" name="Rectangle 22">
              <a:extLst>
                <a:ext uri="{FF2B5EF4-FFF2-40B4-BE49-F238E27FC236}">
                  <a16:creationId xmlns:a16="http://schemas.microsoft.com/office/drawing/2014/main" id="{C4CDBA89-F724-41D4-B4EF-EB6210FF6F0B}"/>
                </a:ext>
              </a:extLst>
            </p:cNvPr>
            <p:cNvSpPr>
              <a:spLocks noChangeArrowheads="1"/>
            </p:cNvSpPr>
            <p:nvPr/>
          </p:nvSpPr>
          <p:spPr bwMode="gray">
            <a:xfrm>
              <a:off x="250052" y="3357562"/>
              <a:ext cx="1657326" cy="719138"/>
            </a:xfrm>
            <a:prstGeom prst="rect">
              <a:avLst/>
            </a:prstGeom>
            <a:gradFill rotWithShape="1">
              <a:gsLst>
                <a:gs pos="0">
                  <a:schemeClr val="folHlink"/>
                </a:gs>
                <a:gs pos="100000">
                  <a:schemeClr val="bg1"/>
                </a:gs>
              </a:gsLst>
              <a:lin ang="5400000" scaled="1"/>
            </a:gradFill>
            <a:ln w="12700" algn="ctr">
              <a:noFill/>
              <a:prstDash val="dash"/>
              <a:miter lim="800000"/>
              <a:headEnd/>
              <a:tailEnd/>
            </a:ln>
            <a:effectLst>
              <a:prstShdw prst="shdw13" dist="53882" dir="13500000">
                <a:schemeClr val="folHlink">
                  <a:gamma/>
                  <a:shade val="60000"/>
                  <a:invGamma/>
                  <a:alpha val="50000"/>
                </a:schemeClr>
              </a:prstShdw>
            </a:effectLst>
          </p:spPr>
          <p:txBody>
            <a:bodyPr wrap="none" anchor="ctr"/>
            <a:lstStyle/>
            <a:p>
              <a:pPr>
                <a:lnSpc>
                  <a:spcPct val="90000"/>
                </a:lnSpc>
                <a:spcBef>
                  <a:spcPct val="10000"/>
                </a:spcBef>
                <a:spcAft>
                  <a:spcPct val="10000"/>
                </a:spcAft>
                <a:defRPr/>
              </a:pPr>
              <a:r>
                <a:rPr lang="en-US" altLang="zh-CN" sz="1600" b="1" dirty="0">
                  <a:latin typeface="+mj-ea"/>
                  <a:ea typeface="+mj-ea"/>
                </a:rPr>
                <a:t>Vendor</a:t>
              </a:r>
            </a:p>
            <a:p>
              <a:pPr>
                <a:lnSpc>
                  <a:spcPct val="90000"/>
                </a:lnSpc>
                <a:spcBef>
                  <a:spcPct val="10000"/>
                </a:spcBef>
                <a:spcAft>
                  <a:spcPct val="10000"/>
                </a:spcAft>
                <a:defRPr/>
              </a:pPr>
              <a:endParaRPr lang="en-US" altLang="zh-CN" sz="1600" b="1" dirty="0">
                <a:latin typeface="+mj-ea"/>
                <a:ea typeface="+mj-ea"/>
              </a:endParaRPr>
            </a:p>
          </p:txBody>
        </p:sp>
        <p:sp>
          <p:nvSpPr>
            <p:cNvPr id="26" name="Rectangle 23">
              <a:extLst>
                <a:ext uri="{FF2B5EF4-FFF2-40B4-BE49-F238E27FC236}">
                  <a16:creationId xmlns:a16="http://schemas.microsoft.com/office/drawing/2014/main" id="{D0810B64-39FA-47E2-A5F5-CD74130FFF5B}"/>
                </a:ext>
              </a:extLst>
            </p:cNvPr>
            <p:cNvSpPr>
              <a:spLocks noChangeArrowheads="1"/>
            </p:cNvSpPr>
            <p:nvPr/>
          </p:nvSpPr>
          <p:spPr bwMode="gray">
            <a:xfrm>
              <a:off x="466002" y="3789362"/>
              <a:ext cx="1657326" cy="719138"/>
            </a:xfrm>
            <a:prstGeom prst="rect">
              <a:avLst/>
            </a:prstGeom>
            <a:gradFill rotWithShape="1">
              <a:gsLst>
                <a:gs pos="0">
                  <a:schemeClr val="folHlink"/>
                </a:gs>
                <a:gs pos="100000">
                  <a:schemeClr val="bg1"/>
                </a:gs>
              </a:gsLst>
              <a:lin ang="5400000" scaled="1"/>
            </a:gradFill>
            <a:ln w="12700" algn="ctr">
              <a:noFill/>
              <a:prstDash val="dash"/>
              <a:miter lim="800000"/>
              <a:headEnd/>
              <a:tailEnd/>
            </a:ln>
            <a:effectLst>
              <a:prstShdw prst="shdw13" dist="53882" dir="13500000">
                <a:schemeClr val="folHlink">
                  <a:gamma/>
                  <a:shade val="60000"/>
                  <a:invGamma/>
                  <a:alpha val="50000"/>
                </a:schemeClr>
              </a:prstShdw>
            </a:effectLst>
          </p:spPr>
          <p:txBody>
            <a:bodyPr wrap="none" anchor="ctr"/>
            <a:lstStyle/>
            <a:p>
              <a:pPr>
                <a:lnSpc>
                  <a:spcPct val="90000"/>
                </a:lnSpc>
                <a:spcBef>
                  <a:spcPct val="10000"/>
                </a:spcBef>
                <a:spcAft>
                  <a:spcPct val="10000"/>
                </a:spcAft>
                <a:defRPr/>
              </a:pPr>
              <a:r>
                <a:rPr lang="en-US" altLang="zh-CN" sz="1600" b="1">
                  <a:latin typeface="+mj-ea"/>
                  <a:ea typeface="+mj-ea"/>
                </a:rPr>
                <a:t>ODM</a:t>
              </a:r>
            </a:p>
            <a:p>
              <a:pPr>
                <a:lnSpc>
                  <a:spcPct val="90000"/>
                </a:lnSpc>
                <a:spcBef>
                  <a:spcPct val="10000"/>
                </a:spcBef>
                <a:spcAft>
                  <a:spcPct val="10000"/>
                </a:spcAft>
                <a:defRPr/>
              </a:pPr>
              <a:endParaRPr lang="en-US" altLang="zh-CN" sz="1600" b="1">
                <a:latin typeface="+mj-ea"/>
                <a:ea typeface="+mj-ea"/>
              </a:endParaRPr>
            </a:p>
          </p:txBody>
        </p:sp>
        <p:sp>
          <p:nvSpPr>
            <p:cNvPr id="27" name="Rectangle 24">
              <a:extLst>
                <a:ext uri="{FF2B5EF4-FFF2-40B4-BE49-F238E27FC236}">
                  <a16:creationId xmlns:a16="http://schemas.microsoft.com/office/drawing/2014/main" id="{941BB6B1-68E3-4527-8266-A1950CB99208}"/>
                </a:ext>
              </a:extLst>
            </p:cNvPr>
            <p:cNvSpPr>
              <a:spLocks noChangeArrowheads="1"/>
            </p:cNvSpPr>
            <p:nvPr/>
          </p:nvSpPr>
          <p:spPr bwMode="gray">
            <a:xfrm>
              <a:off x="681951" y="4221162"/>
              <a:ext cx="1655613" cy="719138"/>
            </a:xfrm>
            <a:prstGeom prst="rect">
              <a:avLst/>
            </a:prstGeom>
            <a:gradFill rotWithShape="1">
              <a:gsLst>
                <a:gs pos="0">
                  <a:schemeClr val="folHlink"/>
                </a:gs>
                <a:gs pos="100000">
                  <a:schemeClr val="bg1"/>
                </a:gs>
              </a:gsLst>
              <a:lin ang="5400000" scaled="1"/>
            </a:gradFill>
            <a:ln w="12700" algn="ctr">
              <a:noFill/>
              <a:prstDash val="dash"/>
              <a:miter lim="800000"/>
              <a:headEnd/>
              <a:tailEnd/>
            </a:ln>
            <a:effectLst>
              <a:prstShdw prst="shdw13" dist="53882" dir="13500000">
                <a:schemeClr val="folHlink">
                  <a:gamma/>
                  <a:shade val="60000"/>
                  <a:invGamma/>
                  <a:alpha val="50000"/>
                </a:schemeClr>
              </a:prstShdw>
            </a:effectLst>
          </p:spPr>
          <p:txBody>
            <a:bodyPr wrap="none" anchor="ctr"/>
            <a:lstStyle/>
            <a:p>
              <a:pPr>
                <a:lnSpc>
                  <a:spcPct val="90000"/>
                </a:lnSpc>
                <a:spcBef>
                  <a:spcPct val="10000"/>
                </a:spcBef>
                <a:spcAft>
                  <a:spcPct val="10000"/>
                </a:spcAft>
                <a:defRPr/>
              </a:pPr>
              <a:r>
                <a:rPr lang="en-US" altLang="zh-CN" sz="1600" b="1">
                  <a:latin typeface="+mj-ea"/>
                  <a:ea typeface="+mj-ea"/>
                </a:rPr>
                <a:t>OEM</a:t>
              </a:r>
            </a:p>
            <a:p>
              <a:pPr>
                <a:lnSpc>
                  <a:spcPct val="90000"/>
                </a:lnSpc>
                <a:spcBef>
                  <a:spcPct val="10000"/>
                </a:spcBef>
                <a:spcAft>
                  <a:spcPct val="10000"/>
                </a:spcAft>
                <a:defRPr/>
              </a:pPr>
              <a:endParaRPr lang="en-US" altLang="zh-CN" sz="1600" b="1">
                <a:latin typeface="+mj-ea"/>
                <a:ea typeface="+mj-ea"/>
              </a:endParaRPr>
            </a:p>
          </p:txBody>
        </p:sp>
        <p:sp>
          <p:nvSpPr>
            <p:cNvPr id="28" name="Rectangle 26">
              <a:extLst>
                <a:ext uri="{FF2B5EF4-FFF2-40B4-BE49-F238E27FC236}">
                  <a16:creationId xmlns:a16="http://schemas.microsoft.com/office/drawing/2014/main" id="{5A813B87-0187-4435-BE85-2149E86860AB}"/>
                </a:ext>
              </a:extLst>
            </p:cNvPr>
            <p:cNvSpPr>
              <a:spLocks noChangeArrowheads="1"/>
            </p:cNvSpPr>
            <p:nvPr/>
          </p:nvSpPr>
          <p:spPr bwMode="gray">
            <a:xfrm>
              <a:off x="900113" y="4652963"/>
              <a:ext cx="1655762" cy="71913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a:effectLst>
              <a:prstShdw prst="shdw13" dist="53882" dir="13500000">
                <a:srgbClr val="000099">
                  <a:alpha val="50000"/>
                </a:srgbClr>
              </a:prstShdw>
            </a:effectLst>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en-US" altLang="zh-CN" sz="1600" b="1">
                  <a:latin typeface="+mj-ea"/>
                  <a:ea typeface="+mj-ea"/>
                </a:rPr>
                <a:t>3PL</a:t>
              </a:r>
            </a:p>
            <a:p>
              <a:pPr eaLnBrk="1" hangingPunct="1">
                <a:lnSpc>
                  <a:spcPct val="90000"/>
                </a:lnSpc>
                <a:spcBef>
                  <a:spcPct val="10000"/>
                </a:spcBef>
                <a:spcAft>
                  <a:spcPct val="10000"/>
                </a:spcAft>
              </a:pPr>
              <a:endParaRPr lang="en-US" altLang="zh-CN" sz="1600" b="1">
                <a:latin typeface="+mj-ea"/>
                <a:ea typeface="+mj-ea"/>
              </a:endParaRPr>
            </a:p>
          </p:txBody>
        </p:sp>
        <p:sp>
          <p:nvSpPr>
            <p:cNvPr id="29" name="Rectangle 20">
              <a:extLst>
                <a:ext uri="{FF2B5EF4-FFF2-40B4-BE49-F238E27FC236}">
                  <a16:creationId xmlns:a16="http://schemas.microsoft.com/office/drawing/2014/main" id="{2766435C-2BBF-49C4-AB57-39870D102C25}"/>
                </a:ext>
              </a:extLst>
            </p:cNvPr>
            <p:cNvSpPr>
              <a:spLocks noChangeArrowheads="1"/>
            </p:cNvSpPr>
            <p:nvPr/>
          </p:nvSpPr>
          <p:spPr bwMode="gray">
            <a:xfrm>
              <a:off x="1477963" y="5084763"/>
              <a:ext cx="1655762" cy="71913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prstShdw prst="shdw13" dist="53882" dir="13500000">
                <a:srgbClr val="000099">
                  <a:alpha val="50000"/>
                </a:srgbClr>
              </a:prstShdw>
            </a:effectLst>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r>
                <a:rPr lang="zh-CN" altLang="en-US" sz="1600" b="1">
                  <a:latin typeface="+mj-ea"/>
                  <a:ea typeface="+mj-ea"/>
                </a:rPr>
                <a:t>货运代理</a:t>
              </a:r>
            </a:p>
          </p:txBody>
        </p:sp>
        <p:sp>
          <p:nvSpPr>
            <p:cNvPr id="30" name="AutoShape 28">
              <a:extLst>
                <a:ext uri="{FF2B5EF4-FFF2-40B4-BE49-F238E27FC236}">
                  <a16:creationId xmlns:a16="http://schemas.microsoft.com/office/drawing/2014/main" id="{F2D7B5BC-6F25-4541-8742-3DE07E11F11E}"/>
                </a:ext>
              </a:extLst>
            </p:cNvPr>
            <p:cNvSpPr>
              <a:spLocks noChangeArrowheads="1"/>
            </p:cNvSpPr>
            <p:nvPr/>
          </p:nvSpPr>
          <p:spPr bwMode="gray">
            <a:xfrm>
              <a:off x="1116013" y="2565400"/>
              <a:ext cx="485775" cy="792163"/>
            </a:xfrm>
            <a:prstGeom prst="upDownArrow">
              <a:avLst>
                <a:gd name="adj1" fmla="val 50000"/>
                <a:gd name="adj2" fmla="val 32614"/>
              </a:avLst>
            </a:prstGeom>
            <a:gradFill rotWithShape="1">
              <a:gsLst>
                <a:gs pos="0">
                  <a:srgbClr val="FFFF00"/>
                </a:gs>
                <a:gs pos="100000">
                  <a:srgbClr val="0000FF"/>
                </a:gs>
              </a:gsLst>
              <a:lin ang="5400000" scaled="1"/>
            </a:gra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endParaRPr lang="zh-CN" altLang="zh-CN" sz="1200" b="1">
                <a:latin typeface="+mj-ea"/>
                <a:ea typeface="+mj-ea"/>
              </a:endParaRPr>
            </a:p>
          </p:txBody>
        </p:sp>
        <p:sp>
          <p:nvSpPr>
            <p:cNvPr id="31" name="AutoShape 29">
              <a:extLst>
                <a:ext uri="{FF2B5EF4-FFF2-40B4-BE49-F238E27FC236}">
                  <a16:creationId xmlns:a16="http://schemas.microsoft.com/office/drawing/2014/main" id="{318254AB-1C1F-4CBD-A4AA-645105EDC5D5}"/>
                </a:ext>
              </a:extLst>
            </p:cNvPr>
            <p:cNvSpPr>
              <a:spLocks noChangeArrowheads="1"/>
            </p:cNvSpPr>
            <p:nvPr/>
          </p:nvSpPr>
          <p:spPr bwMode="gray">
            <a:xfrm rot="10800000">
              <a:off x="2052638" y="2278063"/>
              <a:ext cx="1439862" cy="215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spcAft>
                  <a:spcPct val="10000"/>
                </a:spcAft>
              </a:pPr>
              <a:endParaRPr lang="en-US" altLang="zh-CN" sz="1200" b="1">
                <a:solidFill>
                  <a:schemeClr val="tx2"/>
                </a:solidFill>
                <a:latin typeface="+mj-ea"/>
                <a:ea typeface="+mj-ea"/>
              </a:endParaRPr>
            </a:p>
            <a:p>
              <a:pPr eaLnBrk="1" hangingPunct="1">
                <a:lnSpc>
                  <a:spcPct val="90000"/>
                </a:lnSpc>
                <a:spcBef>
                  <a:spcPct val="10000"/>
                </a:spcBef>
                <a:spcAft>
                  <a:spcPct val="10000"/>
                </a:spcAft>
              </a:pPr>
              <a:endParaRPr lang="en-US" altLang="zh-CN" sz="1200" b="1">
                <a:solidFill>
                  <a:schemeClr val="tx2"/>
                </a:solidFill>
                <a:latin typeface="+mj-ea"/>
                <a:ea typeface="+mj-ea"/>
              </a:endParaRPr>
            </a:p>
          </p:txBody>
        </p:sp>
      </p:grpSp>
    </p:spTree>
    <p:extLst>
      <p:ext uri="{BB962C8B-B14F-4D97-AF65-F5344CB8AC3E}">
        <p14:creationId xmlns:p14="http://schemas.microsoft.com/office/powerpoint/2010/main" val="869487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42579-1A53-4457-B551-EACD2757FC8E}"/>
              </a:ext>
            </a:extLst>
          </p:cNvPr>
          <p:cNvSpPr>
            <a:spLocks noGrp="1"/>
          </p:cNvSpPr>
          <p:nvPr>
            <p:ph type="title"/>
          </p:nvPr>
        </p:nvSpPr>
        <p:spPr/>
        <p:txBody>
          <a:bodyPr/>
          <a:lstStyle/>
          <a:p>
            <a:r>
              <a:rPr lang="zh-CN" altLang="en-US" dirty="0"/>
              <a:t>行业案例</a:t>
            </a:r>
          </a:p>
        </p:txBody>
      </p:sp>
      <p:grpSp>
        <p:nvGrpSpPr>
          <p:cNvPr id="55" name="组 102">
            <a:extLst>
              <a:ext uri="{FF2B5EF4-FFF2-40B4-BE49-F238E27FC236}">
                <a16:creationId xmlns:a16="http://schemas.microsoft.com/office/drawing/2014/main" id="{B610724C-A1A3-458F-B4A2-8516CCCC9A28}"/>
              </a:ext>
            </a:extLst>
          </p:cNvPr>
          <p:cNvGrpSpPr/>
          <p:nvPr/>
        </p:nvGrpSpPr>
        <p:grpSpPr>
          <a:xfrm>
            <a:off x="1445890" y="809116"/>
            <a:ext cx="9537543" cy="5687377"/>
            <a:chOff x="1209637" y="736624"/>
            <a:chExt cx="8943577" cy="5239767"/>
          </a:xfrm>
        </p:grpSpPr>
        <p:pic>
          <p:nvPicPr>
            <p:cNvPr id="56" name="图片 55">
              <a:extLst>
                <a:ext uri="{FF2B5EF4-FFF2-40B4-BE49-F238E27FC236}">
                  <a16:creationId xmlns:a16="http://schemas.microsoft.com/office/drawing/2014/main" id="{538AAB5F-4ECC-4F09-833B-1253FE2DB4D1}"/>
                </a:ext>
              </a:extLst>
            </p:cNvPr>
            <p:cNvPicPr>
              <a:picLocks noChangeAspect="1"/>
            </p:cNvPicPr>
            <p:nvPr/>
          </p:nvPicPr>
          <p:blipFill>
            <a:blip r:embed="rId2"/>
            <a:stretch>
              <a:fillRect/>
            </a:stretch>
          </p:blipFill>
          <p:spPr>
            <a:xfrm>
              <a:off x="4697411" y="2794777"/>
              <a:ext cx="1314286" cy="1312689"/>
            </a:xfrm>
            <a:prstGeom prst="rect">
              <a:avLst/>
            </a:prstGeom>
          </p:spPr>
        </p:pic>
        <p:sp>
          <p:nvSpPr>
            <p:cNvPr id="57" name="文本框 56">
              <a:extLst>
                <a:ext uri="{FF2B5EF4-FFF2-40B4-BE49-F238E27FC236}">
                  <a16:creationId xmlns:a16="http://schemas.microsoft.com/office/drawing/2014/main" id="{DD1DADEE-90C0-404A-8A9F-3D0050A29903}"/>
                </a:ext>
              </a:extLst>
            </p:cNvPr>
            <p:cNvSpPr txBox="1"/>
            <p:nvPr/>
          </p:nvSpPr>
          <p:spPr>
            <a:xfrm>
              <a:off x="5723006" y="3012412"/>
              <a:ext cx="951951" cy="261610"/>
            </a:xfrm>
            <a:prstGeom prst="rect">
              <a:avLst/>
            </a:prstGeom>
            <a:noFill/>
          </p:spPr>
          <p:txBody>
            <a:bodyPr wrap="square" rtlCol="0">
              <a:spAutoFit/>
            </a:bodyPr>
            <a:lstStyle/>
            <a:p>
              <a:r>
                <a:rPr lang="zh-CN" altLang="en-US" sz="1100" b="1" dirty="0">
                  <a:solidFill>
                    <a:schemeClr val="bg1"/>
                  </a:solidFill>
                  <a:latin typeface="黑体" panose="02010609060101010101" charset="-122"/>
                  <a:ea typeface="黑体" panose="02010609060101010101" charset="-122"/>
                </a:rPr>
                <a:t>医药</a:t>
              </a:r>
            </a:p>
          </p:txBody>
        </p:sp>
        <p:sp>
          <p:nvSpPr>
            <p:cNvPr id="58" name="文本框 57">
              <a:extLst>
                <a:ext uri="{FF2B5EF4-FFF2-40B4-BE49-F238E27FC236}">
                  <a16:creationId xmlns:a16="http://schemas.microsoft.com/office/drawing/2014/main" id="{6238070C-09F4-4E1F-BFB6-C921A09C3CA7}"/>
                </a:ext>
              </a:extLst>
            </p:cNvPr>
            <p:cNvSpPr txBox="1"/>
            <p:nvPr/>
          </p:nvSpPr>
          <p:spPr>
            <a:xfrm>
              <a:off x="5871381" y="3609411"/>
              <a:ext cx="912670" cy="261610"/>
            </a:xfrm>
            <a:prstGeom prst="rect">
              <a:avLst/>
            </a:prstGeom>
            <a:noFill/>
          </p:spPr>
          <p:txBody>
            <a:bodyPr wrap="square" rtlCol="0">
              <a:spAutoFit/>
            </a:bodyPr>
            <a:lstStyle/>
            <a:p>
              <a:r>
                <a:rPr lang="zh-CN" altLang="en-US" sz="1100" b="1" dirty="0">
                  <a:solidFill>
                    <a:schemeClr val="bg1"/>
                  </a:solidFill>
                  <a:latin typeface="黑体" panose="02010609060101010101" charset="-122"/>
                  <a:ea typeface="黑体" panose="02010609060101010101" charset="-122"/>
                </a:rPr>
                <a:t>汽车</a:t>
              </a:r>
            </a:p>
          </p:txBody>
        </p:sp>
        <p:pic>
          <p:nvPicPr>
            <p:cNvPr id="59" name="图片 58">
              <a:extLst>
                <a:ext uri="{FF2B5EF4-FFF2-40B4-BE49-F238E27FC236}">
                  <a16:creationId xmlns:a16="http://schemas.microsoft.com/office/drawing/2014/main" id="{BE524895-D4CD-43FE-9E19-1F1AAA582AAE}"/>
                </a:ext>
              </a:extLst>
            </p:cNvPr>
            <p:cNvPicPr>
              <a:picLocks noChangeAspect="1"/>
            </p:cNvPicPr>
            <p:nvPr/>
          </p:nvPicPr>
          <p:blipFill rotWithShape="1">
            <a:blip r:embed="rId3">
              <a:extLst>
                <a:ext uri="{28A0092B-C50C-407E-A947-70E740481C1C}">
                  <a14:useLocalDpi xmlns:a14="http://schemas.microsoft.com/office/drawing/2010/main" val="0"/>
                </a:ext>
              </a:extLst>
            </a:blip>
            <a:srcRect t="10170" b="17218"/>
            <a:stretch>
              <a:fillRect/>
            </a:stretch>
          </p:blipFill>
          <p:spPr>
            <a:xfrm rot="21527727">
              <a:off x="6112666" y="2636969"/>
              <a:ext cx="868369" cy="251779"/>
            </a:xfrm>
            <a:prstGeom prst="rect">
              <a:avLst/>
            </a:prstGeom>
          </p:spPr>
        </p:pic>
        <p:pic>
          <p:nvPicPr>
            <p:cNvPr id="60" name="图片 59">
              <a:extLst>
                <a:ext uri="{FF2B5EF4-FFF2-40B4-BE49-F238E27FC236}">
                  <a16:creationId xmlns:a16="http://schemas.microsoft.com/office/drawing/2014/main" id="{62BB0877-076C-4861-A03B-651CB25AB9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721" t="14388" r="21847"/>
            <a:stretch>
              <a:fillRect/>
            </a:stretch>
          </p:blipFill>
          <p:spPr>
            <a:xfrm>
              <a:off x="8173254" y="1773158"/>
              <a:ext cx="541762" cy="510233"/>
            </a:xfrm>
            <a:prstGeom prst="rect">
              <a:avLst/>
            </a:prstGeom>
          </p:spPr>
        </p:pic>
        <p:pic>
          <p:nvPicPr>
            <p:cNvPr id="61" name="图片 60">
              <a:extLst>
                <a:ext uri="{FF2B5EF4-FFF2-40B4-BE49-F238E27FC236}">
                  <a16:creationId xmlns:a16="http://schemas.microsoft.com/office/drawing/2014/main" id="{8B90A936-A16F-423C-8468-E7F1F4C5F58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804" b="28069"/>
            <a:stretch>
              <a:fillRect/>
            </a:stretch>
          </p:blipFill>
          <p:spPr>
            <a:xfrm rot="50426">
              <a:off x="6997820" y="2698965"/>
              <a:ext cx="848658" cy="170347"/>
            </a:xfrm>
            <a:prstGeom prst="rect">
              <a:avLst/>
            </a:prstGeom>
          </p:spPr>
        </p:pic>
        <p:sp>
          <p:nvSpPr>
            <p:cNvPr id="62" name="文本框 61">
              <a:extLst>
                <a:ext uri="{FF2B5EF4-FFF2-40B4-BE49-F238E27FC236}">
                  <a16:creationId xmlns:a16="http://schemas.microsoft.com/office/drawing/2014/main" id="{9F67D40D-6E08-4526-AE5A-35C700388142}"/>
                </a:ext>
              </a:extLst>
            </p:cNvPr>
            <p:cNvSpPr txBox="1"/>
            <p:nvPr/>
          </p:nvSpPr>
          <p:spPr>
            <a:xfrm rot="21527727">
              <a:off x="5176608" y="2732201"/>
              <a:ext cx="967196" cy="261610"/>
            </a:xfrm>
            <a:prstGeom prst="rect">
              <a:avLst/>
            </a:prstGeom>
            <a:noFill/>
          </p:spPr>
          <p:txBody>
            <a:bodyPr wrap="square" rtlCol="0">
              <a:spAutoFit/>
            </a:bodyPr>
            <a:lstStyle/>
            <a:p>
              <a:r>
                <a:rPr lang="zh-CN" altLang="en-US" sz="1100" b="1" dirty="0">
                  <a:solidFill>
                    <a:schemeClr val="bg1"/>
                  </a:solidFill>
                  <a:latin typeface="黑体" panose="02010609060101010101" charset="-122"/>
                  <a:ea typeface="黑体" panose="02010609060101010101" charset="-122"/>
                </a:rPr>
                <a:t>快销零售</a:t>
              </a:r>
            </a:p>
          </p:txBody>
        </p:sp>
        <p:sp>
          <p:nvSpPr>
            <p:cNvPr id="63" name="文本框 62">
              <a:extLst>
                <a:ext uri="{FF2B5EF4-FFF2-40B4-BE49-F238E27FC236}">
                  <a16:creationId xmlns:a16="http://schemas.microsoft.com/office/drawing/2014/main" id="{BC8FEFFB-6AE7-495F-BBCC-99FB9CBD2A38}"/>
                </a:ext>
              </a:extLst>
            </p:cNvPr>
            <p:cNvSpPr txBox="1"/>
            <p:nvPr/>
          </p:nvSpPr>
          <p:spPr>
            <a:xfrm rot="21527727">
              <a:off x="4470278" y="3529143"/>
              <a:ext cx="955794" cy="430887"/>
            </a:xfrm>
            <a:prstGeom prst="rect">
              <a:avLst/>
            </a:prstGeom>
            <a:noFill/>
          </p:spPr>
          <p:txBody>
            <a:bodyPr wrap="square" rtlCol="0">
              <a:spAutoFit/>
            </a:bodyPr>
            <a:lstStyle/>
            <a:p>
              <a:r>
                <a:rPr lang="zh-CN" altLang="en-US" sz="1100" b="1" dirty="0">
                  <a:solidFill>
                    <a:schemeClr val="bg1"/>
                  </a:solidFill>
                  <a:latin typeface="黑体" panose="02010609060101010101" charset="-122"/>
                  <a:ea typeface="黑体" panose="02010609060101010101" charset="-122"/>
                </a:rPr>
                <a:t>通讯</a:t>
              </a:r>
              <a:endParaRPr lang="en-US" altLang="zh-CN" sz="1100" b="1" dirty="0">
                <a:solidFill>
                  <a:schemeClr val="bg1"/>
                </a:solidFill>
                <a:latin typeface="黑体" panose="02010609060101010101" charset="-122"/>
                <a:ea typeface="黑体" panose="02010609060101010101" charset="-122"/>
              </a:endParaRPr>
            </a:p>
            <a:p>
              <a:r>
                <a:rPr lang="zh-CN" altLang="en-US" sz="1100" b="1" dirty="0">
                  <a:solidFill>
                    <a:schemeClr val="bg1"/>
                  </a:solidFill>
                  <a:latin typeface="黑体" panose="02010609060101010101" charset="-122"/>
                  <a:ea typeface="黑体" panose="02010609060101010101" charset="-122"/>
                </a:rPr>
                <a:t>烟草</a:t>
              </a:r>
            </a:p>
          </p:txBody>
        </p:sp>
        <p:sp>
          <p:nvSpPr>
            <p:cNvPr id="64" name="文本框 63">
              <a:extLst>
                <a:ext uri="{FF2B5EF4-FFF2-40B4-BE49-F238E27FC236}">
                  <a16:creationId xmlns:a16="http://schemas.microsoft.com/office/drawing/2014/main" id="{345FABAB-80A6-476B-9E72-60A3D7BD1F35}"/>
                </a:ext>
              </a:extLst>
            </p:cNvPr>
            <p:cNvSpPr txBox="1"/>
            <p:nvPr/>
          </p:nvSpPr>
          <p:spPr>
            <a:xfrm rot="21527727">
              <a:off x="4800294" y="4012968"/>
              <a:ext cx="699911" cy="261610"/>
            </a:xfrm>
            <a:prstGeom prst="rect">
              <a:avLst/>
            </a:prstGeom>
            <a:noFill/>
          </p:spPr>
          <p:txBody>
            <a:bodyPr wrap="square" rtlCol="0">
              <a:spAutoFit/>
            </a:bodyPr>
            <a:lstStyle/>
            <a:p>
              <a:r>
                <a:rPr lang="zh-CN" altLang="en-US" sz="1100" b="1" dirty="0">
                  <a:solidFill>
                    <a:schemeClr val="bg1"/>
                  </a:solidFill>
                  <a:latin typeface="黑体" panose="02010609060101010101" charset="-122"/>
                  <a:ea typeface="黑体" panose="02010609060101010101" charset="-122"/>
                </a:rPr>
                <a:t>制造</a:t>
              </a:r>
            </a:p>
          </p:txBody>
        </p:sp>
        <p:sp>
          <p:nvSpPr>
            <p:cNvPr id="65" name="文本框 64">
              <a:extLst>
                <a:ext uri="{FF2B5EF4-FFF2-40B4-BE49-F238E27FC236}">
                  <a16:creationId xmlns:a16="http://schemas.microsoft.com/office/drawing/2014/main" id="{E5D51037-B011-49C5-9C64-1EF9F7FED0BD}"/>
                </a:ext>
              </a:extLst>
            </p:cNvPr>
            <p:cNvSpPr txBox="1"/>
            <p:nvPr/>
          </p:nvSpPr>
          <p:spPr>
            <a:xfrm rot="21527727">
              <a:off x="5373259" y="4118292"/>
              <a:ext cx="671916" cy="261610"/>
            </a:xfrm>
            <a:prstGeom prst="rect">
              <a:avLst/>
            </a:prstGeom>
            <a:noFill/>
          </p:spPr>
          <p:txBody>
            <a:bodyPr wrap="square" rtlCol="0">
              <a:spAutoFit/>
            </a:bodyPr>
            <a:lstStyle/>
            <a:p>
              <a:r>
                <a:rPr lang="en-US" altLang="zh-CN" sz="1100" b="1" dirty="0">
                  <a:solidFill>
                    <a:schemeClr val="bg1"/>
                  </a:solidFill>
                  <a:latin typeface="黑体" panose="02010609060101010101" charset="-122"/>
                  <a:ea typeface="黑体" panose="02010609060101010101" charset="-122"/>
                </a:rPr>
                <a:t>B2C</a:t>
              </a:r>
              <a:endParaRPr lang="zh-CN" altLang="en-US" sz="1100" b="1" dirty="0">
                <a:solidFill>
                  <a:schemeClr val="bg1"/>
                </a:solidFill>
                <a:latin typeface="黑体" panose="02010609060101010101" charset="-122"/>
                <a:ea typeface="黑体" panose="02010609060101010101" charset="-122"/>
              </a:endParaRPr>
            </a:p>
          </p:txBody>
        </p:sp>
        <p:pic>
          <p:nvPicPr>
            <p:cNvPr id="69" name="图片 68">
              <a:extLst>
                <a:ext uri="{FF2B5EF4-FFF2-40B4-BE49-F238E27FC236}">
                  <a16:creationId xmlns:a16="http://schemas.microsoft.com/office/drawing/2014/main" id="{2294AB48-E280-496B-A234-27459D73C2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013" b="7928"/>
            <a:stretch>
              <a:fillRect/>
            </a:stretch>
          </p:blipFill>
          <p:spPr>
            <a:xfrm>
              <a:off x="5461264" y="1906147"/>
              <a:ext cx="505478" cy="224498"/>
            </a:xfrm>
            <a:prstGeom prst="rect">
              <a:avLst/>
            </a:prstGeom>
          </p:spPr>
        </p:pic>
        <p:pic>
          <p:nvPicPr>
            <p:cNvPr id="70" name="图片 69">
              <a:extLst>
                <a:ext uri="{FF2B5EF4-FFF2-40B4-BE49-F238E27FC236}">
                  <a16:creationId xmlns:a16="http://schemas.microsoft.com/office/drawing/2014/main" id="{C4EF0385-57C6-4C7F-800E-F2646740CB3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475" r="19984"/>
            <a:stretch>
              <a:fillRect/>
            </a:stretch>
          </p:blipFill>
          <p:spPr>
            <a:xfrm>
              <a:off x="5981658" y="1870186"/>
              <a:ext cx="437354" cy="361789"/>
            </a:xfrm>
            <a:prstGeom prst="rect">
              <a:avLst/>
            </a:prstGeom>
          </p:spPr>
        </p:pic>
        <p:pic>
          <p:nvPicPr>
            <p:cNvPr id="71" name="图片 70">
              <a:extLst>
                <a:ext uri="{FF2B5EF4-FFF2-40B4-BE49-F238E27FC236}">
                  <a16:creationId xmlns:a16="http://schemas.microsoft.com/office/drawing/2014/main" id="{CCBFF94B-35E3-490D-8BB5-CD8227436BC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141" b="19152"/>
            <a:stretch>
              <a:fillRect/>
            </a:stretch>
          </p:blipFill>
          <p:spPr>
            <a:xfrm>
              <a:off x="4912876" y="1708903"/>
              <a:ext cx="630550" cy="166469"/>
            </a:xfrm>
            <a:prstGeom prst="rect">
              <a:avLst/>
            </a:prstGeom>
          </p:spPr>
        </p:pic>
        <p:pic>
          <p:nvPicPr>
            <p:cNvPr id="72" name="图片 71">
              <a:extLst>
                <a:ext uri="{FF2B5EF4-FFF2-40B4-BE49-F238E27FC236}">
                  <a16:creationId xmlns:a16="http://schemas.microsoft.com/office/drawing/2014/main" id="{6E0B997B-FB33-4FEC-BBD5-9EBEFC9F273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1540" b="28766"/>
            <a:stretch>
              <a:fillRect/>
            </a:stretch>
          </p:blipFill>
          <p:spPr>
            <a:xfrm>
              <a:off x="5549350" y="1667704"/>
              <a:ext cx="714156" cy="118754"/>
            </a:xfrm>
            <a:prstGeom prst="rect">
              <a:avLst/>
            </a:prstGeom>
          </p:spPr>
        </p:pic>
        <p:pic>
          <p:nvPicPr>
            <p:cNvPr id="73" name="图片 72">
              <a:extLst>
                <a:ext uri="{FF2B5EF4-FFF2-40B4-BE49-F238E27FC236}">
                  <a16:creationId xmlns:a16="http://schemas.microsoft.com/office/drawing/2014/main" id="{6A8BD4A1-BA3B-44F3-8F99-1A563E8004C1}"/>
                </a:ext>
              </a:extLst>
            </p:cNvPr>
            <p:cNvPicPr>
              <a:picLocks noChangeAspect="1"/>
            </p:cNvPicPr>
            <p:nvPr/>
          </p:nvPicPr>
          <p:blipFill rotWithShape="1">
            <a:blip r:embed="rId10">
              <a:extLst>
                <a:ext uri="{28A0092B-C50C-407E-A947-70E740481C1C}">
                  <a14:useLocalDpi xmlns:a14="http://schemas.microsoft.com/office/drawing/2010/main" val="0"/>
                </a:ext>
              </a:extLst>
            </a:blip>
            <a:srcRect l="23418" t="14862" r="17040" b="17091"/>
            <a:stretch>
              <a:fillRect/>
            </a:stretch>
          </p:blipFill>
          <p:spPr>
            <a:xfrm>
              <a:off x="6196480" y="1669708"/>
              <a:ext cx="499074" cy="219506"/>
            </a:xfrm>
            <a:prstGeom prst="rect">
              <a:avLst/>
            </a:prstGeom>
          </p:spPr>
        </p:pic>
        <p:pic>
          <p:nvPicPr>
            <p:cNvPr id="74" name="图片 73">
              <a:extLst>
                <a:ext uri="{FF2B5EF4-FFF2-40B4-BE49-F238E27FC236}">
                  <a16:creationId xmlns:a16="http://schemas.microsoft.com/office/drawing/2014/main" id="{18361C53-4216-4281-84AF-130EE7B75CA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21647" b="27317"/>
            <a:stretch>
              <a:fillRect/>
            </a:stretch>
          </p:blipFill>
          <p:spPr>
            <a:xfrm>
              <a:off x="4823346" y="1420086"/>
              <a:ext cx="673567" cy="171880"/>
            </a:xfrm>
            <a:prstGeom prst="rect">
              <a:avLst/>
            </a:prstGeom>
          </p:spPr>
        </p:pic>
        <p:pic>
          <p:nvPicPr>
            <p:cNvPr id="77" name="图片 76">
              <a:extLst>
                <a:ext uri="{FF2B5EF4-FFF2-40B4-BE49-F238E27FC236}">
                  <a16:creationId xmlns:a16="http://schemas.microsoft.com/office/drawing/2014/main" id="{0FC2768F-12C5-4617-9FC9-69E3B3DEBB3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635" t="21646" r="4635" b="21647"/>
            <a:stretch>
              <a:fillRect/>
            </a:stretch>
          </p:blipFill>
          <p:spPr>
            <a:xfrm>
              <a:off x="4804187" y="1200502"/>
              <a:ext cx="523215" cy="163505"/>
            </a:xfrm>
            <a:prstGeom prst="rect">
              <a:avLst/>
            </a:prstGeom>
          </p:spPr>
        </p:pic>
        <p:pic>
          <p:nvPicPr>
            <p:cNvPr id="78" name="图片 77">
              <a:extLst>
                <a:ext uri="{FF2B5EF4-FFF2-40B4-BE49-F238E27FC236}">
                  <a16:creationId xmlns:a16="http://schemas.microsoft.com/office/drawing/2014/main" id="{77ACBADA-451D-455B-935B-049CA233ECD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470" t="21646" r="7470" b="27317"/>
            <a:stretch>
              <a:fillRect/>
            </a:stretch>
          </p:blipFill>
          <p:spPr>
            <a:xfrm>
              <a:off x="5362102" y="1194827"/>
              <a:ext cx="541364" cy="124910"/>
            </a:xfrm>
            <a:prstGeom prst="rect">
              <a:avLst/>
            </a:prstGeom>
          </p:spPr>
        </p:pic>
        <p:pic>
          <p:nvPicPr>
            <p:cNvPr id="80" name="图片 79">
              <a:extLst>
                <a:ext uri="{FF2B5EF4-FFF2-40B4-BE49-F238E27FC236}">
                  <a16:creationId xmlns:a16="http://schemas.microsoft.com/office/drawing/2014/main" id="{27E16287-3232-4875-B4A2-890CD18D5BD3}"/>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800" t="21564" r="1800" b="27595"/>
            <a:stretch>
              <a:fillRect/>
            </a:stretch>
          </p:blipFill>
          <p:spPr>
            <a:xfrm>
              <a:off x="6484250" y="1382477"/>
              <a:ext cx="499336" cy="71072"/>
            </a:xfrm>
            <a:prstGeom prst="rect">
              <a:avLst/>
            </a:prstGeom>
          </p:spPr>
        </p:pic>
        <p:pic>
          <p:nvPicPr>
            <p:cNvPr id="81" name="图片 80">
              <a:extLst>
                <a:ext uri="{FF2B5EF4-FFF2-40B4-BE49-F238E27FC236}">
                  <a16:creationId xmlns:a16="http://schemas.microsoft.com/office/drawing/2014/main" id="{A002DCB8-CBCC-4798-BDA0-EF05045FF22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141" t="15976" r="10306" b="12377"/>
            <a:stretch>
              <a:fillRect/>
            </a:stretch>
          </p:blipFill>
          <p:spPr>
            <a:xfrm flipV="1">
              <a:off x="4665939" y="912736"/>
              <a:ext cx="301423" cy="176549"/>
            </a:xfrm>
            <a:prstGeom prst="rect">
              <a:avLst/>
            </a:prstGeom>
          </p:spPr>
        </p:pic>
        <p:pic>
          <p:nvPicPr>
            <p:cNvPr id="82" name="图片 81">
              <a:extLst>
                <a:ext uri="{FF2B5EF4-FFF2-40B4-BE49-F238E27FC236}">
                  <a16:creationId xmlns:a16="http://schemas.microsoft.com/office/drawing/2014/main" id="{5511568B-3D0C-4722-8AC4-28AC37B8BC4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0306" t="15976" r="10306" b="15976"/>
            <a:stretch>
              <a:fillRect/>
            </a:stretch>
          </p:blipFill>
          <p:spPr>
            <a:xfrm>
              <a:off x="5658396" y="908872"/>
              <a:ext cx="467278" cy="174501"/>
            </a:xfrm>
            <a:prstGeom prst="rect">
              <a:avLst/>
            </a:prstGeom>
          </p:spPr>
        </p:pic>
        <p:pic>
          <p:nvPicPr>
            <p:cNvPr id="83" name="图片 82">
              <a:extLst>
                <a:ext uri="{FF2B5EF4-FFF2-40B4-BE49-F238E27FC236}">
                  <a16:creationId xmlns:a16="http://schemas.microsoft.com/office/drawing/2014/main" id="{58E28BEA-7F22-42AA-9E99-FF76D9C647A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30153" t="4635" r="30153" b="4635"/>
            <a:stretch>
              <a:fillRect/>
            </a:stretch>
          </p:blipFill>
          <p:spPr>
            <a:xfrm>
              <a:off x="6263115" y="905334"/>
              <a:ext cx="222599" cy="232038"/>
            </a:xfrm>
            <a:prstGeom prst="rect">
              <a:avLst/>
            </a:prstGeom>
          </p:spPr>
        </p:pic>
        <p:pic>
          <p:nvPicPr>
            <p:cNvPr id="84" name="图片 83">
              <a:extLst>
                <a:ext uri="{FF2B5EF4-FFF2-40B4-BE49-F238E27FC236}">
                  <a16:creationId xmlns:a16="http://schemas.microsoft.com/office/drawing/2014/main" id="{F86EE7FD-7DC2-4C38-9059-E5323EB19B3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799" t="27079" r="1799" b="27953"/>
            <a:stretch>
              <a:fillRect/>
            </a:stretch>
          </p:blipFill>
          <p:spPr>
            <a:xfrm>
              <a:off x="6411191" y="1156642"/>
              <a:ext cx="587559" cy="138538"/>
            </a:xfrm>
            <a:prstGeom prst="rect">
              <a:avLst/>
            </a:prstGeom>
          </p:spPr>
        </p:pic>
        <p:pic>
          <p:nvPicPr>
            <p:cNvPr id="85" name="图片 84">
              <a:extLst>
                <a:ext uri="{FF2B5EF4-FFF2-40B4-BE49-F238E27FC236}">
                  <a16:creationId xmlns:a16="http://schemas.microsoft.com/office/drawing/2014/main" id="{DB888C33-3955-41A3-A0E2-62251B8E3C21}"/>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635" b="21647"/>
            <a:stretch>
              <a:fillRect/>
            </a:stretch>
          </p:blipFill>
          <p:spPr>
            <a:xfrm>
              <a:off x="5055010" y="923451"/>
              <a:ext cx="422592" cy="164582"/>
            </a:xfrm>
            <a:prstGeom prst="rect">
              <a:avLst/>
            </a:prstGeom>
          </p:spPr>
        </p:pic>
        <p:pic>
          <p:nvPicPr>
            <p:cNvPr id="86" name="图片 85">
              <a:extLst>
                <a:ext uri="{FF2B5EF4-FFF2-40B4-BE49-F238E27FC236}">
                  <a16:creationId xmlns:a16="http://schemas.microsoft.com/office/drawing/2014/main" id="{B9B08C68-6F1B-4182-B311-863B6E012D13}"/>
                </a:ext>
              </a:extLst>
            </p:cNvPr>
            <p:cNvPicPr>
              <a:picLocks noChangeAspect="1"/>
            </p:cNvPicPr>
            <p:nvPr/>
          </p:nvPicPr>
          <p:blipFill rotWithShape="1">
            <a:blip r:embed="rId20">
              <a:extLst>
                <a:ext uri="{28A0092B-C50C-407E-A947-70E740481C1C}">
                  <a14:useLocalDpi xmlns:a14="http://schemas.microsoft.com/office/drawing/2010/main" val="0"/>
                </a:ext>
              </a:extLst>
            </a:blip>
            <a:srcRect l="8506" t="34024" r="3599" b="31952"/>
            <a:stretch>
              <a:fillRect/>
            </a:stretch>
          </p:blipFill>
          <p:spPr>
            <a:xfrm>
              <a:off x="3585931" y="1156703"/>
              <a:ext cx="835270" cy="156663"/>
            </a:xfrm>
            <a:prstGeom prst="rect">
              <a:avLst/>
            </a:prstGeom>
          </p:spPr>
        </p:pic>
        <p:pic>
          <p:nvPicPr>
            <p:cNvPr id="87" name="图片 86">
              <a:extLst>
                <a:ext uri="{FF2B5EF4-FFF2-40B4-BE49-F238E27FC236}">
                  <a16:creationId xmlns:a16="http://schemas.microsoft.com/office/drawing/2014/main" id="{46C5DF3B-E68C-4E49-9669-471A8CFA7235}"/>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b="19760"/>
            <a:stretch>
              <a:fillRect/>
            </a:stretch>
          </p:blipFill>
          <p:spPr>
            <a:xfrm>
              <a:off x="3269353" y="1537868"/>
              <a:ext cx="582150" cy="194700"/>
            </a:xfrm>
            <a:prstGeom prst="rect">
              <a:avLst/>
            </a:prstGeom>
          </p:spPr>
        </p:pic>
        <p:pic>
          <p:nvPicPr>
            <p:cNvPr id="92" name="图片 91">
              <a:extLst>
                <a:ext uri="{FF2B5EF4-FFF2-40B4-BE49-F238E27FC236}">
                  <a16:creationId xmlns:a16="http://schemas.microsoft.com/office/drawing/2014/main" id="{024F1FB0-CFB7-4378-A867-574F0CE63D33}"/>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0628" t="35700" r="42695" b="25200"/>
            <a:stretch>
              <a:fillRect/>
            </a:stretch>
          </p:blipFill>
          <p:spPr>
            <a:xfrm>
              <a:off x="3230838" y="2222547"/>
              <a:ext cx="505203" cy="198992"/>
            </a:xfrm>
            <a:prstGeom prst="rect">
              <a:avLst/>
            </a:prstGeom>
          </p:spPr>
        </p:pic>
        <p:pic>
          <p:nvPicPr>
            <p:cNvPr id="93" name="图片 92">
              <a:extLst>
                <a:ext uri="{FF2B5EF4-FFF2-40B4-BE49-F238E27FC236}">
                  <a16:creationId xmlns:a16="http://schemas.microsoft.com/office/drawing/2014/main" id="{0E75D58F-CA48-4166-BF5C-CD263759DD47}"/>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4365" t="24500" r="3740" b="24500"/>
            <a:stretch>
              <a:fillRect/>
            </a:stretch>
          </p:blipFill>
          <p:spPr>
            <a:xfrm>
              <a:off x="3821793" y="2241944"/>
              <a:ext cx="898786" cy="194439"/>
            </a:xfrm>
            <a:prstGeom prst="rect">
              <a:avLst/>
            </a:prstGeom>
          </p:spPr>
        </p:pic>
        <p:pic>
          <p:nvPicPr>
            <p:cNvPr id="95" name="图片 94">
              <a:extLst>
                <a:ext uri="{FF2B5EF4-FFF2-40B4-BE49-F238E27FC236}">
                  <a16:creationId xmlns:a16="http://schemas.microsoft.com/office/drawing/2014/main" id="{6DA2A197-07B7-4838-AF17-00C5F11FA6D1}"/>
                </a:ext>
              </a:extLst>
            </p:cNvPr>
            <p:cNvPicPr>
              <a:picLocks noChangeAspect="1"/>
            </p:cNvPicPr>
            <p:nvPr/>
          </p:nvPicPr>
          <p:blipFill rotWithShape="1">
            <a:blip r:embed="rId24">
              <a:extLst>
                <a:ext uri="{28A0092B-C50C-407E-A947-70E740481C1C}">
                  <a14:useLocalDpi xmlns:a14="http://schemas.microsoft.com/office/drawing/2010/main" val="0"/>
                </a:ext>
              </a:extLst>
            </a:blip>
            <a:srcRect t="27995" b="26640"/>
            <a:stretch>
              <a:fillRect/>
            </a:stretch>
          </p:blipFill>
          <p:spPr>
            <a:xfrm>
              <a:off x="1655788" y="2546501"/>
              <a:ext cx="1223147" cy="299508"/>
            </a:xfrm>
            <a:prstGeom prst="rect">
              <a:avLst/>
            </a:prstGeom>
          </p:spPr>
        </p:pic>
        <p:pic>
          <p:nvPicPr>
            <p:cNvPr id="96" name="图片 95">
              <a:extLst>
                <a:ext uri="{FF2B5EF4-FFF2-40B4-BE49-F238E27FC236}">
                  <a16:creationId xmlns:a16="http://schemas.microsoft.com/office/drawing/2014/main" id="{C478833B-8747-462E-8B70-D374AA56B42A}"/>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69304" y="2612908"/>
              <a:ext cx="534433" cy="205576"/>
            </a:xfrm>
            <a:prstGeom prst="rect">
              <a:avLst/>
            </a:prstGeom>
          </p:spPr>
        </p:pic>
        <p:pic>
          <p:nvPicPr>
            <p:cNvPr id="97" name="图片 96">
              <a:extLst>
                <a:ext uri="{FF2B5EF4-FFF2-40B4-BE49-F238E27FC236}">
                  <a16:creationId xmlns:a16="http://schemas.microsoft.com/office/drawing/2014/main" id="{FB6C6136-E3AA-4A3E-B99D-17E95C05A401}"/>
                </a:ext>
              </a:extLst>
            </p:cNvPr>
            <p:cNvPicPr>
              <a:picLocks noChangeAspect="1"/>
            </p:cNvPicPr>
            <p:nvPr/>
          </p:nvPicPr>
          <p:blipFill rotWithShape="1">
            <a:blip r:embed="rId26">
              <a:extLst>
                <a:ext uri="{28A0092B-C50C-407E-A947-70E740481C1C}">
                  <a14:useLocalDpi xmlns:a14="http://schemas.microsoft.com/office/drawing/2010/main" val="0"/>
                </a:ext>
              </a:extLst>
            </a:blip>
            <a:srcRect t="24225" b="19069"/>
            <a:stretch>
              <a:fillRect/>
            </a:stretch>
          </p:blipFill>
          <p:spPr>
            <a:xfrm>
              <a:off x="1504304" y="2860148"/>
              <a:ext cx="907998" cy="233638"/>
            </a:xfrm>
            <a:prstGeom prst="rect">
              <a:avLst/>
            </a:prstGeom>
          </p:spPr>
        </p:pic>
        <p:pic>
          <p:nvPicPr>
            <p:cNvPr id="98" name="图片 97">
              <a:extLst>
                <a:ext uri="{FF2B5EF4-FFF2-40B4-BE49-F238E27FC236}">
                  <a16:creationId xmlns:a16="http://schemas.microsoft.com/office/drawing/2014/main" id="{C510E5EB-E7E5-483C-B88C-7B67C35F113F}"/>
                </a:ext>
              </a:extLst>
            </p:cNvPr>
            <p:cNvPicPr>
              <a:picLocks noChangeAspect="1"/>
            </p:cNvPicPr>
            <p:nvPr/>
          </p:nvPicPr>
          <p:blipFill rotWithShape="1">
            <a:blip r:embed="rId27">
              <a:extLst>
                <a:ext uri="{28A0092B-C50C-407E-A947-70E740481C1C}">
                  <a14:useLocalDpi xmlns:a14="http://schemas.microsoft.com/office/drawing/2010/main" val="0"/>
                </a:ext>
              </a:extLst>
            </a:blip>
            <a:srcRect t="21646" b="21647"/>
            <a:stretch>
              <a:fillRect/>
            </a:stretch>
          </p:blipFill>
          <p:spPr>
            <a:xfrm>
              <a:off x="2563686" y="2989797"/>
              <a:ext cx="785869" cy="207978"/>
            </a:xfrm>
            <a:prstGeom prst="rect">
              <a:avLst/>
            </a:prstGeom>
          </p:spPr>
        </p:pic>
        <p:pic>
          <p:nvPicPr>
            <p:cNvPr id="99" name="图片 98">
              <a:extLst>
                <a:ext uri="{FF2B5EF4-FFF2-40B4-BE49-F238E27FC236}">
                  <a16:creationId xmlns:a16="http://schemas.microsoft.com/office/drawing/2014/main" id="{AB0FC185-BE94-4956-B41F-5C573C6C60D4}"/>
                </a:ext>
              </a:extLst>
            </p:cNvPr>
            <p:cNvPicPr>
              <a:picLocks noChangeAspect="1"/>
            </p:cNvPicPr>
            <p:nvPr/>
          </p:nvPicPr>
          <p:blipFill rotWithShape="1">
            <a:blip r:embed="rId28">
              <a:extLst>
                <a:ext uri="{28A0092B-C50C-407E-A947-70E740481C1C}">
                  <a14:useLocalDpi xmlns:a14="http://schemas.microsoft.com/office/drawing/2010/main" val="0"/>
                </a:ext>
              </a:extLst>
            </a:blip>
            <a:srcRect l="4195" r="5075" b="16636"/>
            <a:stretch>
              <a:fillRect/>
            </a:stretch>
          </p:blipFill>
          <p:spPr>
            <a:xfrm>
              <a:off x="3568879" y="2944194"/>
              <a:ext cx="723376" cy="261698"/>
            </a:xfrm>
            <a:prstGeom prst="rect">
              <a:avLst/>
            </a:prstGeom>
          </p:spPr>
        </p:pic>
        <p:pic>
          <p:nvPicPr>
            <p:cNvPr id="100" name="图片 99">
              <a:extLst>
                <a:ext uri="{FF2B5EF4-FFF2-40B4-BE49-F238E27FC236}">
                  <a16:creationId xmlns:a16="http://schemas.microsoft.com/office/drawing/2014/main" id="{1EDFCF37-0F67-4CF5-A900-3687E92CEA8A}"/>
                </a:ext>
              </a:extLst>
            </p:cNvPr>
            <p:cNvPicPr>
              <a:picLocks noChangeAspect="1"/>
            </p:cNvPicPr>
            <p:nvPr/>
          </p:nvPicPr>
          <p:blipFill rotWithShape="1">
            <a:blip r:embed="rId29">
              <a:extLst>
                <a:ext uri="{28A0092B-C50C-407E-A947-70E740481C1C}">
                  <a14:useLocalDpi xmlns:a14="http://schemas.microsoft.com/office/drawing/2010/main" val="0"/>
                </a:ext>
              </a:extLst>
            </a:blip>
            <a:srcRect l="3641" t="7070" r="5629" b="7871"/>
            <a:stretch>
              <a:fillRect/>
            </a:stretch>
          </p:blipFill>
          <p:spPr>
            <a:xfrm>
              <a:off x="3883081" y="2617899"/>
              <a:ext cx="610015" cy="220300"/>
            </a:xfrm>
            <a:prstGeom prst="rect">
              <a:avLst/>
            </a:prstGeom>
          </p:spPr>
        </p:pic>
        <p:pic>
          <p:nvPicPr>
            <p:cNvPr id="101" name="图片 100">
              <a:extLst>
                <a:ext uri="{FF2B5EF4-FFF2-40B4-BE49-F238E27FC236}">
                  <a16:creationId xmlns:a16="http://schemas.microsoft.com/office/drawing/2014/main" id="{5EF5A39F-0D5E-42AF-81AA-A4DAF6D2B54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358653" y="1859941"/>
              <a:ext cx="1305425" cy="229869"/>
            </a:xfrm>
            <a:prstGeom prst="rect">
              <a:avLst/>
            </a:prstGeom>
          </p:spPr>
        </p:pic>
        <p:pic>
          <p:nvPicPr>
            <p:cNvPr id="103" name="图片 102">
              <a:extLst>
                <a:ext uri="{FF2B5EF4-FFF2-40B4-BE49-F238E27FC236}">
                  <a16:creationId xmlns:a16="http://schemas.microsoft.com/office/drawing/2014/main" id="{0C693D60-A0F4-4A4C-949E-0FF32445E822}"/>
                </a:ext>
              </a:extLst>
            </p:cNvPr>
            <p:cNvPicPr>
              <a:picLocks noChangeAspect="1"/>
            </p:cNvPicPr>
            <p:nvPr/>
          </p:nvPicPr>
          <p:blipFill rotWithShape="1">
            <a:blip r:embed="rId31">
              <a:extLst>
                <a:ext uri="{28A0092B-C50C-407E-A947-70E740481C1C}">
                  <a14:useLocalDpi xmlns:a14="http://schemas.microsoft.com/office/drawing/2010/main" val="0"/>
                </a:ext>
              </a:extLst>
            </a:blip>
            <a:srcRect l="20724" t="17012" r="19734" b="26282"/>
            <a:stretch>
              <a:fillRect/>
            </a:stretch>
          </p:blipFill>
          <p:spPr>
            <a:xfrm>
              <a:off x="1760321" y="3817527"/>
              <a:ext cx="726082" cy="321835"/>
            </a:xfrm>
            <a:prstGeom prst="rect">
              <a:avLst/>
            </a:prstGeom>
          </p:spPr>
        </p:pic>
        <p:pic>
          <p:nvPicPr>
            <p:cNvPr id="104" name="图片 103">
              <a:extLst>
                <a:ext uri="{FF2B5EF4-FFF2-40B4-BE49-F238E27FC236}">
                  <a16:creationId xmlns:a16="http://schemas.microsoft.com/office/drawing/2014/main" id="{17E81CE5-47D2-4908-B2D4-D15B698A2B41}"/>
                </a:ext>
              </a:extLst>
            </p:cNvPr>
            <p:cNvPicPr>
              <a:picLocks noChangeAspect="1"/>
            </p:cNvPicPr>
            <p:nvPr/>
          </p:nvPicPr>
          <p:blipFill rotWithShape="1">
            <a:blip r:embed="rId32">
              <a:extLst>
                <a:ext uri="{28A0092B-C50C-407E-A947-70E740481C1C}">
                  <a14:useLocalDpi xmlns:a14="http://schemas.microsoft.com/office/drawing/2010/main" val="0"/>
                </a:ext>
              </a:extLst>
            </a:blip>
            <a:srcRect t="27317" b="21647"/>
            <a:stretch>
              <a:fillRect/>
            </a:stretch>
          </p:blipFill>
          <p:spPr>
            <a:xfrm>
              <a:off x="2940892" y="3532060"/>
              <a:ext cx="1306016" cy="293838"/>
            </a:xfrm>
            <a:prstGeom prst="rect">
              <a:avLst/>
            </a:prstGeom>
          </p:spPr>
        </p:pic>
        <p:pic>
          <p:nvPicPr>
            <p:cNvPr id="106" name="图片 105">
              <a:extLst>
                <a:ext uri="{FF2B5EF4-FFF2-40B4-BE49-F238E27FC236}">
                  <a16:creationId xmlns:a16="http://schemas.microsoft.com/office/drawing/2014/main" id="{9A18D71B-16FD-4C9A-9BA8-5BB92C9F48AE}"/>
                </a:ext>
              </a:extLst>
            </p:cNvPr>
            <p:cNvPicPr>
              <a:picLocks noChangeAspect="1"/>
            </p:cNvPicPr>
            <p:nvPr/>
          </p:nvPicPr>
          <p:blipFill rotWithShape="1">
            <a:blip r:embed="rId33">
              <a:extLst>
                <a:ext uri="{28A0092B-C50C-407E-A947-70E740481C1C}">
                  <a14:useLocalDpi xmlns:a14="http://schemas.microsoft.com/office/drawing/2010/main" val="0"/>
                </a:ext>
              </a:extLst>
            </a:blip>
            <a:srcRect l="9636" t="23675" r="10975" b="25290"/>
            <a:stretch>
              <a:fillRect/>
            </a:stretch>
          </p:blipFill>
          <p:spPr>
            <a:xfrm>
              <a:off x="3823781" y="4114184"/>
              <a:ext cx="752491" cy="239320"/>
            </a:xfrm>
            <a:prstGeom prst="rect">
              <a:avLst/>
            </a:prstGeom>
          </p:spPr>
        </p:pic>
        <p:pic>
          <p:nvPicPr>
            <p:cNvPr id="107" name="图片 106">
              <a:extLst>
                <a:ext uri="{FF2B5EF4-FFF2-40B4-BE49-F238E27FC236}">
                  <a16:creationId xmlns:a16="http://schemas.microsoft.com/office/drawing/2014/main" id="{4C8B1719-8791-4FCF-8DB5-D7935D80FAF5}"/>
                </a:ext>
              </a:extLst>
            </p:cNvPr>
            <p:cNvPicPr>
              <a:picLocks noChangeAspect="1"/>
            </p:cNvPicPr>
            <p:nvPr/>
          </p:nvPicPr>
          <p:blipFill rotWithShape="1">
            <a:blip r:embed="rId34">
              <a:extLst>
                <a:ext uri="{28A0092B-C50C-407E-A947-70E740481C1C}">
                  <a14:useLocalDpi xmlns:a14="http://schemas.microsoft.com/office/drawing/2010/main" val="0"/>
                </a:ext>
              </a:extLst>
            </a:blip>
            <a:srcRect l="15976" t="15976" r="15976" b="21647"/>
            <a:stretch>
              <a:fillRect/>
            </a:stretch>
          </p:blipFill>
          <p:spPr>
            <a:xfrm>
              <a:off x="3188789" y="4359523"/>
              <a:ext cx="892264" cy="265921"/>
            </a:xfrm>
            <a:prstGeom prst="rect">
              <a:avLst/>
            </a:prstGeom>
          </p:spPr>
        </p:pic>
        <p:pic>
          <p:nvPicPr>
            <p:cNvPr id="108" name="图片 107">
              <a:extLst>
                <a:ext uri="{FF2B5EF4-FFF2-40B4-BE49-F238E27FC236}">
                  <a16:creationId xmlns:a16="http://schemas.microsoft.com/office/drawing/2014/main" id="{BD700947-72A7-4E34-B1D8-A8036769DDC5}"/>
                </a:ext>
              </a:extLst>
            </p:cNvPr>
            <p:cNvPicPr>
              <a:picLocks noChangeAspect="1"/>
            </p:cNvPicPr>
            <p:nvPr/>
          </p:nvPicPr>
          <p:blipFill rotWithShape="1">
            <a:blip r:embed="rId35">
              <a:extLst>
                <a:ext uri="{28A0092B-C50C-407E-A947-70E740481C1C}">
                  <a14:useLocalDpi xmlns:a14="http://schemas.microsoft.com/office/drawing/2010/main" val="0"/>
                </a:ext>
              </a:extLst>
            </a:blip>
            <a:srcRect l="9877" t="24987" r="10734" b="23977"/>
            <a:stretch>
              <a:fillRect/>
            </a:stretch>
          </p:blipFill>
          <p:spPr>
            <a:xfrm>
              <a:off x="3983474" y="4529491"/>
              <a:ext cx="913404" cy="231764"/>
            </a:xfrm>
            <a:prstGeom prst="rect">
              <a:avLst/>
            </a:prstGeom>
          </p:spPr>
        </p:pic>
        <p:pic>
          <p:nvPicPr>
            <p:cNvPr id="109" name="图片 108">
              <a:extLst>
                <a:ext uri="{FF2B5EF4-FFF2-40B4-BE49-F238E27FC236}">
                  <a16:creationId xmlns:a16="http://schemas.microsoft.com/office/drawing/2014/main" id="{1142400A-EDB5-4B4D-89C8-88BB20074F45}"/>
                </a:ext>
              </a:extLst>
            </p:cNvPr>
            <p:cNvPicPr>
              <a:picLocks noChangeAspect="1"/>
            </p:cNvPicPr>
            <p:nvPr/>
          </p:nvPicPr>
          <p:blipFill rotWithShape="1">
            <a:blip r:embed="rId36">
              <a:extLst>
                <a:ext uri="{28A0092B-C50C-407E-A947-70E740481C1C}">
                  <a14:useLocalDpi xmlns:a14="http://schemas.microsoft.com/office/drawing/2010/main" val="0"/>
                </a:ext>
              </a:extLst>
            </a:blip>
            <a:srcRect l="7419" t="24153" r="7521" b="24812"/>
            <a:stretch>
              <a:fillRect/>
            </a:stretch>
          </p:blipFill>
          <p:spPr>
            <a:xfrm>
              <a:off x="2615941" y="4642399"/>
              <a:ext cx="836296" cy="207865"/>
            </a:xfrm>
            <a:prstGeom prst="rect">
              <a:avLst/>
            </a:prstGeom>
          </p:spPr>
        </p:pic>
        <p:pic>
          <p:nvPicPr>
            <p:cNvPr id="111" name="图片 110">
              <a:extLst>
                <a:ext uri="{FF2B5EF4-FFF2-40B4-BE49-F238E27FC236}">
                  <a16:creationId xmlns:a16="http://schemas.microsoft.com/office/drawing/2014/main" id="{78494D89-E1A0-4045-8CD0-25A5E927A577}"/>
                </a:ext>
              </a:extLst>
            </p:cNvPr>
            <p:cNvPicPr>
              <a:picLocks noChangeAspect="1"/>
            </p:cNvPicPr>
            <p:nvPr/>
          </p:nvPicPr>
          <p:blipFill rotWithShape="1">
            <a:blip r:embed="rId37">
              <a:extLst>
                <a:ext uri="{28A0092B-C50C-407E-A947-70E740481C1C}">
                  <a14:useLocalDpi xmlns:a14="http://schemas.microsoft.com/office/drawing/2010/main" val="0"/>
                </a:ext>
              </a:extLst>
            </a:blip>
            <a:srcRect l="19922" t="28690" r="21271" b="25945"/>
            <a:stretch>
              <a:fillRect/>
            </a:stretch>
          </p:blipFill>
          <p:spPr>
            <a:xfrm>
              <a:off x="2127335" y="4965676"/>
              <a:ext cx="719240" cy="193784"/>
            </a:xfrm>
            <a:prstGeom prst="rect">
              <a:avLst/>
            </a:prstGeom>
          </p:spPr>
        </p:pic>
        <p:pic>
          <p:nvPicPr>
            <p:cNvPr id="112" name="图片 111">
              <a:extLst>
                <a:ext uri="{FF2B5EF4-FFF2-40B4-BE49-F238E27FC236}">
                  <a16:creationId xmlns:a16="http://schemas.microsoft.com/office/drawing/2014/main" id="{8ED93517-8A40-496D-A2C7-DAE25ABB89E2}"/>
                </a:ext>
              </a:extLst>
            </p:cNvPr>
            <p:cNvPicPr>
              <a:picLocks noChangeAspect="1"/>
            </p:cNvPicPr>
            <p:nvPr/>
          </p:nvPicPr>
          <p:blipFill rotWithShape="1">
            <a:blip r:embed="rId38">
              <a:extLst>
                <a:ext uri="{28A0092B-C50C-407E-A947-70E740481C1C}">
                  <a14:useLocalDpi xmlns:a14="http://schemas.microsoft.com/office/drawing/2010/main" val="0"/>
                </a:ext>
              </a:extLst>
            </a:blip>
            <a:srcRect t="36263" r="2601" b="35384"/>
            <a:stretch>
              <a:fillRect/>
            </a:stretch>
          </p:blipFill>
          <p:spPr>
            <a:xfrm>
              <a:off x="3364735" y="5193494"/>
              <a:ext cx="1133732" cy="177156"/>
            </a:xfrm>
            <a:prstGeom prst="rect">
              <a:avLst/>
            </a:prstGeom>
          </p:spPr>
        </p:pic>
        <p:pic>
          <p:nvPicPr>
            <p:cNvPr id="113" name="图片 112">
              <a:extLst>
                <a:ext uri="{FF2B5EF4-FFF2-40B4-BE49-F238E27FC236}">
                  <a16:creationId xmlns:a16="http://schemas.microsoft.com/office/drawing/2014/main" id="{3CB73661-0C3A-4013-9F5A-E1CF82892CDD}"/>
                </a:ext>
              </a:extLst>
            </p:cNvPr>
            <p:cNvPicPr>
              <a:picLocks noChangeAspect="1"/>
            </p:cNvPicPr>
            <p:nvPr/>
          </p:nvPicPr>
          <p:blipFill rotWithShape="1">
            <a:blip r:embed="rId39">
              <a:extLst>
                <a:ext uri="{28A0092B-C50C-407E-A947-70E740481C1C}">
                  <a14:useLocalDpi xmlns:a14="http://schemas.microsoft.com/office/drawing/2010/main" val="0"/>
                </a:ext>
              </a:extLst>
            </a:blip>
            <a:srcRect l="22256" t="17457" r="15366" b="14495"/>
            <a:stretch>
              <a:fillRect/>
            </a:stretch>
          </p:blipFill>
          <p:spPr>
            <a:xfrm>
              <a:off x="2500634" y="5132397"/>
              <a:ext cx="838777" cy="427511"/>
            </a:xfrm>
            <a:prstGeom prst="rect">
              <a:avLst/>
            </a:prstGeom>
          </p:spPr>
        </p:pic>
        <p:pic>
          <p:nvPicPr>
            <p:cNvPr id="114" name="图片 113">
              <a:extLst>
                <a:ext uri="{FF2B5EF4-FFF2-40B4-BE49-F238E27FC236}">
                  <a16:creationId xmlns:a16="http://schemas.microsoft.com/office/drawing/2014/main" id="{080A9DD9-1049-4AE4-B9BF-DAE1772CC6FD}"/>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11119" r="12327"/>
            <a:stretch>
              <a:fillRect/>
            </a:stretch>
          </p:blipFill>
          <p:spPr>
            <a:xfrm>
              <a:off x="4990565" y="4816332"/>
              <a:ext cx="443474" cy="229874"/>
            </a:xfrm>
            <a:prstGeom prst="rect">
              <a:avLst/>
            </a:prstGeom>
          </p:spPr>
        </p:pic>
        <p:pic>
          <p:nvPicPr>
            <p:cNvPr id="115" name="图片 114">
              <a:extLst>
                <a:ext uri="{FF2B5EF4-FFF2-40B4-BE49-F238E27FC236}">
                  <a16:creationId xmlns:a16="http://schemas.microsoft.com/office/drawing/2014/main" id="{A22F705A-F7C0-4E95-8FF2-67D252490821}"/>
                </a:ext>
              </a:extLst>
            </p:cNvPr>
            <p:cNvPicPr>
              <a:picLocks noChangeAspect="1"/>
            </p:cNvPicPr>
            <p:nvPr/>
          </p:nvPicPr>
          <p:blipFill rotWithShape="1">
            <a:blip r:embed="rId41">
              <a:extLst>
                <a:ext uri="{28A0092B-C50C-407E-A947-70E740481C1C}">
                  <a14:useLocalDpi xmlns:a14="http://schemas.microsoft.com/office/drawing/2010/main" val="0"/>
                </a:ext>
              </a:extLst>
            </a:blip>
            <a:srcRect t="22525" r="7072" b="26440"/>
            <a:stretch>
              <a:fillRect/>
            </a:stretch>
          </p:blipFill>
          <p:spPr>
            <a:xfrm>
              <a:off x="5217025" y="4507509"/>
              <a:ext cx="969116" cy="269779"/>
            </a:xfrm>
            <a:prstGeom prst="rect">
              <a:avLst/>
            </a:prstGeom>
          </p:spPr>
        </p:pic>
        <p:pic>
          <p:nvPicPr>
            <p:cNvPr id="116" name="图片 115">
              <a:extLst>
                <a:ext uri="{FF2B5EF4-FFF2-40B4-BE49-F238E27FC236}">
                  <a16:creationId xmlns:a16="http://schemas.microsoft.com/office/drawing/2014/main" id="{55C2A501-88BC-47A0-A256-BF315F677961}"/>
                </a:ext>
              </a:extLst>
            </p:cNvPr>
            <p:cNvPicPr>
              <a:picLocks noChangeAspect="1"/>
            </p:cNvPicPr>
            <p:nvPr/>
          </p:nvPicPr>
          <p:blipFill rotWithShape="1">
            <a:blip r:embed="rId42">
              <a:extLst>
                <a:ext uri="{28A0092B-C50C-407E-A947-70E740481C1C}">
                  <a14:useLocalDpi xmlns:a14="http://schemas.microsoft.com/office/drawing/2010/main" val="0"/>
                </a:ext>
              </a:extLst>
            </a:blip>
            <a:srcRect l="5525" t="22856" r="6579" b="31780"/>
            <a:stretch>
              <a:fillRect/>
            </a:stretch>
          </p:blipFill>
          <p:spPr>
            <a:xfrm>
              <a:off x="5680251" y="4808802"/>
              <a:ext cx="730940" cy="231485"/>
            </a:xfrm>
            <a:prstGeom prst="rect">
              <a:avLst/>
            </a:prstGeom>
          </p:spPr>
        </p:pic>
        <p:pic>
          <p:nvPicPr>
            <p:cNvPr id="118" name="图片 117">
              <a:extLst>
                <a:ext uri="{FF2B5EF4-FFF2-40B4-BE49-F238E27FC236}">
                  <a16:creationId xmlns:a16="http://schemas.microsoft.com/office/drawing/2014/main" id="{6855CF66-D1B5-46E9-A0B7-6F40F5BDCD34}"/>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931153" y="5155526"/>
              <a:ext cx="620385" cy="244801"/>
            </a:xfrm>
            <a:prstGeom prst="rect">
              <a:avLst/>
            </a:prstGeom>
          </p:spPr>
        </p:pic>
        <p:pic>
          <p:nvPicPr>
            <p:cNvPr id="119" name="图片 118">
              <a:extLst>
                <a:ext uri="{FF2B5EF4-FFF2-40B4-BE49-F238E27FC236}">
                  <a16:creationId xmlns:a16="http://schemas.microsoft.com/office/drawing/2014/main" id="{210C0F1A-7902-4AC4-B2CB-A0268A55B48E}"/>
                </a:ext>
              </a:extLst>
            </p:cNvPr>
            <p:cNvPicPr>
              <a:picLocks noChangeAspect="1"/>
            </p:cNvPicPr>
            <p:nvPr/>
          </p:nvPicPr>
          <p:blipFill rotWithShape="1">
            <a:blip r:embed="rId44">
              <a:extLst>
                <a:ext uri="{28A0092B-C50C-407E-A947-70E740481C1C}">
                  <a14:useLocalDpi xmlns:a14="http://schemas.microsoft.com/office/drawing/2010/main" val="0"/>
                </a:ext>
              </a:extLst>
            </a:blip>
            <a:srcRect t="16448" r="3959" b="21175"/>
            <a:stretch>
              <a:fillRect/>
            </a:stretch>
          </p:blipFill>
          <p:spPr>
            <a:xfrm>
              <a:off x="4664078" y="5526502"/>
              <a:ext cx="1046178" cy="247233"/>
            </a:xfrm>
            <a:prstGeom prst="rect">
              <a:avLst/>
            </a:prstGeom>
          </p:spPr>
        </p:pic>
        <p:pic>
          <p:nvPicPr>
            <p:cNvPr id="120" name="图片 119">
              <a:extLst>
                <a:ext uri="{FF2B5EF4-FFF2-40B4-BE49-F238E27FC236}">
                  <a16:creationId xmlns:a16="http://schemas.microsoft.com/office/drawing/2014/main" id="{266FA6E3-B388-4F1F-83F1-F9E536EB06B4}"/>
                </a:ext>
              </a:extLst>
            </p:cNvPr>
            <p:cNvPicPr>
              <a:picLocks noChangeAspect="1"/>
            </p:cNvPicPr>
            <p:nvPr/>
          </p:nvPicPr>
          <p:blipFill rotWithShape="1">
            <a:blip r:embed="rId45">
              <a:extLst>
                <a:ext uri="{28A0092B-C50C-407E-A947-70E740481C1C}">
                  <a14:useLocalDpi xmlns:a14="http://schemas.microsoft.com/office/drawing/2010/main" val="0"/>
                </a:ext>
              </a:extLst>
            </a:blip>
            <a:srcRect l="10306" r="10306" b="4635"/>
            <a:stretch>
              <a:fillRect/>
            </a:stretch>
          </p:blipFill>
          <p:spPr>
            <a:xfrm>
              <a:off x="5755255" y="5461842"/>
              <a:ext cx="652267" cy="298525"/>
            </a:xfrm>
            <a:prstGeom prst="rect">
              <a:avLst/>
            </a:prstGeom>
          </p:spPr>
        </p:pic>
        <p:pic>
          <p:nvPicPr>
            <p:cNvPr id="122" name="图片 121">
              <a:extLst>
                <a:ext uri="{FF2B5EF4-FFF2-40B4-BE49-F238E27FC236}">
                  <a16:creationId xmlns:a16="http://schemas.microsoft.com/office/drawing/2014/main" id="{008D6A31-D95E-4C75-93B4-8B81BA7C6ABF}"/>
                </a:ext>
              </a:extLst>
            </p:cNvPr>
            <p:cNvPicPr>
              <a:picLocks noChangeAspect="1"/>
            </p:cNvPicPr>
            <p:nvPr/>
          </p:nvPicPr>
          <p:blipFill rotWithShape="1">
            <a:blip r:embed="rId46">
              <a:extLst>
                <a:ext uri="{28A0092B-C50C-407E-A947-70E740481C1C}">
                  <a14:useLocalDpi xmlns:a14="http://schemas.microsoft.com/office/drawing/2010/main" val="0"/>
                </a:ext>
              </a:extLst>
            </a:blip>
            <a:srcRect l="6012" t="25694" r="6093" b="23271"/>
            <a:stretch>
              <a:fillRect/>
            </a:stretch>
          </p:blipFill>
          <p:spPr>
            <a:xfrm>
              <a:off x="6544052" y="3183711"/>
              <a:ext cx="949494" cy="251822"/>
            </a:xfrm>
            <a:prstGeom prst="rect">
              <a:avLst/>
            </a:prstGeom>
          </p:spPr>
        </p:pic>
        <p:pic>
          <p:nvPicPr>
            <p:cNvPr id="123" name="图片 122">
              <a:extLst>
                <a:ext uri="{FF2B5EF4-FFF2-40B4-BE49-F238E27FC236}">
                  <a16:creationId xmlns:a16="http://schemas.microsoft.com/office/drawing/2014/main" id="{9DD0A36F-73E7-432C-BB57-7D315D19637B}"/>
                </a:ext>
              </a:extLst>
            </p:cNvPr>
            <p:cNvPicPr>
              <a:picLocks noChangeAspect="1"/>
            </p:cNvPicPr>
            <p:nvPr/>
          </p:nvPicPr>
          <p:blipFill rotWithShape="1">
            <a:blip r:embed="rId47">
              <a:extLst>
                <a:ext uri="{28A0092B-C50C-407E-A947-70E740481C1C}">
                  <a14:useLocalDpi xmlns:a14="http://schemas.microsoft.com/office/drawing/2010/main" val="0"/>
                </a:ext>
              </a:extLst>
            </a:blip>
            <a:srcRect l="1800" t="10306" r="4635" b="10306"/>
            <a:stretch>
              <a:fillRect/>
            </a:stretch>
          </p:blipFill>
          <p:spPr>
            <a:xfrm>
              <a:off x="7592257" y="3136384"/>
              <a:ext cx="891413" cy="292999"/>
            </a:xfrm>
            <a:prstGeom prst="rect">
              <a:avLst/>
            </a:prstGeom>
          </p:spPr>
        </p:pic>
        <p:pic>
          <p:nvPicPr>
            <p:cNvPr id="124" name="图片 123">
              <a:extLst>
                <a:ext uri="{FF2B5EF4-FFF2-40B4-BE49-F238E27FC236}">
                  <a16:creationId xmlns:a16="http://schemas.microsoft.com/office/drawing/2014/main" id="{4B82414C-6433-4822-8649-FE12E2AAE5F3}"/>
                </a:ext>
              </a:extLst>
            </p:cNvPr>
            <p:cNvPicPr>
              <a:picLocks noChangeAspect="1"/>
            </p:cNvPicPr>
            <p:nvPr/>
          </p:nvPicPr>
          <p:blipFill rotWithShape="1">
            <a:blip r:embed="rId48">
              <a:extLst>
                <a:ext uri="{28A0092B-C50C-407E-A947-70E740481C1C}">
                  <a14:useLocalDpi xmlns:a14="http://schemas.microsoft.com/office/drawing/2010/main" val="0"/>
                </a:ext>
              </a:extLst>
            </a:blip>
            <a:srcRect l="4635" t="27318" r="4635" b="32988"/>
            <a:stretch>
              <a:fillRect/>
            </a:stretch>
          </p:blipFill>
          <p:spPr>
            <a:xfrm>
              <a:off x="7801675" y="2890715"/>
              <a:ext cx="788538" cy="142343"/>
            </a:xfrm>
            <a:prstGeom prst="rect">
              <a:avLst/>
            </a:prstGeom>
          </p:spPr>
        </p:pic>
        <p:pic>
          <p:nvPicPr>
            <p:cNvPr id="125" name="图片 124">
              <a:extLst>
                <a:ext uri="{FF2B5EF4-FFF2-40B4-BE49-F238E27FC236}">
                  <a16:creationId xmlns:a16="http://schemas.microsoft.com/office/drawing/2014/main" id="{CBBEEF40-B901-48B8-83C4-66923AA5EFE7}"/>
                </a:ext>
              </a:extLst>
            </p:cNvPr>
            <p:cNvPicPr>
              <a:picLocks noChangeAspect="1"/>
            </p:cNvPicPr>
            <p:nvPr/>
          </p:nvPicPr>
          <p:blipFill rotWithShape="1">
            <a:blip r:embed="rId49" cstate="print">
              <a:extLst>
                <a:ext uri="{28A0092B-C50C-407E-A947-70E740481C1C}">
                  <a14:useLocalDpi xmlns:a14="http://schemas.microsoft.com/office/drawing/2010/main" val="0"/>
                </a:ext>
              </a:extLst>
            </a:blip>
            <a:srcRect l="15976" t="10305" r="15976" b="10305"/>
            <a:stretch>
              <a:fillRect/>
            </a:stretch>
          </p:blipFill>
          <p:spPr>
            <a:xfrm>
              <a:off x="8765518" y="2693741"/>
              <a:ext cx="522386" cy="304725"/>
            </a:xfrm>
            <a:prstGeom prst="rect">
              <a:avLst/>
            </a:prstGeom>
          </p:spPr>
        </p:pic>
        <p:pic>
          <p:nvPicPr>
            <p:cNvPr id="126" name="图片 125">
              <a:extLst>
                <a:ext uri="{FF2B5EF4-FFF2-40B4-BE49-F238E27FC236}">
                  <a16:creationId xmlns:a16="http://schemas.microsoft.com/office/drawing/2014/main" id="{EC5C0D4C-26EB-4A3E-B13E-E38DB3A783F4}"/>
                </a:ext>
              </a:extLst>
            </p:cNvPr>
            <p:cNvPicPr>
              <a:picLocks noChangeAspect="1"/>
            </p:cNvPicPr>
            <p:nvPr/>
          </p:nvPicPr>
          <p:blipFill rotWithShape="1">
            <a:blip r:embed="rId50">
              <a:extLst>
                <a:ext uri="{28A0092B-C50C-407E-A947-70E740481C1C}">
                  <a14:useLocalDpi xmlns:a14="http://schemas.microsoft.com/office/drawing/2010/main" val="0"/>
                </a:ext>
              </a:extLst>
            </a:blip>
            <a:srcRect t="15976" b="21647"/>
            <a:stretch>
              <a:fillRect/>
            </a:stretch>
          </p:blipFill>
          <p:spPr>
            <a:xfrm>
              <a:off x="8645674" y="2987214"/>
              <a:ext cx="939521" cy="225771"/>
            </a:xfrm>
            <a:prstGeom prst="rect">
              <a:avLst/>
            </a:prstGeom>
          </p:spPr>
        </p:pic>
        <p:pic>
          <p:nvPicPr>
            <p:cNvPr id="127" name="图片 126">
              <a:extLst>
                <a:ext uri="{FF2B5EF4-FFF2-40B4-BE49-F238E27FC236}">
                  <a16:creationId xmlns:a16="http://schemas.microsoft.com/office/drawing/2014/main" id="{5AC1911B-7F86-4D44-BE66-585B626D34AA}"/>
                </a:ext>
              </a:extLst>
            </p:cNvPr>
            <p:cNvPicPr>
              <a:picLocks noChangeAspect="1"/>
            </p:cNvPicPr>
            <p:nvPr/>
          </p:nvPicPr>
          <p:blipFill rotWithShape="1">
            <a:blip r:embed="rId51">
              <a:extLst>
                <a:ext uri="{28A0092B-C50C-407E-A947-70E740481C1C}">
                  <a14:useLocalDpi xmlns:a14="http://schemas.microsoft.com/office/drawing/2010/main" val="0"/>
                </a:ext>
              </a:extLst>
            </a:blip>
            <a:srcRect t="21646" b="21647"/>
            <a:stretch>
              <a:fillRect/>
            </a:stretch>
          </p:blipFill>
          <p:spPr>
            <a:xfrm>
              <a:off x="8000556" y="3504866"/>
              <a:ext cx="1118688" cy="294650"/>
            </a:xfrm>
            <a:prstGeom prst="rect">
              <a:avLst/>
            </a:prstGeom>
          </p:spPr>
        </p:pic>
        <p:pic>
          <p:nvPicPr>
            <p:cNvPr id="128" name="图片 127">
              <a:extLst>
                <a:ext uri="{FF2B5EF4-FFF2-40B4-BE49-F238E27FC236}">
                  <a16:creationId xmlns:a16="http://schemas.microsoft.com/office/drawing/2014/main" id="{17AFBD3A-C239-4B0A-89E7-DD8B7B545826}"/>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686621" y="3551007"/>
              <a:ext cx="434737" cy="171176"/>
            </a:xfrm>
            <a:prstGeom prst="rect">
              <a:avLst/>
            </a:prstGeom>
          </p:spPr>
        </p:pic>
        <p:pic>
          <p:nvPicPr>
            <p:cNvPr id="129" name="图片 128">
              <a:extLst>
                <a:ext uri="{FF2B5EF4-FFF2-40B4-BE49-F238E27FC236}">
                  <a16:creationId xmlns:a16="http://schemas.microsoft.com/office/drawing/2014/main" id="{BA84D510-BAEF-421A-BA32-6B46E2C504AF}"/>
                </a:ext>
              </a:extLst>
            </p:cNvPr>
            <p:cNvPicPr>
              <a:picLocks noChangeAspect="1"/>
            </p:cNvPicPr>
            <p:nvPr/>
          </p:nvPicPr>
          <p:blipFill rotWithShape="1">
            <a:blip r:embed="rId53" cstate="print">
              <a:extLst>
                <a:ext uri="{28A0092B-C50C-407E-A947-70E740481C1C}">
                  <a14:useLocalDpi xmlns:a14="http://schemas.microsoft.com/office/drawing/2010/main" val="0"/>
                </a:ext>
              </a:extLst>
            </a:blip>
            <a:srcRect l="28289" r="32017"/>
            <a:stretch>
              <a:fillRect/>
            </a:stretch>
          </p:blipFill>
          <p:spPr>
            <a:xfrm>
              <a:off x="7710061" y="3515634"/>
              <a:ext cx="273579" cy="332290"/>
            </a:xfrm>
            <a:prstGeom prst="rect">
              <a:avLst/>
            </a:prstGeom>
          </p:spPr>
        </p:pic>
        <p:pic>
          <p:nvPicPr>
            <p:cNvPr id="131" name="图片 130">
              <a:extLst>
                <a:ext uri="{FF2B5EF4-FFF2-40B4-BE49-F238E27FC236}">
                  <a16:creationId xmlns:a16="http://schemas.microsoft.com/office/drawing/2014/main" id="{4E02B2BD-7596-49B5-8F0E-5163C54190E3}"/>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689686" y="3853127"/>
              <a:ext cx="543897" cy="226966"/>
            </a:xfrm>
            <a:prstGeom prst="rect">
              <a:avLst/>
            </a:prstGeom>
          </p:spPr>
        </p:pic>
        <p:pic>
          <p:nvPicPr>
            <p:cNvPr id="132" name="图片 131">
              <a:extLst>
                <a:ext uri="{FF2B5EF4-FFF2-40B4-BE49-F238E27FC236}">
                  <a16:creationId xmlns:a16="http://schemas.microsoft.com/office/drawing/2014/main" id="{A3ED76D5-9B8D-47CF-8E3C-990293F9E7F6}"/>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7440239" y="3864264"/>
              <a:ext cx="1466031" cy="167110"/>
            </a:xfrm>
            <a:prstGeom prst="rect">
              <a:avLst/>
            </a:prstGeom>
          </p:spPr>
        </p:pic>
        <p:pic>
          <p:nvPicPr>
            <p:cNvPr id="133" name="图片 132">
              <a:extLst>
                <a:ext uri="{FF2B5EF4-FFF2-40B4-BE49-F238E27FC236}">
                  <a16:creationId xmlns:a16="http://schemas.microsoft.com/office/drawing/2014/main" id="{DC633A00-C148-44B4-B3B8-99994832074A}"/>
                </a:ext>
              </a:extLst>
            </p:cNvPr>
            <p:cNvPicPr>
              <a:picLocks noChangeAspect="1"/>
            </p:cNvPicPr>
            <p:nvPr/>
          </p:nvPicPr>
          <p:blipFill rotWithShape="1">
            <a:blip r:embed="rId56" cstate="print">
              <a:extLst>
                <a:ext uri="{28A0092B-C50C-407E-A947-70E740481C1C}">
                  <a14:useLocalDpi xmlns:a14="http://schemas.microsoft.com/office/drawing/2010/main" val="0"/>
                </a:ext>
              </a:extLst>
            </a:blip>
            <a:srcRect l="23059" t="9176" r="6057" b="11434"/>
            <a:stretch>
              <a:fillRect/>
            </a:stretch>
          </p:blipFill>
          <p:spPr>
            <a:xfrm>
              <a:off x="9065587" y="3780362"/>
              <a:ext cx="528667" cy="260966"/>
            </a:xfrm>
            <a:prstGeom prst="rect">
              <a:avLst/>
            </a:prstGeom>
          </p:spPr>
        </p:pic>
        <p:pic>
          <p:nvPicPr>
            <p:cNvPr id="134" name="图片 133">
              <a:extLst>
                <a:ext uri="{FF2B5EF4-FFF2-40B4-BE49-F238E27FC236}">
                  <a16:creationId xmlns:a16="http://schemas.microsoft.com/office/drawing/2014/main" id="{FB46DDDC-BBED-42D1-89AF-1D15C557B0E5}"/>
                </a:ext>
              </a:extLst>
            </p:cNvPr>
            <p:cNvPicPr>
              <a:picLocks noChangeAspect="1"/>
            </p:cNvPicPr>
            <p:nvPr/>
          </p:nvPicPr>
          <p:blipFill rotWithShape="1">
            <a:blip r:embed="rId57">
              <a:extLst>
                <a:ext uri="{28A0092B-C50C-407E-A947-70E740481C1C}">
                  <a14:useLocalDpi xmlns:a14="http://schemas.microsoft.com/office/drawing/2010/main" val="0"/>
                </a:ext>
              </a:extLst>
            </a:blip>
            <a:srcRect l="7470" t="21646" r="7470" b="21647"/>
            <a:stretch>
              <a:fillRect/>
            </a:stretch>
          </p:blipFill>
          <p:spPr>
            <a:xfrm>
              <a:off x="6472323" y="4057078"/>
              <a:ext cx="844193" cy="263096"/>
            </a:xfrm>
            <a:prstGeom prst="rect">
              <a:avLst/>
            </a:prstGeom>
          </p:spPr>
        </p:pic>
        <p:pic>
          <p:nvPicPr>
            <p:cNvPr id="135" name="图片 134">
              <a:extLst>
                <a:ext uri="{FF2B5EF4-FFF2-40B4-BE49-F238E27FC236}">
                  <a16:creationId xmlns:a16="http://schemas.microsoft.com/office/drawing/2014/main" id="{19A8F1D2-7A6C-4AA3-B4C3-FCCB9C280224}"/>
                </a:ext>
              </a:extLst>
            </p:cNvPr>
            <p:cNvPicPr>
              <a:picLocks noChangeAspect="1"/>
            </p:cNvPicPr>
            <p:nvPr/>
          </p:nvPicPr>
          <p:blipFill rotWithShape="1">
            <a:blip r:embed="rId58">
              <a:extLst>
                <a:ext uri="{28A0092B-C50C-407E-A947-70E740481C1C}">
                  <a14:useLocalDpi xmlns:a14="http://schemas.microsoft.com/office/drawing/2010/main" val="0"/>
                </a:ext>
              </a:extLst>
            </a:blip>
            <a:srcRect l="9519" t="35339" r="8257" b="36308"/>
            <a:stretch>
              <a:fillRect/>
            </a:stretch>
          </p:blipFill>
          <p:spPr>
            <a:xfrm>
              <a:off x="7910437" y="4728662"/>
              <a:ext cx="907685" cy="156498"/>
            </a:xfrm>
            <a:prstGeom prst="rect">
              <a:avLst/>
            </a:prstGeom>
          </p:spPr>
        </p:pic>
        <p:pic>
          <p:nvPicPr>
            <p:cNvPr id="136" name="图片 135">
              <a:extLst>
                <a:ext uri="{FF2B5EF4-FFF2-40B4-BE49-F238E27FC236}">
                  <a16:creationId xmlns:a16="http://schemas.microsoft.com/office/drawing/2014/main" id="{FA9A8B5A-AF75-4B56-B49A-FB34F535B333}"/>
                </a:ext>
              </a:extLst>
            </p:cNvPr>
            <p:cNvPicPr>
              <a:picLocks noChangeAspect="1"/>
            </p:cNvPicPr>
            <p:nvPr/>
          </p:nvPicPr>
          <p:blipFill rotWithShape="1">
            <a:blip r:embed="rId59" cstate="print">
              <a:extLst>
                <a:ext uri="{28A0092B-C50C-407E-A947-70E740481C1C}">
                  <a14:useLocalDpi xmlns:a14="http://schemas.microsoft.com/office/drawing/2010/main" val="0"/>
                </a:ext>
              </a:extLst>
            </a:blip>
            <a:srcRect l="10305" t="10305" r="7471" b="12377"/>
            <a:stretch>
              <a:fillRect/>
            </a:stretch>
          </p:blipFill>
          <p:spPr>
            <a:xfrm>
              <a:off x="8708572" y="4336406"/>
              <a:ext cx="632372" cy="244731"/>
            </a:xfrm>
            <a:prstGeom prst="rect">
              <a:avLst/>
            </a:prstGeom>
          </p:spPr>
        </p:pic>
        <p:pic>
          <p:nvPicPr>
            <p:cNvPr id="137" name="图片 136">
              <a:extLst>
                <a:ext uri="{FF2B5EF4-FFF2-40B4-BE49-F238E27FC236}">
                  <a16:creationId xmlns:a16="http://schemas.microsoft.com/office/drawing/2014/main" id="{27B09EAD-9A7E-414D-B1AF-44D15EA85363}"/>
                </a:ext>
              </a:extLst>
            </p:cNvPr>
            <p:cNvPicPr>
              <a:picLocks noChangeAspect="1"/>
            </p:cNvPicPr>
            <p:nvPr/>
          </p:nvPicPr>
          <p:blipFill rotWithShape="1">
            <a:blip r:embed="rId60" cstate="print">
              <a:extLst>
                <a:ext uri="{28A0092B-C50C-407E-A947-70E740481C1C}">
                  <a14:useLocalDpi xmlns:a14="http://schemas.microsoft.com/office/drawing/2010/main" val="0"/>
                </a:ext>
              </a:extLst>
            </a:blip>
            <a:srcRect t="10305" r="7470" b="4635"/>
            <a:stretch>
              <a:fillRect/>
            </a:stretch>
          </p:blipFill>
          <p:spPr>
            <a:xfrm>
              <a:off x="7850428" y="4346476"/>
              <a:ext cx="691031" cy="270170"/>
            </a:xfrm>
            <a:prstGeom prst="rect">
              <a:avLst/>
            </a:prstGeom>
          </p:spPr>
        </p:pic>
        <p:pic>
          <p:nvPicPr>
            <p:cNvPr id="138" name="图片 137">
              <a:extLst>
                <a:ext uri="{FF2B5EF4-FFF2-40B4-BE49-F238E27FC236}">
                  <a16:creationId xmlns:a16="http://schemas.microsoft.com/office/drawing/2014/main" id="{09BBE7DB-1491-41D8-ACCC-5FEF9674AB93}"/>
                </a:ext>
              </a:extLst>
            </p:cNvPr>
            <p:cNvPicPr>
              <a:picLocks noChangeAspect="1"/>
            </p:cNvPicPr>
            <p:nvPr/>
          </p:nvPicPr>
          <p:blipFill rotWithShape="1">
            <a:blip r:embed="rId61">
              <a:extLst>
                <a:ext uri="{28A0092B-C50C-407E-A947-70E740481C1C}">
                  <a14:useLocalDpi xmlns:a14="http://schemas.microsoft.com/office/drawing/2010/main" val="0"/>
                </a:ext>
              </a:extLst>
            </a:blip>
            <a:srcRect l="-1800" t="11341" r="3599" b="3599"/>
            <a:stretch>
              <a:fillRect/>
            </a:stretch>
          </p:blipFill>
          <p:spPr>
            <a:xfrm>
              <a:off x="7094622" y="4955781"/>
              <a:ext cx="1023233" cy="387520"/>
            </a:xfrm>
            <a:prstGeom prst="rect">
              <a:avLst/>
            </a:prstGeom>
          </p:spPr>
        </p:pic>
        <p:pic>
          <p:nvPicPr>
            <p:cNvPr id="139" name="图片 138">
              <a:extLst>
                <a:ext uri="{FF2B5EF4-FFF2-40B4-BE49-F238E27FC236}">
                  <a16:creationId xmlns:a16="http://schemas.microsoft.com/office/drawing/2014/main" id="{BA7AA924-EE60-47CE-9CB6-B52461571727}"/>
                </a:ext>
              </a:extLst>
            </p:cNvPr>
            <p:cNvPicPr>
              <a:picLocks noChangeAspect="1"/>
            </p:cNvPicPr>
            <p:nvPr/>
          </p:nvPicPr>
          <p:blipFill rotWithShape="1">
            <a:blip r:embed="rId62">
              <a:extLst>
                <a:ext uri="{28A0092B-C50C-407E-A947-70E740481C1C}">
                  <a14:useLocalDpi xmlns:a14="http://schemas.microsoft.com/office/drawing/2010/main" val="0"/>
                </a:ext>
              </a:extLst>
            </a:blip>
            <a:srcRect l="7470" t="21647" b="27317"/>
            <a:stretch>
              <a:fillRect/>
            </a:stretch>
          </p:blipFill>
          <p:spPr>
            <a:xfrm>
              <a:off x="6722799" y="4624789"/>
              <a:ext cx="918077" cy="219554"/>
            </a:xfrm>
            <a:prstGeom prst="rect">
              <a:avLst/>
            </a:prstGeom>
          </p:spPr>
        </p:pic>
        <p:pic>
          <p:nvPicPr>
            <p:cNvPr id="140" name="图片 139">
              <a:extLst>
                <a:ext uri="{FF2B5EF4-FFF2-40B4-BE49-F238E27FC236}">
                  <a16:creationId xmlns:a16="http://schemas.microsoft.com/office/drawing/2014/main" id="{89BF1E62-252A-4821-989D-C50BD2F13024}"/>
                </a:ext>
              </a:extLst>
            </p:cNvPr>
            <p:cNvPicPr>
              <a:picLocks noChangeAspect="1"/>
            </p:cNvPicPr>
            <p:nvPr/>
          </p:nvPicPr>
          <p:blipFill rotWithShape="1">
            <a:blip r:embed="rId63">
              <a:extLst>
                <a:ext uri="{28A0092B-C50C-407E-A947-70E740481C1C}">
                  <a14:useLocalDpi xmlns:a14="http://schemas.microsoft.com/office/drawing/2010/main" val="0"/>
                </a:ext>
              </a:extLst>
            </a:blip>
            <a:srcRect l="7470" t="27317" r="7470" b="21647"/>
            <a:stretch>
              <a:fillRect/>
            </a:stretch>
          </p:blipFill>
          <p:spPr>
            <a:xfrm>
              <a:off x="8502969" y="4064497"/>
              <a:ext cx="784935" cy="208945"/>
            </a:xfrm>
            <a:prstGeom prst="rect">
              <a:avLst/>
            </a:prstGeom>
          </p:spPr>
        </p:pic>
        <p:pic>
          <p:nvPicPr>
            <p:cNvPr id="141" name="图片 140">
              <a:extLst>
                <a:ext uri="{FF2B5EF4-FFF2-40B4-BE49-F238E27FC236}">
                  <a16:creationId xmlns:a16="http://schemas.microsoft.com/office/drawing/2014/main" id="{8B050E81-2598-4416-A95B-E6281D7386B2}"/>
                </a:ext>
              </a:extLst>
            </p:cNvPr>
            <p:cNvPicPr>
              <a:picLocks noChangeAspect="1"/>
            </p:cNvPicPr>
            <p:nvPr/>
          </p:nvPicPr>
          <p:blipFill rotWithShape="1">
            <a:blip r:embed="rId64">
              <a:extLst>
                <a:ext uri="{28A0092B-C50C-407E-A947-70E740481C1C}">
                  <a14:useLocalDpi xmlns:a14="http://schemas.microsoft.com/office/drawing/2010/main" val="0"/>
                </a:ext>
              </a:extLst>
            </a:blip>
            <a:srcRect l="1800" t="27317" r="4635" b="21647"/>
            <a:stretch>
              <a:fillRect/>
            </a:stretch>
          </p:blipFill>
          <p:spPr>
            <a:xfrm>
              <a:off x="6472323" y="4353504"/>
              <a:ext cx="1244598" cy="255036"/>
            </a:xfrm>
            <a:prstGeom prst="rect">
              <a:avLst/>
            </a:prstGeom>
          </p:spPr>
        </p:pic>
        <p:cxnSp>
          <p:nvCxnSpPr>
            <p:cNvPr id="143" name="直接连接符 142">
              <a:extLst>
                <a:ext uri="{FF2B5EF4-FFF2-40B4-BE49-F238E27FC236}">
                  <a16:creationId xmlns:a16="http://schemas.microsoft.com/office/drawing/2014/main" id="{F3687088-B438-4BC9-BB33-418A36198DA0}"/>
                </a:ext>
              </a:extLst>
            </p:cNvPr>
            <p:cNvCxnSpPr/>
            <p:nvPr/>
          </p:nvCxnSpPr>
          <p:spPr bwMode="auto">
            <a:xfrm flipV="1">
              <a:off x="5963092" y="2207639"/>
              <a:ext cx="4190122" cy="1186168"/>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4" name="直接连接符 143">
              <a:extLst>
                <a:ext uri="{FF2B5EF4-FFF2-40B4-BE49-F238E27FC236}">
                  <a16:creationId xmlns:a16="http://schemas.microsoft.com/office/drawing/2014/main" id="{2A12FF17-22CA-49DB-8B18-A1211BFE4190}"/>
                </a:ext>
              </a:extLst>
            </p:cNvPr>
            <p:cNvCxnSpPr/>
            <p:nvPr/>
          </p:nvCxnSpPr>
          <p:spPr bwMode="auto">
            <a:xfrm flipV="1">
              <a:off x="5780370" y="796348"/>
              <a:ext cx="1905069" cy="2143830"/>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5" name="直接连接符 144">
              <a:extLst>
                <a:ext uri="{FF2B5EF4-FFF2-40B4-BE49-F238E27FC236}">
                  <a16:creationId xmlns:a16="http://schemas.microsoft.com/office/drawing/2014/main" id="{E7E653CF-14E6-4E69-A23A-80B12EA816BF}"/>
                </a:ext>
              </a:extLst>
            </p:cNvPr>
            <p:cNvCxnSpPr/>
            <p:nvPr/>
          </p:nvCxnSpPr>
          <p:spPr bwMode="auto">
            <a:xfrm flipH="1" flipV="1">
              <a:off x="4399459" y="736624"/>
              <a:ext cx="706408" cy="2084570"/>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6" name="直接连接符 145">
              <a:extLst>
                <a:ext uri="{FF2B5EF4-FFF2-40B4-BE49-F238E27FC236}">
                  <a16:creationId xmlns:a16="http://schemas.microsoft.com/office/drawing/2014/main" id="{22EE930B-89AF-492E-8481-B16A7063E830}"/>
                </a:ext>
              </a:extLst>
            </p:cNvPr>
            <p:cNvCxnSpPr/>
            <p:nvPr/>
          </p:nvCxnSpPr>
          <p:spPr bwMode="auto">
            <a:xfrm flipH="1" flipV="1">
              <a:off x="1209637" y="3146328"/>
              <a:ext cx="3486076" cy="276706"/>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7" name="直接连接符 146">
              <a:extLst>
                <a:ext uri="{FF2B5EF4-FFF2-40B4-BE49-F238E27FC236}">
                  <a16:creationId xmlns:a16="http://schemas.microsoft.com/office/drawing/2014/main" id="{09FD62AF-C6FF-4719-8F18-B43D320A04C5}"/>
                </a:ext>
              </a:extLst>
            </p:cNvPr>
            <p:cNvCxnSpPr/>
            <p:nvPr/>
          </p:nvCxnSpPr>
          <p:spPr bwMode="auto">
            <a:xfrm flipH="1">
              <a:off x="1655788" y="3808968"/>
              <a:ext cx="3102401" cy="1035375"/>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8" name="直接连接符 147">
              <a:extLst>
                <a:ext uri="{FF2B5EF4-FFF2-40B4-BE49-F238E27FC236}">
                  <a16:creationId xmlns:a16="http://schemas.microsoft.com/office/drawing/2014/main" id="{C71AB619-3D48-4E65-8679-CAE69265DD40}"/>
                </a:ext>
              </a:extLst>
            </p:cNvPr>
            <p:cNvCxnSpPr/>
            <p:nvPr/>
          </p:nvCxnSpPr>
          <p:spPr bwMode="auto">
            <a:xfrm flipH="1">
              <a:off x="4508113" y="4093101"/>
              <a:ext cx="642138" cy="1659040"/>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9" name="直接连接符 148">
              <a:extLst>
                <a:ext uri="{FF2B5EF4-FFF2-40B4-BE49-F238E27FC236}">
                  <a16:creationId xmlns:a16="http://schemas.microsoft.com/office/drawing/2014/main" id="{C11F6ECD-C12C-4D5A-99BD-9710121314DE}"/>
                </a:ext>
              </a:extLst>
            </p:cNvPr>
            <p:cNvCxnSpPr/>
            <p:nvPr/>
          </p:nvCxnSpPr>
          <p:spPr bwMode="auto">
            <a:xfrm>
              <a:off x="5735580" y="4005640"/>
              <a:ext cx="1949859" cy="1970751"/>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50" name="图片 149">
              <a:extLst>
                <a:ext uri="{FF2B5EF4-FFF2-40B4-BE49-F238E27FC236}">
                  <a16:creationId xmlns:a16="http://schemas.microsoft.com/office/drawing/2014/main" id="{7F4A37B4-431B-4D77-A8A3-91B18E2811F8}"/>
                </a:ext>
              </a:extLst>
            </p:cNvPr>
            <p:cNvPicPr>
              <a:picLocks noChangeAspect="1"/>
            </p:cNvPicPr>
            <p:nvPr/>
          </p:nvPicPr>
          <p:blipFill rotWithShape="1">
            <a:blip r:embed="rId65">
              <a:extLst>
                <a:ext uri="{28A0092B-C50C-407E-A947-70E740481C1C}">
                  <a14:useLocalDpi xmlns:a14="http://schemas.microsoft.com/office/drawing/2010/main" val="0"/>
                </a:ext>
              </a:extLst>
            </a:blip>
            <a:srcRect t="35419" b="28767"/>
            <a:stretch>
              <a:fillRect/>
            </a:stretch>
          </p:blipFill>
          <p:spPr>
            <a:xfrm rot="50426">
              <a:off x="6215851" y="2343652"/>
              <a:ext cx="2521255" cy="353572"/>
            </a:xfrm>
            <a:prstGeom prst="rect">
              <a:avLst/>
            </a:prstGeom>
          </p:spPr>
        </p:pic>
        <p:pic>
          <p:nvPicPr>
            <p:cNvPr id="151" name="图片 150">
              <a:extLst>
                <a:ext uri="{FF2B5EF4-FFF2-40B4-BE49-F238E27FC236}">
                  <a16:creationId xmlns:a16="http://schemas.microsoft.com/office/drawing/2014/main" id="{EEC27F78-ADF6-4928-8C26-0EC6A4150102}"/>
                </a:ext>
              </a:extLst>
            </p:cNvPr>
            <p:cNvPicPr>
              <a:picLocks noChangeAspect="1"/>
            </p:cNvPicPr>
            <p:nvPr/>
          </p:nvPicPr>
          <p:blipFill rotWithShape="1">
            <a:blip r:embed="rId66">
              <a:extLst>
                <a:ext uri="{28A0092B-C50C-407E-A947-70E740481C1C}">
                  <a14:useLocalDpi xmlns:a14="http://schemas.microsoft.com/office/drawing/2010/main" val="0"/>
                </a:ext>
              </a:extLst>
            </a:blip>
            <a:srcRect l="8238" t="15976" b="15976"/>
            <a:stretch>
              <a:fillRect/>
            </a:stretch>
          </p:blipFill>
          <p:spPr>
            <a:xfrm rot="50426">
              <a:off x="6569970" y="2038629"/>
              <a:ext cx="914598" cy="222275"/>
            </a:xfrm>
            <a:prstGeom prst="rect">
              <a:avLst/>
            </a:prstGeom>
          </p:spPr>
        </p:pic>
        <p:pic>
          <p:nvPicPr>
            <p:cNvPr id="152" name="图片 151">
              <a:extLst>
                <a:ext uri="{FF2B5EF4-FFF2-40B4-BE49-F238E27FC236}">
                  <a16:creationId xmlns:a16="http://schemas.microsoft.com/office/drawing/2014/main" id="{9EDFEB5E-FE64-4407-A880-2D4E67EDA3C3}"/>
                </a:ext>
              </a:extLst>
            </p:cNvPr>
            <p:cNvPicPr>
              <a:picLocks noChangeAspect="1"/>
            </p:cNvPicPr>
            <p:nvPr/>
          </p:nvPicPr>
          <p:blipFill rotWithShape="1">
            <a:blip r:embed="rId67">
              <a:extLst>
                <a:ext uri="{28A0092B-C50C-407E-A947-70E740481C1C}">
                  <a14:useLocalDpi xmlns:a14="http://schemas.microsoft.com/office/drawing/2010/main" val="0"/>
                </a:ext>
              </a:extLst>
            </a:blip>
            <a:srcRect l="1129" t="22682" r="-1129" b="26282"/>
            <a:stretch>
              <a:fillRect/>
            </a:stretch>
          </p:blipFill>
          <p:spPr>
            <a:xfrm rot="50426">
              <a:off x="6830128" y="1784349"/>
              <a:ext cx="1108411" cy="204382"/>
            </a:xfrm>
            <a:prstGeom prst="rect">
              <a:avLst/>
            </a:prstGeom>
          </p:spPr>
        </p:pic>
        <p:pic>
          <p:nvPicPr>
            <p:cNvPr id="153" name="图片 152">
              <a:extLst>
                <a:ext uri="{FF2B5EF4-FFF2-40B4-BE49-F238E27FC236}">
                  <a16:creationId xmlns:a16="http://schemas.microsoft.com/office/drawing/2014/main" id="{393A28EB-A1E7-481C-A1CE-E90B97ED04CE}"/>
                </a:ext>
              </a:extLst>
            </p:cNvPr>
            <p:cNvPicPr>
              <a:picLocks noChangeAspect="1"/>
            </p:cNvPicPr>
            <p:nvPr/>
          </p:nvPicPr>
          <p:blipFill rotWithShape="1">
            <a:blip r:embed="rId68">
              <a:extLst>
                <a:ext uri="{28A0092B-C50C-407E-A947-70E740481C1C}">
                  <a14:useLocalDpi xmlns:a14="http://schemas.microsoft.com/office/drawing/2010/main" val="0"/>
                </a:ext>
              </a:extLst>
            </a:blip>
            <a:srcRect t="32390" b="27915"/>
            <a:stretch>
              <a:fillRect/>
            </a:stretch>
          </p:blipFill>
          <p:spPr>
            <a:xfrm>
              <a:off x="7582216" y="2282288"/>
              <a:ext cx="1266371" cy="195429"/>
            </a:xfrm>
            <a:prstGeom prst="rect">
              <a:avLst/>
            </a:prstGeom>
          </p:spPr>
        </p:pic>
        <p:pic>
          <p:nvPicPr>
            <p:cNvPr id="154" name="图片 153">
              <a:extLst>
                <a:ext uri="{FF2B5EF4-FFF2-40B4-BE49-F238E27FC236}">
                  <a16:creationId xmlns:a16="http://schemas.microsoft.com/office/drawing/2014/main" id="{2A609BB6-62EF-4A21-8495-F1468B40274A}"/>
                </a:ext>
              </a:extLst>
            </p:cNvPr>
            <p:cNvPicPr>
              <a:picLocks noChangeAspect="1"/>
            </p:cNvPicPr>
            <p:nvPr/>
          </p:nvPicPr>
          <p:blipFill rotWithShape="1">
            <a:blip r:embed="rId69">
              <a:extLst>
                <a:ext uri="{28A0092B-C50C-407E-A947-70E740481C1C}">
                  <a14:useLocalDpi xmlns:a14="http://schemas.microsoft.com/office/drawing/2010/main" val="0"/>
                </a:ext>
              </a:extLst>
            </a:blip>
            <a:srcRect t="26163" b="34142"/>
            <a:stretch>
              <a:fillRect/>
            </a:stretch>
          </p:blipFill>
          <p:spPr>
            <a:xfrm>
              <a:off x="7121358" y="1471449"/>
              <a:ext cx="1530769" cy="225489"/>
            </a:xfrm>
            <a:prstGeom prst="rect">
              <a:avLst/>
            </a:prstGeom>
          </p:spPr>
        </p:pic>
        <p:sp>
          <p:nvSpPr>
            <p:cNvPr id="155" name="饼形 103">
              <a:extLst>
                <a:ext uri="{FF2B5EF4-FFF2-40B4-BE49-F238E27FC236}">
                  <a16:creationId xmlns:a16="http://schemas.microsoft.com/office/drawing/2014/main" id="{83016127-EAF3-4C49-8688-4EF02669CFB0}"/>
                </a:ext>
              </a:extLst>
            </p:cNvPr>
            <p:cNvSpPr/>
            <p:nvPr/>
          </p:nvSpPr>
          <p:spPr bwMode="auto">
            <a:xfrm rot="15191926">
              <a:off x="4294560" y="2454462"/>
              <a:ext cx="2084785" cy="2084785"/>
            </a:xfrm>
            <a:prstGeom prst="pie">
              <a:avLst>
                <a:gd name="adj1" fmla="val 5676069"/>
                <a:gd name="adj2" fmla="val 9325807"/>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6" name="饼形 104">
              <a:extLst>
                <a:ext uri="{FF2B5EF4-FFF2-40B4-BE49-F238E27FC236}">
                  <a16:creationId xmlns:a16="http://schemas.microsoft.com/office/drawing/2014/main" id="{CD3F4296-56DC-470A-9EB5-18C137AC8954}"/>
                </a:ext>
              </a:extLst>
            </p:cNvPr>
            <p:cNvSpPr/>
            <p:nvPr/>
          </p:nvSpPr>
          <p:spPr bwMode="auto">
            <a:xfrm rot="7299845">
              <a:off x="4294560" y="2454462"/>
              <a:ext cx="2084785" cy="2084785"/>
            </a:xfrm>
            <a:prstGeom prst="pie">
              <a:avLst>
                <a:gd name="adj1" fmla="val 17359444"/>
                <a:gd name="adj2" fmla="val 20685656"/>
              </a:avLst>
            </a:prstGeom>
            <a:solidFill>
              <a:srgbClr val="0094D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7" name="饼形 105">
              <a:extLst>
                <a:ext uri="{FF2B5EF4-FFF2-40B4-BE49-F238E27FC236}">
                  <a16:creationId xmlns:a16="http://schemas.microsoft.com/office/drawing/2014/main" id="{B91C3F36-BAAE-47C3-B43F-D04EC9E6CB9F}"/>
                </a:ext>
              </a:extLst>
            </p:cNvPr>
            <p:cNvSpPr/>
            <p:nvPr/>
          </p:nvSpPr>
          <p:spPr bwMode="auto">
            <a:xfrm rot="7299845">
              <a:off x="4294560" y="2454462"/>
              <a:ext cx="2084785" cy="2084785"/>
            </a:xfrm>
            <a:prstGeom prst="pie">
              <a:avLst>
                <a:gd name="adj1" fmla="val 20799234"/>
                <a:gd name="adj2" fmla="val 1802624"/>
              </a:avLst>
            </a:prstGeom>
            <a:solidFill>
              <a:srgbClr val="0047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8" name="饼形 106">
              <a:extLst>
                <a:ext uri="{FF2B5EF4-FFF2-40B4-BE49-F238E27FC236}">
                  <a16:creationId xmlns:a16="http://schemas.microsoft.com/office/drawing/2014/main" id="{95E15710-F5F6-45FF-9552-C952E8EDB356}"/>
                </a:ext>
              </a:extLst>
            </p:cNvPr>
            <p:cNvSpPr/>
            <p:nvPr/>
          </p:nvSpPr>
          <p:spPr bwMode="auto">
            <a:xfrm rot="7299845">
              <a:off x="4294560" y="2454462"/>
              <a:ext cx="2084785" cy="2084785"/>
            </a:xfrm>
            <a:prstGeom prst="pie">
              <a:avLst>
                <a:gd name="adj1" fmla="val 1953104"/>
                <a:gd name="adj2" fmla="val 3864425"/>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9" name="饼形 107">
              <a:extLst>
                <a:ext uri="{FF2B5EF4-FFF2-40B4-BE49-F238E27FC236}">
                  <a16:creationId xmlns:a16="http://schemas.microsoft.com/office/drawing/2014/main" id="{F14F70A6-3E79-4824-AFD9-E303A60D79ED}"/>
                </a:ext>
              </a:extLst>
            </p:cNvPr>
            <p:cNvSpPr/>
            <p:nvPr/>
          </p:nvSpPr>
          <p:spPr bwMode="auto">
            <a:xfrm rot="7299845">
              <a:off x="4294560" y="2454462"/>
              <a:ext cx="2084785" cy="2084785"/>
            </a:xfrm>
            <a:prstGeom prst="pie">
              <a:avLst>
                <a:gd name="adj1" fmla="val 11225935"/>
                <a:gd name="adj2" fmla="val 13458372"/>
              </a:avLst>
            </a:prstGeom>
            <a:solidFill>
              <a:srgbClr val="0047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60" name="饼形 108">
              <a:extLst>
                <a:ext uri="{FF2B5EF4-FFF2-40B4-BE49-F238E27FC236}">
                  <a16:creationId xmlns:a16="http://schemas.microsoft.com/office/drawing/2014/main" id="{5E2F9828-C7CE-425F-B87B-779EBAA68D83}"/>
                </a:ext>
              </a:extLst>
            </p:cNvPr>
            <p:cNvSpPr/>
            <p:nvPr/>
          </p:nvSpPr>
          <p:spPr bwMode="auto">
            <a:xfrm rot="4744083">
              <a:off x="4294560" y="2454462"/>
              <a:ext cx="2084785" cy="2084785"/>
            </a:xfrm>
            <a:prstGeom prst="pie">
              <a:avLst>
                <a:gd name="adj1" fmla="val 10451989"/>
                <a:gd name="adj2" fmla="val 13649821"/>
              </a:avLst>
            </a:prstGeom>
            <a:solidFill>
              <a:srgbClr val="5F74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161" name="组合 160">
              <a:extLst>
                <a:ext uri="{FF2B5EF4-FFF2-40B4-BE49-F238E27FC236}">
                  <a16:creationId xmlns:a16="http://schemas.microsoft.com/office/drawing/2014/main" id="{D5B2B124-B187-441F-AB5E-93D912296112}"/>
                </a:ext>
              </a:extLst>
            </p:cNvPr>
            <p:cNvGrpSpPr/>
            <p:nvPr/>
          </p:nvGrpSpPr>
          <p:grpSpPr>
            <a:xfrm rot="190238">
              <a:off x="4294560" y="2454462"/>
              <a:ext cx="2084785" cy="2084785"/>
              <a:chOff x="3996000" y="1047601"/>
              <a:chExt cx="3600000" cy="3600000"/>
            </a:xfrm>
          </p:grpSpPr>
          <p:sp>
            <p:nvSpPr>
              <p:cNvPr id="169" name="饼形 110">
                <a:extLst>
                  <a:ext uri="{FF2B5EF4-FFF2-40B4-BE49-F238E27FC236}">
                    <a16:creationId xmlns:a16="http://schemas.microsoft.com/office/drawing/2014/main" id="{7DF92602-8B92-4BF0-95E1-AD332E06317F}"/>
                  </a:ext>
                </a:extLst>
              </p:cNvPr>
              <p:cNvSpPr/>
              <p:nvPr/>
            </p:nvSpPr>
            <p:spPr bwMode="auto">
              <a:xfrm rot="21354549">
                <a:off x="3996000" y="1047601"/>
                <a:ext cx="3600000" cy="3600000"/>
              </a:xfrm>
              <a:prstGeom prst="pie">
                <a:avLst>
                  <a:gd name="adj1" fmla="val 11322961"/>
                  <a:gd name="adj2" fmla="val 15135857"/>
                </a:avLst>
              </a:prstGeom>
              <a:solidFill>
                <a:srgbClr val="0094D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70" name="椭圆 169">
                <a:extLst>
                  <a:ext uri="{FF2B5EF4-FFF2-40B4-BE49-F238E27FC236}">
                    <a16:creationId xmlns:a16="http://schemas.microsoft.com/office/drawing/2014/main" id="{17DAB5E5-F2FA-41B2-9B82-3285EA53770C}"/>
                  </a:ext>
                </a:extLst>
              </p:cNvPr>
              <p:cNvSpPr/>
              <p:nvPr/>
            </p:nvSpPr>
            <p:spPr bwMode="auto">
              <a:xfrm rot="20753266">
                <a:off x="4649918" y="1698274"/>
                <a:ext cx="2232248" cy="2232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sp>
          <p:nvSpPr>
            <p:cNvPr id="162" name="文本框 161">
              <a:extLst>
                <a:ext uri="{FF2B5EF4-FFF2-40B4-BE49-F238E27FC236}">
                  <a16:creationId xmlns:a16="http://schemas.microsoft.com/office/drawing/2014/main" id="{722948B5-3565-4161-AEAA-A34AF1C3B1C3}"/>
                </a:ext>
              </a:extLst>
            </p:cNvPr>
            <p:cNvSpPr txBox="1"/>
            <p:nvPr/>
          </p:nvSpPr>
          <p:spPr>
            <a:xfrm rot="18373737">
              <a:off x="4508361" y="2804042"/>
              <a:ext cx="444352" cy="261610"/>
            </a:xfrm>
            <a:prstGeom prst="rect">
              <a:avLst/>
            </a:prstGeom>
            <a:noFill/>
          </p:spPr>
          <p:txBody>
            <a:bodyPr wrap="none" rtlCol="0">
              <a:spAutoFit/>
            </a:bodyPr>
            <a:lstStyle/>
            <a:p>
              <a:r>
                <a:rPr lang="en-US" altLang="zh-CN" sz="1100" b="1" dirty="0">
                  <a:solidFill>
                    <a:srgbClr val="DCDCDC"/>
                  </a:solidFill>
                  <a:latin typeface="+mn-lt"/>
                  <a:ea typeface="黑体" panose="02010609060101010101" charset="-122"/>
                </a:rPr>
                <a:t>3PL</a:t>
              </a:r>
              <a:endParaRPr lang="zh-CN" altLang="en-US" sz="1100" b="1" dirty="0">
                <a:solidFill>
                  <a:srgbClr val="DCDCDC"/>
                </a:solidFill>
                <a:latin typeface="+mn-lt"/>
                <a:ea typeface="黑体" panose="02010609060101010101" charset="-122"/>
              </a:endParaRPr>
            </a:p>
          </p:txBody>
        </p:sp>
        <p:sp>
          <p:nvSpPr>
            <p:cNvPr id="163" name="文本框 162">
              <a:extLst>
                <a:ext uri="{FF2B5EF4-FFF2-40B4-BE49-F238E27FC236}">
                  <a16:creationId xmlns:a16="http://schemas.microsoft.com/office/drawing/2014/main" id="{9BC6DDB5-52CF-4704-9348-5B1D7106958C}"/>
                </a:ext>
              </a:extLst>
            </p:cNvPr>
            <p:cNvSpPr txBox="1"/>
            <p:nvPr/>
          </p:nvSpPr>
          <p:spPr>
            <a:xfrm rot="430302">
              <a:off x="5123925" y="2559086"/>
              <a:ext cx="967196" cy="261610"/>
            </a:xfrm>
            <a:prstGeom prst="rect">
              <a:avLst/>
            </a:prstGeom>
            <a:noFill/>
          </p:spPr>
          <p:txBody>
            <a:bodyPr wrap="square" rtlCol="0">
              <a:spAutoFit/>
            </a:bodyPr>
            <a:lstStyle/>
            <a:p>
              <a:r>
                <a:rPr lang="zh-CN" altLang="en-US" sz="1100" b="1" dirty="0">
                  <a:solidFill>
                    <a:srgbClr val="DCDCDC"/>
                  </a:solidFill>
                  <a:latin typeface="黑体" panose="02010609060101010101" charset="-122"/>
                  <a:ea typeface="黑体" panose="02010609060101010101" charset="-122"/>
                </a:rPr>
                <a:t>快销零售</a:t>
              </a:r>
            </a:p>
          </p:txBody>
        </p:sp>
        <p:sp>
          <p:nvSpPr>
            <p:cNvPr id="164" name="文本框 163">
              <a:extLst>
                <a:ext uri="{FF2B5EF4-FFF2-40B4-BE49-F238E27FC236}">
                  <a16:creationId xmlns:a16="http://schemas.microsoft.com/office/drawing/2014/main" id="{E604F62C-82DE-4F6A-8106-4E5D5B55812F}"/>
                </a:ext>
              </a:extLst>
            </p:cNvPr>
            <p:cNvSpPr txBox="1"/>
            <p:nvPr/>
          </p:nvSpPr>
          <p:spPr>
            <a:xfrm rot="3241348">
              <a:off x="5737382" y="3089527"/>
              <a:ext cx="951951" cy="261610"/>
            </a:xfrm>
            <a:prstGeom prst="rect">
              <a:avLst/>
            </a:prstGeom>
            <a:noFill/>
          </p:spPr>
          <p:txBody>
            <a:bodyPr wrap="square" rtlCol="0">
              <a:spAutoFit/>
            </a:bodyPr>
            <a:lstStyle/>
            <a:p>
              <a:r>
                <a:rPr lang="zh-CN" altLang="en-US" sz="1100" b="1" dirty="0">
                  <a:solidFill>
                    <a:srgbClr val="DCDCDC"/>
                  </a:solidFill>
                  <a:latin typeface="黑体" panose="02010609060101010101" charset="-122"/>
                  <a:ea typeface="黑体" panose="02010609060101010101" charset="-122"/>
                </a:rPr>
                <a:t>医药</a:t>
              </a:r>
            </a:p>
          </p:txBody>
        </p:sp>
        <p:sp>
          <p:nvSpPr>
            <p:cNvPr id="165" name="文本框 164">
              <a:extLst>
                <a:ext uri="{FF2B5EF4-FFF2-40B4-BE49-F238E27FC236}">
                  <a16:creationId xmlns:a16="http://schemas.microsoft.com/office/drawing/2014/main" id="{D84D5217-95C2-411A-B0B2-806D061EC559}"/>
                </a:ext>
              </a:extLst>
            </p:cNvPr>
            <p:cNvSpPr txBox="1"/>
            <p:nvPr/>
          </p:nvSpPr>
          <p:spPr>
            <a:xfrm rot="17536678">
              <a:off x="5728975" y="3411335"/>
              <a:ext cx="951951" cy="261610"/>
            </a:xfrm>
            <a:prstGeom prst="rect">
              <a:avLst/>
            </a:prstGeom>
            <a:noFill/>
          </p:spPr>
          <p:txBody>
            <a:bodyPr wrap="square" rtlCol="0">
              <a:spAutoFit/>
            </a:bodyPr>
            <a:lstStyle/>
            <a:p>
              <a:r>
                <a:rPr lang="zh-CN" altLang="en-US" sz="1100" b="1" dirty="0">
                  <a:solidFill>
                    <a:srgbClr val="DCDCDC"/>
                  </a:solidFill>
                  <a:latin typeface="黑体" panose="02010609060101010101" charset="-122"/>
                  <a:ea typeface="黑体" panose="02010609060101010101" charset="-122"/>
                </a:rPr>
                <a:t>汽车</a:t>
              </a:r>
            </a:p>
          </p:txBody>
        </p:sp>
        <p:sp>
          <p:nvSpPr>
            <p:cNvPr id="166" name="文本框 165">
              <a:extLst>
                <a:ext uri="{FF2B5EF4-FFF2-40B4-BE49-F238E27FC236}">
                  <a16:creationId xmlns:a16="http://schemas.microsoft.com/office/drawing/2014/main" id="{C4525896-2F09-4380-B67E-791A9C12F580}"/>
                </a:ext>
              </a:extLst>
            </p:cNvPr>
            <p:cNvSpPr txBox="1"/>
            <p:nvPr/>
          </p:nvSpPr>
          <p:spPr>
            <a:xfrm rot="21527727">
              <a:off x="4242058" y="3414471"/>
              <a:ext cx="955794" cy="430887"/>
            </a:xfrm>
            <a:prstGeom prst="rect">
              <a:avLst/>
            </a:prstGeom>
            <a:noFill/>
          </p:spPr>
          <p:txBody>
            <a:bodyPr wrap="square" rtlCol="0">
              <a:spAutoFit/>
            </a:bodyPr>
            <a:lstStyle/>
            <a:p>
              <a:r>
                <a:rPr lang="zh-CN" altLang="en-US" sz="1100" b="1" dirty="0">
                  <a:solidFill>
                    <a:srgbClr val="DCDCDC"/>
                  </a:solidFill>
                  <a:latin typeface="黑体" panose="02010609060101010101" charset="-122"/>
                  <a:ea typeface="黑体" panose="02010609060101010101" charset="-122"/>
                </a:rPr>
                <a:t>通讯</a:t>
              </a:r>
              <a:endParaRPr lang="en-US" altLang="zh-CN" sz="1100" b="1" dirty="0">
                <a:solidFill>
                  <a:srgbClr val="DCDCDC"/>
                </a:solidFill>
                <a:latin typeface="黑体" panose="02010609060101010101" charset="-122"/>
                <a:ea typeface="黑体" panose="02010609060101010101" charset="-122"/>
              </a:endParaRPr>
            </a:p>
            <a:p>
              <a:r>
                <a:rPr lang="zh-CN" altLang="en-US" sz="1100" b="1" dirty="0">
                  <a:solidFill>
                    <a:srgbClr val="DCDCDC"/>
                  </a:solidFill>
                  <a:latin typeface="黑体" panose="02010609060101010101" charset="-122"/>
                  <a:ea typeface="黑体" panose="02010609060101010101" charset="-122"/>
                </a:rPr>
                <a:t>烟草</a:t>
              </a:r>
            </a:p>
          </p:txBody>
        </p:sp>
        <p:sp>
          <p:nvSpPr>
            <p:cNvPr id="167" name="文本框 166">
              <a:extLst>
                <a:ext uri="{FF2B5EF4-FFF2-40B4-BE49-F238E27FC236}">
                  <a16:creationId xmlns:a16="http://schemas.microsoft.com/office/drawing/2014/main" id="{91F88590-49A9-4D14-8A9E-E18918D16526}"/>
                </a:ext>
              </a:extLst>
            </p:cNvPr>
            <p:cNvSpPr txBox="1"/>
            <p:nvPr/>
          </p:nvSpPr>
          <p:spPr>
            <a:xfrm rot="2227409">
              <a:off x="4555694" y="4037923"/>
              <a:ext cx="699911" cy="261610"/>
            </a:xfrm>
            <a:prstGeom prst="rect">
              <a:avLst/>
            </a:prstGeom>
            <a:noFill/>
          </p:spPr>
          <p:txBody>
            <a:bodyPr wrap="square" rtlCol="0">
              <a:spAutoFit/>
            </a:bodyPr>
            <a:lstStyle/>
            <a:p>
              <a:r>
                <a:rPr lang="zh-CN" altLang="en-US" sz="1100" b="1" dirty="0">
                  <a:solidFill>
                    <a:srgbClr val="DCDCDC"/>
                  </a:solidFill>
                  <a:latin typeface="黑体" panose="02010609060101010101" charset="-122"/>
                  <a:ea typeface="黑体" panose="02010609060101010101" charset="-122"/>
                </a:rPr>
                <a:t>制造</a:t>
              </a:r>
            </a:p>
          </p:txBody>
        </p:sp>
        <p:sp>
          <p:nvSpPr>
            <p:cNvPr id="168" name="文本框 167">
              <a:extLst>
                <a:ext uri="{FF2B5EF4-FFF2-40B4-BE49-F238E27FC236}">
                  <a16:creationId xmlns:a16="http://schemas.microsoft.com/office/drawing/2014/main" id="{A338F2E9-3A95-424A-ADB3-7100E437230D}"/>
                </a:ext>
              </a:extLst>
            </p:cNvPr>
            <p:cNvSpPr txBox="1"/>
            <p:nvPr/>
          </p:nvSpPr>
          <p:spPr>
            <a:xfrm rot="21098392">
              <a:off x="5296453" y="4116703"/>
              <a:ext cx="671916" cy="261610"/>
            </a:xfrm>
            <a:prstGeom prst="rect">
              <a:avLst/>
            </a:prstGeom>
            <a:noFill/>
          </p:spPr>
          <p:txBody>
            <a:bodyPr wrap="square" rtlCol="0">
              <a:spAutoFit/>
            </a:bodyPr>
            <a:lstStyle/>
            <a:p>
              <a:r>
                <a:rPr lang="en-US" altLang="zh-CN" sz="1100" b="1" dirty="0">
                  <a:solidFill>
                    <a:srgbClr val="DCDCDC"/>
                  </a:solidFill>
                  <a:latin typeface="黑体" panose="02010609060101010101" charset="-122"/>
                  <a:ea typeface="黑体" panose="02010609060101010101" charset="-122"/>
                </a:rPr>
                <a:t>B2C</a:t>
              </a:r>
              <a:endParaRPr lang="zh-CN" altLang="en-US" sz="1100" b="1" dirty="0">
                <a:solidFill>
                  <a:srgbClr val="DCDCDC"/>
                </a:solidFill>
                <a:latin typeface="黑体" panose="02010609060101010101" charset="-122"/>
                <a:ea typeface="黑体" panose="02010609060101010101" charset="-122"/>
              </a:endParaRPr>
            </a:p>
          </p:txBody>
        </p:sp>
      </p:grpSp>
      <p:pic>
        <p:nvPicPr>
          <p:cNvPr id="171" name="图片 170">
            <a:extLst>
              <a:ext uri="{FF2B5EF4-FFF2-40B4-BE49-F238E27FC236}">
                <a16:creationId xmlns:a16="http://schemas.microsoft.com/office/drawing/2014/main" id="{F57B60FE-EF7A-43F7-B2DD-45CD382D84D0}"/>
              </a:ext>
            </a:extLst>
          </p:cNvPr>
          <p:cNvPicPr>
            <a:picLocks noChangeAspect="1"/>
          </p:cNvPicPr>
          <p:nvPr/>
        </p:nvPicPr>
        <p:blipFill>
          <a:blip r:embed="rId70"/>
          <a:stretch>
            <a:fillRect/>
          </a:stretch>
        </p:blipFill>
        <p:spPr>
          <a:xfrm>
            <a:off x="5328534" y="3561328"/>
            <a:ext cx="1075094" cy="482322"/>
          </a:xfrm>
          <a:prstGeom prst="rect">
            <a:avLst/>
          </a:prstGeom>
        </p:spPr>
      </p:pic>
    </p:spTree>
    <p:extLst>
      <p:ext uri="{BB962C8B-B14F-4D97-AF65-F5344CB8AC3E}">
        <p14:creationId xmlns:p14="http://schemas.microsoft.com/office/powerpoint/2010/main" val="4036512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59"/>
          <p:cNvPicPr>
            <a:picLocks noChangeAspect="1"/>
          </p:cNvPicPr>
          <p:nvPr/>
        </p:nvPicPr>
        <p:blipFill>
          <a:blip r:embed="rId3" cstate="screen"/>
          <a:stretch>
            <a:fillRect/>
          </a:stretch>
        </p:blipFill>
        <p:spPr>
          <a:xfrm>
            <a:off x="-14286" y="-19368"/>
            <a:ext cx="12232545" cy="6877368"/>
          </a:xfrm>
          <a:prstGeom prst="rect">
            <a:avLst/>
          </a:prstGeom>
        </p:spPr>
      </p:pic>
      <p:sp>
        <p:nvSpPr>
          <p:cNvPr id="2" name="cdtRectangle 115 Id57350"/>
          <p:cNvSpPr txBox="1">
            <a:spLocks noChangeArrowheads="1"/>
          </p:cNvSpPr>
          <p:nvPr>
            <p:custDataLst>
              <p:tags r:id="rId1"/>
            </p:custDataLst>
          </p:nvPr>
        </p:nvSpPr>
        <p:spPr bwMode="ltGray">
          <a:xfrm>
            <a:off x="-14287" y="1684144"/>
            <a:ext cx="12206287" cy="2519281"/>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ctr" anchorCtr="1">
            <a:noAutofit/>
          </a:bodyPr>
          <a:lstStyle>
            <a:lvl1pPr algn="l" rtl="0" fontAlgn="base">
              <a:spcBef>
                <a:spcPct val="0"/>
              </a:spcBef>
              <a:spcAft>
                <a:spcPct val="0"/>
              </a:spcAft>
              <a:defRPr sz="4400" b="1" smtClean="0">
                <a:solidFill>
                  <a:srgbClr val="FFFFFF"/>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000" b="1">
                <a:solidFill>
                  <a:schemeClr val="tx1"/>
                </a:solidFill>
                <a:latin typeface="Arial" panose="020B0604020202020204" pitchFamily="34" charset="0"/>
                <a:ea typeface="MS PGothic" panose="020B0600070205080204" charset="-128"/>
              </a:defRPr>
            </a:lvl2pPr>
            <a:lvl3pPr algn="l" rtl="0" fontAlgn="base">
              <a:spcBef>
                <a:spcPct val="0"/>
              </a:spcBef>
              <a:spcAft>
                <a:spcPct val="0"/>
              </a:spcAft>
              <a:defRPr sz="2000" b="1">
                <a:solidFill>
                  <a:schemeClr val="tx1"/>
                </a:solidFill>
                <a:latin typeface="Arial" panose="020B0604020202020204" pitchFamily="34" charset="0"/>
                <a:ea typeface="MS PGothic" panose="020B0600070205080204" charset="-128"/>
              </a:defRPr>
            </a:lvl3pPr>
            <a:lvl4pPr algn="l" rtl="0" fontAlgn="base">
              <a:spcBef>
                <a:spcPct val="0"/>
              </a:spcBef>
              <a:spcAft>
                <a:spcPct val="0"/>
              </a:spcAft>
              <a:defRPr sz="2000" b="1">
                <a:solidFill>
                  <a:schemeClr val="tx1"/>
                </a:solidFill>
                <a:latin typeface="Arial" panose="020B0604020202020204" pitchFamily="34" charset="0"/>
                <a:ea typeface="MS PGothic" panose="020B0600070205080204" charset="-128"/>
              </a:defRPr>
            </a:lvl4pPr>
            <a:lvl5pPr algn="l" rtl="0" fontAlgn="base">
              <a:spcBef>
                <a:spcPct val="0"/>
              </a:spcBef>
              <a:spcAft>
                <a:spcPct val="0"/>
              </a:spcAft>
              <a:defRPr sz="2000" b="1">
                <a:solidFill>
                  <a:schemeClr val="tx1"/>
                </a:solidFill>
                <a:latin typeface="Arial" panose="020B0604020202020204" pitchFamily="34" charset="0"/>
                <a:ea typeface="MS PGothic" panose="020B0600070205080204" charset="-128"/>
              </a:defRPr>
            </a:lvl5pPr>
            <a:lvl6pPr marL="4572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6pPr>
            <a:lvl7pPr marL="9144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7pPr>
            <a:lvl8pPr marL="13716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8pPr>
            <a:lvl9pPr marL="18288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9pPr>
          </a:lstStyle>
          <a:p>
            <a:endParaRPr lang="en-US" altLang="zh-CN" sz="3600" kern="0"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cstate="print"/>
          <a:stretch>
            <a:fillRect/>
          </a:stretch>
        </p:blipFill>
        <p:spPr>
          <a:xfrm>
            <a:off x="4604665" y="1845189"/>
            <a:ext cx="3221395" cy="1445222"/>
          </a:xfrm>
          <a:prstGeom prst="rect">
            <a:avLst/>
          </a:prstGeom>
        </p:spPr>
      </p:pic>
      <p:grpSp>
        <p:nvGrpSpPr>
          <p:cNvPr id="9" name="组合 8">
            <a:extLst>
              <a:ext uri="{FF2B5EF4-FFF2-40B4-BE49-F238E27FC236}">
                <a16:creationId xmlns:a16="http://schemas.microsoft.com/office/drawing/2014/main" id="{1E643C83-D381-4668-A7F0-266082C991DF}"/>
              </a:ext>
            </a:extLst>
          </p:cNvPr>
          <p:cNvGrpSpPr/>
          <p:nvPr/>
        </p:nvGrpSpPr>
        <p:grpSpPr>
          <a:xfrm>
            <a:off x="4408884" y="5406953"/>
            <a:ext cx="2558521" cy="840471"/>
            <a:chOff x="3721079" y="4384119"/>
            <a:chExt cx="2558521" cy="840471"/>
          </a:xfrm>
        </p:grpSpPr>
        <p:sp>
          <p:nvSpPr>
            <p:cNvPr id="6" name="矩形 5"/>
            <p:cNvSpPr/>
            <p:nvPr/>
          </p:nvSpPr>
          <p:spPr>
            <a:xfrm>
              <a:off x="3721079" y="4384119"/>
              <a:ext cx="2558521"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联系销售 </a:t>
              </a:r>
              <a:r>
                <a:rPr lang="en-US" altLang="zh-CN" sz="1200" dirty="0">
                  <a:latin typeface="微软雅黑" panose="020B0503020204020204" pitchFamily="34" charset="-122"/>
                  <a:ea typeface="微软雅黑" panose="020B0503020204020204" pitchFamily="34" charset="-122"/>
                </a:rPr>
                <a:t>: 13611882841 Stephen</a:t>
              </a:r>
              <a:endParaRPr lang="zh-CN" altLang="en-US" sz="1200" dirty="0"/>
            </a:p>
          </p:txBody>
        </p:sp>
        <p:sp>
          <p:nvSpPr>
            <p:cNvPr id="7" name="矩形 6"/>
            <p:cNvSpPr/>
            <p:nvPr/>
          </p:nvSpPr>
          <p:spPr>
            <a:xfrm>
              <a:off x="3721079" y="4665855"/>
              <a:ext cx="2367123"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公司网站：</a:t>
              </a:r>
              <a:r>
                <a:rPr lang="en-US" altLang="zh-CN" sz="1200" dirty="0">
                  <a:latin typeface="微软雅黑" panose="020B0503020204020204" pitchFamily="34" charset="-122"/>
                  <a:ea typeface="微软雅黑" panose="020B0503020204020204" pitchFamily="34" charset="-122"/>
                </a:rPr>
                <a:t>www.rongdee.com </a:t>
              </a:r>
              <a:endParaRPr lang="zh-CN" altLang="en-US" sz="1200" dirty="0"/>
            </a:p>
          </p:txBody>
        </p:sp>
        <p:sp>
          <p:nvSpPr>
            <p:cNvPr id="8" name="矩形 7"/>
            <p:cNvSpPr/>
            <p:nvPr/>
          </p:nvSpPr>
          <p:spPr>
            <a:xfrm>
              <a:off x="3734553" y="4947591"/>
              <a:ext cx="1851789"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服务热线：</a:t>
              </a:r>
              <a:r>
                <a:rPr lang="en-US" altLang="zh-CN" sz="1200" dirty="0">
                  <a:latin typeface="微软雅黑" panose="020B0503020204020204" pitchFamily="34" charset="-122"/>
                  <a:ea typeface="微软雅黑" panose="020B0503020204020204" pitchFamily="34" charset="-122"/>
                </a:rPr>
                <a:t>4000110198</a:t>
              </a:r>
              <a:endParaRPr lang="zh-CN" altLang="en-US" sz="1200" dirty="0"/>
            </a:p>
          </p:txBody>
        </p:sp>
      </p:grpSp>
      <p:sp>
        <p:nvSpPr>
          <p:cNvPr id="10" name="矩形 9">
            <a:extLst>
              <a:ext uri="{FF2B5EF4-FFF2-40B4-BE49-F238E27FC236}">
                <a16:creationId xmlns:a16="http://schemas.microsoft.com/office/drawing/2014/main" id="{577F65C8-DA00-43B8-8390-11F303005889}"/>
              </a:ext>
            </a:extLst>
          </p:cNvPr>
          <p:cNvSpPr/>
          <p:nvPr/>
        </p:nvSpPr>
        <p:spPr>
          <a:xfrm>
            <a:off x="4104322" y="3330025"/>
            <a:ext cx="4339650" cy="830997"/>
          </a:xfrm>
          <a:prstGeom prst="rect">
            <a:avLst/>
          </a:prstGeom>
        </p:spPr>
        <p:txBody>
          <a:bodyPr wrap="none">
            <a:spAutoFit/>
          </a:bodyPr>
          <a:lstStyle/>
          <a:p>
            <a:r>
              <a:rPr lang="zh-CN" altLang="en-US" sz="4800" b="1" i="1" kern="1400" spc="600" dirty="0">
                <a:latin typeface="微软雅黑" panose="020B0503020204020204" pitchFamily="34" charset="-122"/>
                <a:ea typeface="微软雅黑" panose="020B0503020204020204" pitchFamily="34" charset="-122"/>
              </a:rPr>
              <a:t>数字驱动未来</a:t>
            </a:r>
          </a:p>
        </p:txBody>
      </p:sp>
      <p:sp>
        <p:nvSpPr>
          <p:cNvPr id="3" name="矩形 2">
            <a:extLst>
              <a:ext uri="{FF2B5EF4-FFF2-40B4-BE49-F238E27FC236}">
                <a16:creationId xmlns:a16="http://schemas.microsoft.com/office/drawing/2014/main" id="{09D34500-3980-466B-A211-D3A417FEED54}"/>
              </a:ext>
            </a:extLst>
          </p:cNvPr>
          <p:cNvSpPr/>
          <p:nvPr/>
        </p:nvSpPr>
        <p:spPr>
          <a:xfrm>
            <a:off x="4408884" y="6238871"/>
            <a:ext cx="1723549"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上市公司软件业务板块</a:t>
            </a:r>
          </a:p>
        </p:txBody>
      </p:sp>
      <p:grpSp>
        <p:nvGrpSpPr>
          <p:cNvPr id="11" name="组合 10">
            <a:extLst>
              <a:ext uri="{FF2B5EF4-FFF2-40B4-BE49-F238E27FC236}">
                <a16:creationId xmlns:a16="http://schemas.microsoft.com/office/drawing/2014/main" id="{A47F10E7-31CF-4CB1-8F12-535FB3909075}"/>
              </a:ext>
            </a:extLst>
          </p:cNvPr>
          <p:cNvGrpSpPr/>
          <p:nvPr/>
        </p:nvGrpSpPr>
        <p:grpSpPr>
          <a:xfrm>
            <a:off x="7243057" y="5493517"/>
            <a:ext cx="992580" cy="1253185"/>
            <a:chOff x="11183216" y="5622664"/>
            <a:chExt cx="992580" cy="1253185"/>
          </a:xfrm>
        </p:grpSpPr>
        <p:pic>
          <p:nvPicPr>
            <p:cNvPr id="14" name="图片 13" descr="一些文字和图案&#10;&#10;描述已自动生成">
              <a:extLst>
                <a:ext uri="{FF2B5EF4-FFF2-40B4-BE49-F238E27FC236}">
                  <a16:creationId xmlns:a16="http://schemas.microsoft.com/office/drawing/2014/main" id="{8C9010C6-DF66-4381-B57C-AA83D5B39971}"/>
                </a:ext>
              </a:extLst>
            </p:cNvPr>
            <p:cNvPicPr>
              <a:picLocks noChangeAspect="1"/>
            </p:cNvPicPr>
            <p:nvPr/>
          </p:nvPicPr>
          <p:blipFill rotWithShape="1">
            <a:blip r:embed="rId5">
              <a:extLst>
                <a:ext uri="{28A0092B-C50C-407E-A947-70E740481C1C}">
                  <a14:useLocalDpi xmlns:a14="http://schemas.microsoft.com/office/drawing/2010/main" val="0"/>
                </a:ext>
              </a:extLst>
            </a:blip>
            <a:srcRect l="5596" t="5674" r="4670" b="5483"/>
            <a:stretch/>
          </p:blipFill>
          <p:spPr>
            <a:xfrm>
              <a:off x="11183217" y="5622664"/>
              <a:ext cx="992579" cy="982739"/>
            </a:xfrm>
            <a:prstGeom prst="rect">
              <a:avLst/>
            </a:prstGeom>
          </p:spPr>
        </p:pic>
        <p:sp>
          <p:nvSpPr>
            <p:cNvPr id="13" name="矩形 12">
              <a:extLst>
                <a:ext uri="{FF2B5EF4-FFF2-40B4-BE49-F238E27FC236}">
                  <a16:creationId xmlns:a16="http://schemas.microsoft.com/office/drawing/2014/main" id="{E5E6E3CB-F633-472B-860E-7CA20CE06D0F}"/>
                </a:ext>
              </a:extLst>
            </p:cNvPr>
            <p:cNvSpPr/>
            <p:nvPr/>
          </p:nvSpPr>
          <p:spPr>
            <a:xfrm>
              <a:off x="11183216" y="6645017"/>
              <a:ext cx="992579" cy="230832"/>
            </a:xfrm>
            <a:prstGeom prst="rect">
              <a:avLst/>
            </a:prstGeom>
          </p:spPr>
          <p:txBody>
            <a:bodyPr wrap="none">
              <a:spAutoFit/>
            </a:bodyPr>
            <a:lstStyle/>
            <a:p>
              <a:r>
                <a:rPr lang="zh-CN" altLang="en-US" sz="900" dirty="0">
                  <a:latin typeface="微软雅黑" panose="020B0503020204020204" pitchFamily="34" charset="-122"/>
                  <a:ea typeface="微软雅黑" panose="020B0503020204020204" pitchFamily="34" charset="-122"/>
                </a:rPr>
                <a:t>扫码关注公众号</a:t>
              </a:r>
              <a:endParaRPr lang="zh-CN" altLang="en-US" sz="900" dirty="0"/>
            </a:p>
          </p:txBody>
        </p:sp>
      </p:grpSp>
      <p:sp>
        <p:nvSpPr>
          <p:cNvPr id="15" name="矩形 14">
            <a:extLst>
              <a:ext uri="{FF2B5EF4-FFF2-40B4-BE49-F238E27FC236}">
                <a16:creationId xmlns:a16="http://schemas.microsoft.com/office/drawing/2014/main" id="{12F99414-FB4C-4581-B228-ABC24FA94D4F}"/>
              </a:ext>
            </a:extLst>
          </p:cNvPr>
          <p:cNvSpPr/>
          <p:nvPr/>
        </p:nvSpPr>
        <p:spPr>
          <a:xfrm>
            <a:off x="4408884" y="6515870"/>
            <a:ext cx="2279299" cy="276999"/>
          </a:xfrm>
          <a:prstGeom prst="rect">
            <a:avLst/>
          </a:prstGeom>
        </p:spPr>
        <p:txBody>
          <a:bodyPr wrap="square">
            <a:spAutoFit/>
          </a:bodyPr>
          <a:lstStyle/>
          <a:p>
            <a:r>
              <a:rPr lang="zh-CN" altLang="en-US" sz="1200" b="1" dirty="0">
                <a:latin typeface="微软雅黑" panose="020B0503020204020204" pitchFamily="34" charset="-122"/>
                <a:ea typeface="微软雅黑" panose="020B0503020204020204" pitchFamily="34" charset="-122"/>
              </a:rPr>
              <a:t>360度数字化转型服务商</a:t>
            </a:r>
          </a:p>
        </p:txBody>
      </p:sp>
      <p:pic>
        <p:nvPicPr>
          <p:cNvPr id="16" name="图片 15">
            <a:extLst>
              <a:ext uri="{FF2B5EF4-FFF2-40B4-BE49-F238E27FC236}">
                <a16:creationId xmlns:a16="http://schemas.microsoft.com/office/drawing/2014/main" id="{324EFB87-E4D9-4A44-92F0-802824E5F7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0592" y="157211"/>
            <a:ext cx="1629384" cy="5120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页外连接符 9">
            <a:extLst>
              <a:ext uri="{FF2B5EF4-FFF2-40B4-BE49-F238E27FC236}">
                <a16:creationId xmlns:a16="http://schemas.microsoft.com/office/drawing/2014/main" id="{A615FDC7-FBA1-489F-8966-C7C809F56A61}"/>
              </a:ext>
            </a:extLst>
          </p:cNvPr>
          <p:cNvSpPr/>
          <p:nvPr/>
        </p:nvSpPr>
        <p:spPr bwMode="auto">
          <a:xfrm rot="5400000" flipH="1">
            <a:off x="9752559" y="4185441"/>
            <a:ext cx="498365" cy="301073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9284"/>
              <a:gd name="connsiteX1-3" fmla="*/ 10000 w 10000"/>
              <a:gd name="connsiteY1-4" fmla="*/ 0 h 9284"/>
              <a:gd name="connsiteX2-5" fmla="*/ 10000 w 10000"/>
              <a:gd name="connsiteY2-6" fmla="*/ 8000 h 9284"/>
              <a:gd name="connsiteX3-7" fmla="*/ 5000 w 10000"/>
              <a:gd name="connsiteY3-8" fmla="*/ 9284 h 9284"/>
              <a:gd name="connsiteX4-9" fmla="*/ 0 w 10000"/>
              <a:gd name="connsiteY4-10" fmla="*/ 8000 h 9284"/>
              <a:gd name="connsiteX5-11" fmla="*/ 0 w 10000"/>
              <a:gd name="connsiteY5-12" fmla="*/ 0 h 9284"/>
              <a:gd name="connsiteX0-13" fmla="*/ 0 w 10000"/>
              <a:gd name="connsiteY0-14" fmla="*/ 0 h 9724"/>
              <a:gd name="connsiteX1-15" fmla="*/ 10000 w 10000"/>
              <a:gd name="connsiteY1-16" fmla="*/ 0 h 9724"/>
              <a:gd name="connsiteX2-17" fmla="*/ 10000 w 10000"/>
              <a:gd name="connsiteY2-18" fmla="*/ 8617 h 9724"/>
              <a:gd name="connsiteX3-19" fmla="*/ 5000 w 10000"/>
              <a:gd name="connsiteY3-20" fmla="*/ 9724 h 9724"/>
              <a:gd name="connsiteX4-21" fmla="*/ 0 w 10000"/>
              <a:gd name="connsiteY4-22" fmla="*/ 8617 h 9724"/>
              <a:gd name="connsiteX5-23" fmla="*/ 0 w 10000"/>
              <a:gd name="connsiteY5-24" fmla="*/ 0 h 97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9724">
                <a:moveTo>
                  <a:pt x="0" y="0"/>
                </a:moveTo>
                <a:lnTo>
                  <a:pt x="10000" y="0"/>
                </a:lnTo>
                <a:lnTo>
                  <a:pt x="10000" y="8617"/>
                </a:lnTo>
                <a:lnTo>
                  <a:pt x="5000" y="9724"/>
                </a:lnTo>
                <a:lnTo>
                  <a:pt x="0" y="8617"/>
                </a:lnTo>
                <a:lnTo>
                  <a:pt x="0" y="0"/>
                </a:lnTo>
                <a:close/>
              </a:path>
            </a:pathLst>
          </a:cu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8900000" scaled="1"/>
            <a:tileRect/>
          </a:gradFill>
          <a:ln w="9525" cap="flat" cmpd="sng" algn="ctr">
            <a:noFill/>
            <a:prstDash val="solid"/>
            <a:round/>
            <a:headEnd type="none" w="med" len="med"/>
            <a:tailEnd type="none" w="med" len="med"/>
          </a:ln>
          <a:effectLst/>
          <a:scene3d>
            <a:camera prst="perspectiveHeroicExtremeLeftFacing"/>
            <a:lightRig rig="threePt" dir="t"/>
          </a:scene3d>
        </p:spPr>
        <p:txBody>
          <a:bodyPr vert="horz" wrap="square" lIns="91440" tIns="45720" rIns="91440" bIns="45720" numCol="1" rtlCol="0"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50" name="页外连接符 9">
            <a:extLst>
              <a:ext uri="{FF2B5EF4-FFF2-40B4-BE49-F238E27FC236}">
                <a16:creationId xmlns:a16="http://schemas.microsoft.com/office/drawing/2014/main" id="{26F8F437-14F0-437A-9379-17E8556DA3A6}"/>
              </a:ext>
            </a:extLst>
          </p:cNvPr>
          <p:cNvSpPr/>
          <p:nvPr/>
        </p:nvSpPr>
        <p:spPr bwMode="auto">
          <a:xfrm rot="16200000">
            <a:off x="1521250" y="4142922"/>
            <a:ext cx="498365" cy="3010731"/>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9284"/>
              <a:gd name="connsiteX1-3" fmla="*/ 10000 w 10000"/>
              <a:gd name="connsiteY1-4" fmla="*/ 0 h 9284"/>
              <a:gd name="connsiteX2-5" fmla="*/ 10000 w 10000"/>
              <a:gd name="connsiteY2-6" fmla="*/ 8000 h 9284"/>
              <a:gd name="connsiteX3-7" fmla="*/ 5000 w 10000"/>
              <a:gd name="connsiteY3-8" fmla="*/ 9284 h 9284"/>
              <a:gd name="connsiteX4-9" fmla="*/ 0 w 10000"/>
              <a:gd name="connsiteY4-10" fmla="*/ 8000 h 9284"/>
              <a:gd name="connsiteX5-11" fmla="*/ 0 w 10000"/>
              <a:gd name="connsiteY5-12" fmla="*/ 0 h 9284"/>
              <a:gd name="connsiteX0-13" fmla="*/ 0 w 10000"/>
              <a:gd name="connsiteY0-14" fmla="*/ 0 h 9724"/>
              <a:gd name="connsiteX1-15" fmla="*/ 10000 w 10000"/>
              <a:gd name="connsiteY1-16" fmla="*/ 0 h 9724"/>
              <a:gd name="connsiteX2-17" fmla="*/ 10000 w 10000"/>
              <a:gd name="connsiteY2-18" fmla="*/ 8617 h 9724"/>
              <a:gd name="connsiteX3-19" fmla="*/ 5000 w 10000"/>
              <a:gd name="connsiteY3-20" fmla="*/ 9724 h 9724"/>
              <a:gd name="connsiteX4-21" fmla="*/ 0 w 10000"/>
              <a:gd name="connsiteY4-22" fmla="*/ 8617 h 9724"/>
              <a:gd name="connsiteX5-23" fmla="*/ 0 w 10000"/>
              <a:gd name="connsiteY5-24" fmla="*/ 0 h 97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9724">
                <a:moveTo>
                  <a:pt x="0" y="0"/>
                </a:moveTo>
                <a:lnTo>
                  <a:pt x="10000" y="0"/>
                </a:lnTo>
                <a:lnTo>
                  <a:pt x="10000" y="8617"/>
                </a:lnTo>
                <a:lnTo>
                  <a:pt x="5000" y="9724"/>
                </a:lnTo>
                <a:lnTo>
                  <a:pt x="0" y="8617"/>
                </a:lnTo>
                <a:lnTo>
                  <a:pt x="0" y="0"/>
                </a:lnTo>
                <a:close/>
              </a:path>
            </a:pathLst>
          </a:cu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8900000" scaled="1"/>
            <a:tileRect/>
          </a:gradFill>
          <a:ln w="9525" cap="flat" cmpd="sng" algn="ctr">
            <a:noFill/>
            <a:prstDash val="solid"/>
            <a:round/>
            <a:headEnd type="none" w="med" len="med"/>
            <a:tailEnd type="none" w="med" len="med"/>
          </a:ln>
          <a:effectLst/>
          <a:scene3d>
            <a:camera prst="perspectiveHeroicExtremeRightFacing"/>
            <a:lightRig rig="threePt" dir="t"/>
          </a:scene3d>
        </p:spPr>
        <p:txBody>
          <a:bodyPr vert="horz" wrap="square" lIns="91440" tIns="45720" rIns="91440" bIns="45720" numCol="1" rtlCol="0"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51" name="页外连接符 9">
            <a:extLst>
              <a:ext uri="{FF2B5EF4-FFF2-40B4-BE49-F238E27FC236}">
                <a16:creationId xmlns:a16="http://schemas.microsoft.com/office/drawing/2014/main" id="{9278B30C-5847-4E4E-A7C8-F483ED4B9217}"/>
              </a:ext>
            </a:extLst>
          </p:cNvPr>
          <p:cNvSpPr/>
          <p:nvPr/>
        </p:nvSpPr>
        <p:spPr bwMode="auto">
          <a:xfrm rot="5400000" flipH="1">
            <a:off x="9752560" y="-88812"/>
            <a:ext cx="498365" cy="301073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9284"/>
              <a:gd name="connsiteX1-3" fmla="*/ 10000 w 10000"/>
              <a:gd name="connsiteY1-4" fmla="*/ 0 h 9284"/>
              <a:gd name="connsiteX2-5" fmla="*/ 10000 w 10000"/>
              <a:gd name="connsiteY2-6" fmla="*/ 8000 h 9284"/>
              <a:gd name="connsiteX3-7" fmla="*/ 5000 w 10000"/>
              <a:gd name="connsiteY3-8" fmla="*/ 9284 h 9284"/>
              <a:gd name="connsiteX4-9" fmla="*/ 0 w 10000"/>
              <a:gd name="connsiteY4-10" fmla="*/ 8000 h 9284"/>
              <a:gd name="connsiteX5-11" fmla="*/ 0 w 10000"/>
              <a:gd name="connsiteY5-12" fmla="*/ 0 h 9284"/>
              <a:gd name="connsiteX0-13" fmla="*/ 0 w 10000"/>
              <a:gd name="connsiteY0-14" fmla="*/ 0 h 9724"/>
              <a:gd name="connsiteX1-15" fmla="*/ 10000 w 10000"/>
              <a:gd name="connsiteY1-16" fmla="*/ 0 h 9724"/>
              <a:gd name="connsiteX2-17" fmla="*/ 10000 w 10000"/>
              <a:gd name="connsiteY2-18" fmla="*/ 8617 h 9724"/>
              <a:gd name="connsiteX3-19" fmla="*/ 5000 w 10000"/>
              <a:gd name="connsiteY3-20" fmla="*/ 9724 h 9724"/>
              <a:gd name="connsiteX4-21" fmla="*/ 0 w 10000"/>
              <a:gd name="connsiteY4-22" fmla="*/ 8617 h 9724"/>
              <a:gd name="connsiteX5-23" fmla="*/ 0 w 10000"/>
              <a:gd name="connsiteY5-24" fmla="*/ 0 h 97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9724">
                <a:moveTo>
                  <a:pt x="0" y="0"/>
                </a:moveTo>
                <a:lnTo>
                  <a:pt x="10000" y="0"/>
                </a:lnTo>
                <a:lnTo>
                  <a:pt x="10000" y="8617"/>
                </a:lnTo>
                <a:lnTo>
                  <a:pt x="5000" y="9724"/>
                </a:lnTo>
                <a:lnTo>
                  <a:pt x="0" y="8617"/>
                </a:lnTo>
                <a:lnTo>
                  <a:pt x="0" y="0"/>
                </a:lnTo>
                <a:close/>
              </a:path>
            </a:pathLst>
          </a:cu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8900000" scaled="1"/>
            <a:tileRect/>
          </a:gradFill>
          <a:ln w="9525" cap="flat" cmpd="sng" algn="ctr">
            <a:noFill/>
            <a:prstDash val="solid"/>
            <a:round/>
            <a:headEnd type="none" w="med" len="med"/>
            <a:tailEnd type="none" w="med" len="med"/>
          </a:ln>
          <a:effectLst/>
          <a:scene3d>
            <a:camera prst="perspectiveHeroicExtremeRightFacing"/>
            <a:lightRig rig="threePt" dir="t"/>
          </a:scene3d>
        </p:spPr>
        <p:txBody>
          <a:bodyPr vert="horz" wrap="square" lIns="91440" tIns="45720" rIns="91440" bIns="45720" numCol="1" rtlCol="0" anchor="t" anchorCtr="0" compatLnSpc="1"/>
          <a:lstStyle/>
          <a:p>
            <a:endParaRPr lang="zh-CN" altLang="en-US" dirty="0">
              <a:latin typeface="微软雅黑" panose="020B0503020204020204" pitchFamily="34" charset="-122"/>
              <a:ea typeface="微软雅黑" panose="020B0503020204020204" pitchFamily="34" charset="-122"/>
            </a:endParaRPr>
          </a:p>
        </p:txBody>
      </p:sp>
      <p:grpSp>
        <p:nvGrpSpPr>
          <p:cNvPr id="252" name="组 32">
            <a:extLst>
              <a:ext uri="{FF2B5EF4-FFF2-40B4-BE49-F238E27FC236}">
                <a16:creationId xmlns:a16="http://schemas.microsoft.com/office/drawing/2014/main" id="{94403A64-B776-46A2-86FE-5466308EE863}"/>
              </a:ext>
            </a:extLst>
          </p:cNvPr>
          <p:cNvGrpSpPr/>
          <p:nvPr/>
        </p:nvGrpSpPr>
        <p:grpSpPr>
          <a:xfrm>
            <a:off x="3730943" y="1544261"/>
            <a:ext cx="4276544" cy="4003397"/>
            <a:chOff x="3594275" y="1511895"/>
            <a:chExt cx="3798373" cy="355576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grpSpPr>
        <p:sp>
          <p:nvSpPr>
            <p:cNvPr id="253" name="饼图 4">
              <a:extLst>
                <a:ext uri="{FF2B5EF4-FFF2-40B4-BE49-F238E27FC236}">
                  <a16:creationId xmlns:a16="http://schemas.microsoft.com/office/drawing/2014/main" id="{C7D55730-C025-44F7-B02C-BE9E5C41503A}"/>
                </a:ext>
              </a:extLst>
            </p:cNvPr>
            <p:cNvSpPr/>
            <p:nvPr/>
          </p:nvSpPr>
          <p:spPr bwMode="auto">
            <a:xfrm>
              <a:off x="3599210" y="1515982"/>
              <a:ext cx="3708412" cy="3456384"/>
            </a:xfrm>
            <a:prstGeom prst="pie">
              <a:avLst>
                <a:gd name="adj1" fmla="val 10775956"/>
                <a:gd name="adj2" fmla="val 16200000"/>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254" name="饼图 5">
              <a:extLst>
                <a:ext uri="{FF2B5EF4-FFF2-40B4-BE49-F238E27FC236}">
                  <a16:creationId xmlns:a16="http://schemas.microsoft.com/office/drawing/2014/main" id="{0B308803-106B-48E6-B4FD-09F24BF4A1CD}"/>
                </a:ext>
              </a:extLst>
            </p:cNvPr>
            <p:cNvSpPr/>
            <p:nvPr/>
          </p:nvSpPr>
          <p:spPr bwMode="auto">
            <a:xfrm flipH="1">
              <a:off x="3684236" y="1511895"/>
              <a:ext cx="3708412" cy="3456384"/>
            </a:xfrm>
            <a:prstGeom prst="pie">
              <a:avLst>
                <a:gd name="adj1" fmla="val 10775956"/>
                <a:gd name="adj2" fmla="val 16200000"/>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255" name="饼图 6">
              <a:extLst>
                <a:ext uri="{FF2B5EF4-FFF2-40B4-BE49-F238E27FC236}">
                  <a16:creationId xmlns:a16="http://schemas.microsoft.com/office/drawing/2014/main" id="{5BD8F6EF-63E5-4945-AFE5-3CCE17EB1858}"/>
                </a:ext>
              </a:extLst>
            </p:cNvPr>
            <p:cNvSpPr/>
            <p:nvPr/>
          </p:nvSpPr>
          <p:spPr bwMode="auto">
            <a:xfrm flipV="1">
              <a:off x="3594275" y="1607190"/>
              <a:ext cx="3708412" cy="3456384"/>
            </a:xfrm>
            <a:prstGeom prst="pie">
              <a:avLst>
                <a:gd name="adj1" fmla="val 10775956"/>
                <a:gd name="adj2" fmla="val 16200000"/>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256" name="饼图 7">
              <a:extLst>
                <a:ext uri="{FF2B5EF4-FFF2-40B4-BE49-F238E27FC236}">
                  <a16:creationId xmlns:a16="http://schemas.microsoft.com/office/drawing/2014/main" id="{5B232423-6065-492F-B152-7439B6A4AB0B}"/>
                </a:ext>
              </a:extLst>
            </p:cNvPr>
            <p:cNvSpPr/>
            <p:nvPr/>
          </p:nvSpPr>
          <p:spPr bwMode="auto">
            <a:xfrm flipH="1" flipV="1">
              <a:off x="3679301" y="1611277"/>
              <a:ext cx="3708412" cy="3456384"/>
            </a:xfrm>
            <a:prstGeom prst="pie">
              <a:avLst>
                <a:gd name="adj1" fmla="val 10775956"/>
                <a:gd name="adj2" fmla="val 16200000"/>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257" name="页外连接符 9">
            <a:extLst>
              <a:ext uri="{FF2B5EF4-FFF2-40B4-BE49-F238E27FC236}">
                <a16:creationId xmlns:a16="http://schemas.microsoft.com/office/drawing/2014/main" id="{A6C51A42-BD8A-4225-98E1-FE4E4353FD4C}"/>
              </a:ext>
            </a:extLst>
          </p:cNvPr>
          <p:cNvSpPr/>
          <p:nvPr/>
        </p:nvSpPr>
        <p:spPr bwMode="auto">
          <a:xfrm rot="16200000">
            <a:off x="1521249" y="-99453"/>
            <a:ext cx="498365" cy="3010732"/>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9284"/>
              <a:gd name="connsiteX1-3" fmla="*/ 10000 w 10000"/>
              <a:gd name="connsiteY1-4" fmla="*/ 0 h 9284"/>
              <a:gd name="connsiteX2-5" fmla="*/ 10000 w 10000"/>
              <a:gd name="connsiteY2-6" fmla="*/ 8000 h 9284"/>
              <a:gd name="connsiteX3-7" fmla="*/ 5000 w 10000"/>
              <a:gd name="connsiteY3-8" fmla="*/ 9284 h 9284"/>
              <a:gd name="connsiteX4-9" fmla="*/ 0 w 10000"/>
              <a:gd name="connsiteY4-10" fmla="*/ 8000 h 9284"/>
              <a:gd name="connsiteX5-11" fmla="*/ 0 w 10000"/>
              <a:gd name="connsiteY5-12" fmla="*/ 0 h 9284"/>
              <a:gd name="connsiteX0-13" fmla="*/ 0 w 10000"/>
              <a:gd name="connsiteY0-14" fmla="*/ 0 h 9724"/>
              <a:gd name="connsiteX1-15" fmla="*/ 10000 w 10000"/>
              <a:gd name="connsiteY1-16" fmla="*/ 0 h 9724"/>
              <a:gd name="connsiteX2-17" fmla="*/ 10000 w 10000"/>
              <a:gd name="connsiteY2-18" fmla="*/ 8617 h 9724"/>
              <a:gd name="connsiteX3-19" fmla="*/ 5000 w 10000"/>
              <a:gd name="connsiteY3-20" fmla="*/ 9724 h 9724"/>
              <a:gd name="connsiteX4-21" fmla="*/ 0 w 10000"/>
              <a:gd name="connsiteY4-22" fmla="*/ 8617 h 9724"/>
              <a:gd name="connsiteX5-23" fmla="*/ 0 w 10000"/>
              <a:gd name="connsiteY5-24" fmla="*/ 0 h 97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9724">
                <a:moveTo>
                  <a:pt x="0" y="0"/>
                </a:moveTo>
                <a:lnTo>
                  <a:pt x="10000" y="0"/>
                </a:lnTo>
                <a:lnTo>
                  <a:pt x="10000" y="8617"/>
                </a:lnTo>
                <a:lnTo>
                  <a:pt x="5000" y="9724"/>
                </a:lnTo>
                <a:lnTo>
                  <a:pt x="0" y="8617"/>
                </a:lnTo>
                <a:lnTo>
                  <a:pt x="0" y="0"/>
                </a:lnTo>
                <a:close/>
              </a:path>
            </a:pathLst>
          </a:custGeom>
          <a:gradFill flip="none" rotWithShape="1">
            <a:gsLst>
              <a:gs pos="0">
                <a:schemeClr val="bg2">
                  <a:lumMod val="90000"/>
                  <a:shade val="30000"/>
                  <a:satMod val="115000"/>
                </a:schemeClr>
              </a:gs>
              <a:gs pos="50000">
                <a:schemeClr val="bg2">
                  <a:lumMod val="90000"/>
                  <a:shade val="67500"/>
                  <a:satMod val="115000"/>
                </a:schemeClr>
              </a:gs>
              <a:gs pos="100000">
                <a:schemeClr val="bg2">
                  <a:lumMod val="90000"/>
                  <a:shade val="100000"/>
                  <a:satMod val="115000"/>
                </a:schemeClr>
              </a:gs>
            </a:gsLst>
            <a:lin ang="0" scaled="1"/>
            <a:tileRect/>
          </a:gradFill>
          <a:ln w="9525" cap="flat" cmpd="sng" algn="ctr">
            <a:noFill/>
            <a:prstDash val="solid"/>
            <a:round/>
            <a:headEnd type="none" w="med" len="med"/>
            <a:tailEnd type="none" w="med" len="med"/>
          </a:ln>
          <a:effectLst/>
          <a:scene3d>
            <a:camera prst="perspectiveHeroicExtremeLeftFacing"/>
            <a:lightRig rig="threePt" dir="t"/>
          </a:scene3d>
        </p:spPr>
        <p:txBody>
          <a:bodyPr vert="horz" wrap="square" lIns="91440" tIns="45720" rIns="91440" bIns="45720" numCol="1" rtlCol="0"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58" name="椭圆 257">
            <a:extLst>
              <a:ext uri="{FF2B5EF4-FFF2-40B4-BE49-F238E27FC236}">
                <a16:creationId xmlns:a16="http://schemas.microsoft.com/office/drawing/2014/main" id="{B9E798E1-FFDB-408C-832D-32EDF8DA626E}"/>
              </a:ext>
            </a:extLst>
          </p:cNvPr>
          <p:cNvSpPr/>
          <p:nvPr/>
        </p:nvSpPr>
        <p:spPr bwMode="auto">
          <a:xfrm>
            <a:off x="3674037" y="1302961"/>
            <a:ext cx="205912" cy="205912"/>
          </a:xfrm>
          <a:prstGeom prst="ellipse">
            <a:avLst/>
          </a:prstGeom>
          <a:solidFill>
            <a:srgbClr val="B3DDF2"/>
          </a:solidFill>
          <a:ln w="9525" cap="flat" cmpd="sng" algn="ctr">
            <a:no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9" name="椭圆 258">
            <a:extLst>
              <a:ext uri="{FF2B5EF4-FFF2-40B4-BE49-F238E27FC236}">
                <a16:creationId xmlns:a16="http://schemas.microsoft.com/office/drawing/2014/main" id="{FBFE379B-B3FA-431F-8FFC-9AADA59BEE0C}"/>
              </a:ext>
            </a:extLst>
          </p:cNvPr>
          <p:cNvSpPr/>
          <p:nvPr/>
        </p:nvSpPr>
        <p:spPr bwMode="auto">
          <a:xfrm>
            <a:off x="7893062" y="1313602"/>
            <a:ext cx="205912" cy="205912"/>
          </a:xfrm>
          <a:prstGeom prst="ellipse">
            <a:avLst/>
          </a:prstGeom>
          <a:solidFill>
            <a:schemeClr val="bg2">
              <a:lumMod val="75000"/>
            </a:schemeClr>
          </a:solidFill>
          <a:ln w="9525" cap="flat" cmpd="sng" algn="ctr">
            <a:no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0" name="椭圆 259">
            <a:extLst>
              <a:ext uri="{FF2B5EF4-FFF2-40B4-BE49-F238E27FC236}">
                <a16:creationId xmlns:a16="http://schemas.microsoft.com/office/drawing/2014/main" id="{59C4E95E-7C28-40C8-8A8B-8665A0143CB6}"/>
              </a:ext>
            </a:extLst>
          </p:cNvPr>
          <p:cNvSpPr/>
          <p:nvPr/>
        </p:nvSpPr>
        <p:spPr bwMode="auto">
          <a:xfrm>
            <a:off x="3674037" y="5545332"/>
            <a:ext cx="205912" cy="205912"/>
          </a:xfrm>
          <a:prstGeom prst="ellipse">
            <a:avLst/>
          </a:prstGeom>
          <a:solidFill>
            <a:srgbClr val="67AFE1"/>
          </a:solidFill>
          <a:ln w="9525" cap="flat" cmpd="sng" algn="ctr">
            <a:no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1" name="椭圆 260">
            <a:extLst>
              <a:ext uri="{FF2B5EF4-FFF2-40B4-BE49-F238E27FC236}">
                <a16:creationId xmlns:a16="http://schemas.microsoft.com/office/drawing/2014/main" id="{EE42654B-3412-421C-BB8D-6069D26D02C2}"/>
              </a:ext>
            </a:extLst>
          </p:cNvPr>
          <p:cNvSpPr/>
          <p:nvPr/>
        </p:nvSpPr>
        <p:spPr bwMode="auto">
          <a:xfrm>
            <a:off x="7893062" y="5587854"/>
            <a:ext cx="205912" cy="205912"/>
          </a:xfrm>
          <a:prstGeom prst="ellipse">
            <a:avLst/>
          </a:prstGeom>
          <a:solidFill>
            <a:schemeClr val="accent2">
              <a:lumMod val="40000"/>
              <a:lumOff val="60000"/>
            </a:schemeClr>
          </a:solidFill>
          <a:ln w="9525" cap="flat" cmpd="sng" algn="ctr">
            <a:no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262" name="图片 261">
            <a:extLst>
              <a:ext uri="{FF2B5EF4-FFF2-40B4-BE49-F238E27FC236}">
                <a16:creationId xmlns:a16="http://schemas.microsoft.com/office/drawing/2014/main" id="{AFCC7F46-B8F5-459F-A349-ABE56713B326}"/>
              </a:ext>
            </a:extLst>
          </p:cNvPr>
          <p:cNvPicPr>
            <a:picLocks noChangeAspect="1"/>
          </p:cNvPicPr>
          <p:nvPr/>
        </p:nvPicPr>
        <p:blipFill>
          <a:blip r:embed="rId3"/>
          <a:stretch>
            <a:fillRect/>
          </a:stretch>
        </p:blipFill>
        <p:spPr>
          <a:xfrm>
            <a:off x="4865777" y="2688353"/>
            <a:ext cx="2013269" cy="2013269"/>
          </a:xfrm>
          <a:prstGeom prst="rect">
            <a:avLst/>
          </a:prstGeom>
          <a:effectLst/>
        </p:spPr>
      </p:pic>
      <p:sp>
        <p:nvSpPr>
          <p:cNvPr id="263" name="文本框 262">
            <a:extLst>
              <a:ext uri="{FF2B5EF4-FFF2-40B4-BE49-F238E27FC236}">
                <a16:creationId xmlns:a16="http://schemas.microsoft.com/office/drawing/2014/main" id="{AB98A2A9-5B11-4B40-9FE3-B4274BA9477D}"/>
              </a:ext>
            </a:extLst>
          </p:cNvPr>
          <p:cNvSpPr txBox="1"/>
          <p:nvPr/>
        </p:nvSpPr>
        <p:spPr>
          <a:xfrm>
            <a:off x="5523600" y="3106999"/>
            <a:ext cx="697627" cy="707886"/>
          </a:xfrm>
          <a:prstGeom prst="rect">
            <a:avLst/>
          </a:prstGeom>
          <a:noFill/>
        </p:spPr>
        <p:txBody>
          <a:bodyPr wrap="none" rtlCol="0" anchor="ctr">
            <a:spAutoFit/>
          </a:bodyPr>
          <a:lstStyle/>
          <a:p>
            <a:pPr algn="ctr"/>
            <a:r>
              <a:rPr kumimoji="1"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价值</a:t>
            </a:r>
            <a:endParaRPr kumimoji="1"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kumimoji="1"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体现</a:t>
            </a:r>
          </a:p>
        </p:txBody>
      </p:sp>
      <p:sp>
        <p:nvSpPr>
          <p:cNvPr id="264" name="文本框 263">
            <a:extLst>
              <a:ext uri="{FF2B5EF4-FFF2-40B4-BE49-F238E27FC236}">
                <a16:creationId xmlns:a16="http://schemas.microsoft.com/office/drawing/2014/main" id="{CFE2DEBE-7A56-4156-B1FD-0D998521D785}"/>
              </a:ext>
            </a:extLst>
          </p:cNvPr>
          <p:cNvSpPr txBox="1"/>
          <p:nvPr/>
        </p:nvSpPr>
        <p:spPr>
          <a:xfrm>
            <a:off x="529537" y="1225999"/>
            <a:ext cx="1441420" cy="307777"/>
          </a:xfrm>
          <a:prstGeom prst="rect">
            <a:avLst/>
          </a:prstGeom>
          <a:noFill/>
        </p:spPr>
        <p:txBody>
          <a:bodyPr wrap="none" rtlCol="0">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智能化任务驱动</a:t>
            </a:r>
          </a:p>
        </p:txBody>
      </p:sp>
      <p:sp>
        <p:nvSpPr>
          <p:cNvPr id="265" name="文本框 264">
            <a:extLst>
              <a:ext uri="{FF2B5EF4-FFF2-40B4-BE49-F238E27FC236}">
                <a16:creationId xmlns:a16="http://schemas.microsoft.com/office/drawing/2014/main" id="{A9C64E27-0C43-46AC-8DEF-DF3B5CB1B2DB}"/>
              </a:ext>
            </a:extLst>
          </p:cNvPr>
          <p:cNvSpPr txBox="1"/>
          <p:nvPr/>
        </p:nvSpPr>
        <p:spPr>
          <a:xfrm>
            <a:off x="580279" y="5457701"/>
            <a:ext cx="1620957" cy="307777"/>
          </a:xfrm>
          <a:prstGeom prst="rect">
            <a:avLst/>
          </a:prstGeom>
          <a:noFill/>
        </p:spPr>
        <p:txBody>
          <a:bodyPr wrap="none" rtlCol="0">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精准实时仓库数据</a:t>
            </a:r>
          </a:p>
        </p:txBody>
      </p:sp>
      <p:sp>
        <p:nvSpPr>
          <p:cNvPr id="266" name="文本框 265">
            <a:extLst>
              <a:ext uri="{FF2B5EF4-FFF2-40B4-BE49-F238E27FC236}">
                <a16:creationId xmlns:a16="http://schemas.microsoft.com/office/drawing/2014/main" id="{09F2DE60-DCFF-4609-9C56-97C62B0C53E6}"/>
              </a:ext>
            </a:extLst>
          </p:cNvPr>
          <p:cNvSpPr txBox="1"/>
          <p:nvPr/>
        </p:nvSpPr>
        <p:spPr>
          <a:xfrm>
            <a:off x="9328409" y="1233745"/>
            <a:ext cx="1441420" cy="307777"/>
          </a:xfrm>
          <a:prstGeom prst="rect">
            <a:avLst/>
          </a:prstGeom>
          <a:noFill/>
        </p:spPr>
        <p:txBody>
          <a:bodyPr wrap="none" rtlCol="0">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业务逻辑规则化</a:t>
            </a:r>
          </a:p>
        </p:txBody>
      </p:sp>
      <p:sp>
        <p:nvSpPr>
          <p:cNvPr id="267" name="文本框 266">
            <a:extLst>
              <a:ext uri="{FF2B5EF4-FFF2-40B4-BE49-F238E27FC236}">
                <a16:creationId xmlns:a16="http://schemas.microsoft.com/office/drawing/2014/main" id="{ADDF3BE5-123B-4544-8DD6-B7EB580DF374}"/>
              </a:ext>
            </a:extLst>
          </p:cNvPr>
          <p:cNvSpPr txBox="1"/>
          <p:nvPr/>
        </p:nvSpPr>
        <p:spPr>
          <a:xfrm>
            <a:off x="9403117" y="5507266"/>
            <a:ext cx="1800493" cy="307777"/>
          </a:xfrm>
          <a:prstGeom prst="rect">
            <a:avLst/>
          </a:prstGeom>
          <a:noFill/>
        </p:spPr>
        <p:txBody>
          <a:bodyPr wrap="none" rtlCol="0">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面向效率的驱动模式</a:t>
            </a:r>
          </a:p>
        </p:txBody>
      </p:sp>
      <p:sp>
        <p:nvSpPr>
          <p:cNvPr id="273" name="文本框 272">
            <a:extLst>
              <a:ext uri="{FF2B5EF4-FFF2-40B4-BE49-F238E27FC236}">
                <a16:creationId xmlns:a16="http://schemas.microsoft.com/office/drawing/2014/main" id="{1B3C6566-CCBB-49FC-92E8-F9549BADB6DC}"/>
              </a:ext>
            </a:extLst>
          </p:cNvPr>
          <p:cNvSpPr txBox="1"/>
          <p:nvPr/>
        </p:nvSpPr>
        <p:spPr>
          <a:xfrm>
            <a:off x="178981" y="1673513"/>
            <a:ext cx="3612451" cy="1585947"/>
          </a:xfrm>
          <a:prstGeom prst="rect">
            <a:avLst/>
          </a:prstGeom>
          <a:noFill/>
        </p:spPr>
        <p:txBody>
          <a:bodyPr wrap="square" rtlCol="0">
            <a:spAutoFit/>
          </a:bodyPr>
          <a:lstStyle/>
          <a:p>
            <a:pPr marL="302260" indent="-302260">
              <a:lnSpc>
                <a:spcPct val="150000"/>
              </a:lnSpc>
              <a:buFont typeface="Wingdings" panose="05000000000000000000" pitchFamily="2" charset="2"/>
              <a:buChar char="Ø"/>
            </a:pPr>
            <a:r>
              <a:rPr lang="zh-CN" altLang="en-US" sz="1100" dirty="0">
                <a:solidFill>
                  <a:srgbClr val="000000"/>
                </a:solidFill>
                <a:latin typeface="微软雅黑" panose="020B0503020204020204" pitchFamily="34" charset="-122"/>
                <a:ea typeface="微软雅黑" panose="020B0503020204020204" pitchFamily="34" charset="-122"/>
              </a:rPr>
              <a:t>智能化作业驱动</a:t>
            </a:r>
            <a:r>
              <a:rPr lang="en-US" altLang="zh-CN" sz="1100" dirty="0">
                <a:solidFill>
                  <a:srgbClr val="000000"/>
                </a:solidFill>
                <a:latin typeface="微软雅黑" panose="020B0503020204020204" pitchFamily="34" charset="-122"/>
                <a:ea typeface="微软雅黑" panose="020B0503020204020204" pitchFamily="34" charset="-122"/>
              </a:rPr>
              <a:t>——</a:t>
            </a:r>
            <a:r>
              <a:rPr lang="zh-CN" altLang="en-US" sz="1100" dirty="0">
                <a:solidFill>
                  <a:srgbClr val="000000"/>
                </a:solidFill>
                <a:latin typeface="微软雅黑" panose="020B0503020204020204" pitchFamily="34" charset="-122"/>
                <a:ea typeface="微软雅黑" panose="020B0503020204020204" pitchFamily="34" charset="-122"/>
              </a:rPr>
              <a:t>提供上架、拣选、装车等多规则配置，驱动仓储作业</a:t>
            </a:r>
            <a:endParaRPr lang="en-US" altLang="zh-CN" sz="1100" dirty="0">
              <a:solidFill>
                <a:srgbClr val="000000"/>
              </a:solidFill>
              <a:latin typeface="微软雅黑" panose="020B0503020204020204" pitchFamily="34" charset="-122"/>
              <a:ea typeface="微软雅黑" panose="020B0503020204020204" pitchFamily="34" charset="-122"/>
            </a:endParaRPr>
          </a:p>
          <a:p>
            <a:pPr marL="302260" indent="-302260">
              <a:lnSpc>
                <a:spcPct val="150000"/>
              </a:lnSpc>
              <a:buFont typeface="Wingdings" panose="05000000000000000000" pitchFamily="2" charset="2"/>
              <a:buChar char="Ø"/>
            </a:pPr>
            <a:r>
              <a:rPr lang="zh-CN" altLang="en-US" sz="1100" dirty="0">
                <a:solidFill>
                  <a:srgbClr val="000000"/>
                </a:solidFill>
                <a:latin typeface="微软雅黑" panose="020B0503020204020204" pitchFamily="34" charset="-122"/>
                <a:ea typeface="微软雅黑" panose="020B0503020204020204" pitchFamily="34" charset="-122"/>
              </a:rPr>
              <a:t>智能预警管理</a:t>
            </a:r>
            <a:r>
              <a:rPr lang="en-US" altLang="zh-CN" sz="1100" dirty="0">
                <a:solidFill>
                  <a:srgbClr val="000000"/>
                </a:solidFill>
                <a:latin typeface="微软雅黑" panose="020B0503020204020204" pitchFamily="34" charset="-122"/>
                <a:ea typeface="微软雅黑" panose="020B0503020204020204" pitchFamily="34" charset="-122"/>
              </a:rPr>
              <a:t>——</a:t>
            </a:r>
            <a:r>
              <a:rPr lang="zh-CN" altLang="en-US" sz="1100" dirty="0">
                <a:solidFill>
                  <a:srgbClr val="000000"/>
                </a:solidFill>
                <a:latin typeface="微软雅黑" panose="020B0503020204020204" pitchFamily="34" charset="-122"/>
                <a:ea typeface="微软雅黑" panose="020B0503020204020204" pitchFamily="34" charset="-122"/>
              </a:rPr>
              <a:t>提供可配置的预警和分析建议，如</a:t>
            </a:r>
            <a:r>
              <a:rPr lang="en-US" altLang="zh-CN" sz="1100" dirty="0">
                <a:solidFill>
                  <a:srgbClr val="000000"/>
                </a:solidFill>
                <a:latin typeface="微软雅黑" panose="020B0503020204020204" pitchFamily="34" charset="-122"/>
                <a:ea typeface="微软雅黑" panose="020B0503020204020204" pitchFamily="34" charset="-122"/>
              </a:rPr>
              <a:t>ABC</a:t>
            </a:r>
            <a:r>
              <a:rPr lang="zh-CN" altLang="en-US" sz="1100" dirty="0">
                <a:solidFill>
                  <a:srgbClr val="000000"/>
                </a:solidFill>
                <a:latin typeface="微软雅黑" panose="020B0503020204020204" pitchFamily="34" charset="-122"/>
                <a:ea typeface="微软雅黑" panose="020B0503020204020204" pitchFamily="34" charset="-122"/>
              </a:rPr>
              <a:t>分类、补货</a:t>
            </a:r>
            <a:r>
              <a:rPr lang="en-US" altLang="zh-CN" sz="1100" dirty="0">
                <a:solidFill>
                  <a:srgbClr val="000000"/>
                </a:solidFill>
                <a:latin typeface="微软雅黑" panose="020B0503020204020204" pitchFamily="34" charset="-122"/>
                <a:ea typeface="微软雅黑" panose="020B0503020204020204" pitchFamily="34" charset="-122"/>
              </a:rPr>
              <a:t>&amp;</a:t>
            </a:r>
            <a:r>
              <a:rPr lang="zh-CN" altLang="en-US" sz="1100" dirty="0">
                <a:solidFill>
                  <a:srgbClr val="000000"/>
                </a:solidFill>
                <a:latin typeface="微软雅黑" panose="020B0503020204020204" pitchFamily="34" charset="-122"/>
                <a:ea typeface="微软雅黑" panose="020B0503020204020204" pitchFamily="34" charset="-122"/>
              </a:rPr>
              <a:t>采购建议等</a:t>
            </a:r>
            <a:endParaRPr lang="en-US" altLang="zh-CN" sz="1100" dirty="0">
              <a:solidFill>
                <a:srgbClr val="000000"/>
              </a:solidFill>
              <a:latin typeface="微软雅黑" panose="020B0503020204020204" pitchFamily="34" charset="-122"/>
              <a:ea typeface="微软雅黑" panose="020B0503020204020204" pitchFamily="34" charset="-122"/>
            </a:endParaRPr>
          </a:p>
          <a:p>
            <a:pPr marL="302260" indent="-302260">
              <a:lnSpc>
                <a:spcPct val="150000"/>
              </a:lnSpc>
              <a:buFont typeface="Wingdings" panose="05000000000000000000" pitchFamily="2" charset="2"/>
              <a:buChar char="Ø"/>
            </a:pPr>
            <a:r>
              <a:rPr lang="zh-CN" altLang="en-US" sz="1100" dirty="0">
                <a:solidFill>
                  <a:srgbClr val="000000"/>
                </a:solidFill>
                <a:latin typeface="微软雅黑" panose="020B0503020204020204" pitchFamily="34" charset="-122"/>
                <a:ea typeface="微软雅黑" panose="020B0503020204020204" pitchFamily="34" charset="-122"/>
              </a:rPr>
              <a:t>智能任务分配</a:t>
            </a:r>
            <a:r>
              <a:rPr lang="en-US" altLang="zh-CN" sz="1100" dirty="0">
                <a:solidFill>
                  <a:srgbClr val="000000"/>
                </a:solidFill>
                <a:latin typeface="微软雅黑" panose="020B0503020204020204" pitchFamily="34" charset="-122"/>
                <a:ea typeface="微软雅黑" panose="020B0503020204020204" pitchFamily="34" charset="-122"/>
              </a:rPr>
              <a:t>——</a:t>
            </a:r>
            <a:r>
              <a:rPr lang="zh-CN" altLang="en-US" sz="1100" dirty="0">
                <a:solidFill>
                  <a:srgbClr val="000000"/>
                </a:solidFill>
                <a:latin typeface="微软雅黑" panose="020B0503020204020204" pitchFamily="34" charset="-122"/>
                <a:ea typeface="微软雅黑" panose="020B0503020204020204" pitchFamily="34" charset="-122"/>
              </a:rPr>
              <a:t>提供按区域任务分解、作业量分解等多种任务分解</a:t>
            </a:r>
            <a:r>
              <a:rPr lang="en-US" altLang="zh-CN" sz="1100" dirty="0">
                <a:solidFill>
                  <a:srgbClr val="000000"/>
                </a:solidFill>
                <a:latin typeface="微软雅黑" panose="020B0503020204020204" pitchFamily="34" charset="-122"/>
                <a:ea typeface="微软雅黑" panose="020B0503020204020204" pitchFamily="34" charset="-122"/>
              </a:rPr>
              <a:t>&amp;</a:t>
            </a:r>
            <a:r>
              <a:rPr lang="zh-CN" altLang="en-US" sz="1100" dirty="0">
                <a:solidFill>
                  <a:srgbClr val="000000"/>
                </a:solidFill>
                <a:latin typeface="微软雅黑" panose="020B0503020204020204" pitchFamily="34" charset="-122"/>
                <a:ea typeface="微软雅黑" panose="020B0503020204020204" pitchFamily="34" charset="-122"/>
              </a:rPr>
              <a:t>分配方式</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274" name="文本框 273">
            <a:extLst>
              <a:ext uri="{FF2B5EF4-FFF2-40B4-BE49-F238E27FC236}">
                <a16:creationId xmlns:a16="http://schemas.microsoft.com/office/drawing/2014/main" id="{34D639A3-B059-4E32-87A5-3B3BCBA56365}"/>
              </a:ext>
            </a:extLst>
          </p:cNvPr>
          <p:cNvSpPr txBox="1"/>
          <p:nvPr/>
        </p:nvSpPr>
        <p:spPr>
          <a:xfrm>
            <a:off x="177473" y="3808638"/>
            <a:ext cx="3612451" cy="1585947"/>
          </a:xfrm>
          <a:prstGeom prst="rect">
            <a:avLst/>
          </a:prstGeom>
          <a:noFill/>
        </p:spPr>
        <p:txBody>
          <a:bodyPr wrap="square" rtlCol="0">
            <a:spAutoFit/>
          </a:bodyPr>
          <a:lstStyle/>
          <a:p>
            <a:pPr marL="302260" indent="-302260">
              <a:lnSpc>
                <a:spcPct val="150000"/>
              </a:lnSpc>
              <a:buFont typeface="Wingdings" panose="05000000000000000000" pitchFamily="2" charset="2"/>
              <a:buChar char="Ø"/>
            </a:pPr>
            <a:r>
              <a:rPr lang="zh-CN" altLang="en-US" sz="1100" dirty="0">
                <a:solidFill>
                  <a:srgbClr val="000000"/>
                </a:solidFill>
                <a:latin typeface="微软雅黑" panose="020B0503020204020204" pitchFamily="34" charset="-122"/>
                <a:ea typeface="微软雅黑" panose="020B0503020204020204" pitchFamily="34" charset="-122"/>
              </a:rPr>
              <a:t>数据采集及时、过程精准管理、全自动智能导向，提高工作效率；</a:t>
            </a:r>
          </a:p>
          <a:p>
            <a:pPr marL="302260" indent="-302260">
              <a:lnSpc>
                <a:spcPct val="150000"/>
              </a:lnSpc>
              <a:buFont typeface="Wingdings" panose="05000000000000000000" pitchFamily="2" charset="2"/>
              <a:buChar char="Ø"/>
            </a:pPr>
            <a:r>
              <a:rPr lang="zh-CN" altLang="en-US" sz="1100" dirty="0">
                <a:solidFill>
                  <a:srgbClr val="000000"/>
                </a:solidFill>
                <a:latin typeface="微软雅黑" panose="020B0503020204020204" pitchFamily="34" charset="-122"/>
                <a:ea typeface="微软雅黑" panose="020B0503020204020204" pitchFamily="34" charset="-122"/>
              </a:rPr>
              <a:t>库位精确定位管理、状态全面监控，充分利用有限仓库空间</a:t>
            </a:r>
          </a:p>
          <a:p>
            <a:pPr marL="302260" indent="-302260">
              <a:lnSpc>
                <a:spcPct val="150000"/>
              </a:lnSpc>
              <a:buFont typeface="Wingdings" panose="05000000000000000000" pitchFamily="2" charset="2"/>
              <a:buChar char="Ø"/>
            </a:pPr>
            <a:r>
              <a:rPr lang="zh-CN" altLang="en-US" sz="1100" dirty="0">
                <a:solidFill>
                  <a:srgbClr val="000000"/>
                </a:solidFill>
                <a:latin typeface="微软雅黑" panose="020B0503020204020204" pitchFamily="34" charset="-122"/>
                <a:ea typeface="微软雅黑" panose="020B0503020204020204" pitchFamily="34" charset="-122"/>
              </a:rPr>
              <a:t>货品上架和下架全智能，按先进先出自动分配上下架库位，避免人为错误；</a:t>
            </a:r>
          </a:p>
        </p:txBody>
      </p:sp>
      <p:sp>
        <p:nvSpPr>
          <p:cNvPr id="275" name="文本框 274">
            <a:extLst>
              <a:ext uri="{FF2B5EF4-FFF2-40B4-BE49-F238E27FC236}">
                <a16:creationId xmlns:a16="http://schemas.microsoft.com/office/drawing/2014/main" id="{A86F477B-252C-4BE2-A2DB-A7F18482D19C}"/>
              </a:ext>
            </a:extLst>
          </p:cNvPr>
          <p:cNvSpPr txBox="1"/>
          <p:nvPr/>
        </p:nvSpPr>
        <p:spPr>
          <a:xfrm>
            <a:off x="8361345" y="1673513"/>
            <a:ext cx="3612451" cy="1444691"/>
          </a:xfrm>
          <a:prstGeom prst="rect">
            <a:avLst/>
          </a:prstGeom>
          <a:noFill/>
        </p:spPr>
        <p:txBody>
          <a:bodyPr wrap="square" rtlCol="0">
            <a:spAutoFit/>
          </a:bodyPr>
          <a:lstStyle/>
          <a:p>
            <a:pPr marL="302260" indent="-302260">
              <a:lnSpc>
                <a:spcPct val="15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rPr>
              <a:t>业务逻辑规划化，运用自然语言定义业务逻辑，提高配置灵活度</a:t>
            </a:r>
            <a:endParaRPr lang="en-US" altLang="zh-CN" sz="1200" dirty="0">
              <a:solidFill>
                <a:srgbClr val="000000"/>
              </a:solidFill>
              <a:latin typeface="微软雅黑" panose="020B0503020204020204" pitchFamily="34" charset="-122"/>
              <a:ea typeface="微软雅黑" panose="020B0503020204020204" pitchFamily="34" charset="-122"/>
            </a:endParaRPr>
          </a:p>
          <a:p>
            <a:pPr marL="302260" indent="-302260">
              <a:lnSpc>
                <a:spcPct val="15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rPr>
              <a:t>实时掌控库存情况，合理保持和控制企业库存；</a:t>
            </a:r>
          </a:p>
          <a:p>
            <a:pPr marL="302260" indent="-302260">
              <a:lnSpc>
                <a:spcPct val="15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rPr>
              <a:t>通过对批次信息的自动采集，实现对产品生产或销售过程的可追溯性</a:t>
            </a:r>
          </a:p>
        </p:txBody>
      </p:sp>
      <p:sp>
        <p:nvSpPr>
          <p:cNvPr id="276" name="文本框 275">
            <a:extLst>
              <a:ext uri="{FF2B5EF4-FFF2-40B4-BE49-F238E27FC236}">
                <a16:creationId xmlns:a16="http://schemas.microsoft.com/office/drawing/2014/main" id="{5EC9FF99-47F3-4DB0-AA24-634B0479B64D}"/>
              </a:ext>
            </a:extLst>
          </p:cNvPr>
          <p:cNvSpPr txBox="1"/>
          <p:nvPr/>
        </p:nvSpPr>
        <p:spPr>
          <a:xfrm>
            <a:off x="8457076" y="3807116"/>
            <a:ext cx="3527833" cy="1444691"/>
          </a:xfrm>
          <a:prstGeom prst="rect">
            <a:avLst/>
          </a:prstGeom>
          <a:noFill/>
        </p:spPr>
        <p:txBody>
          <a:bodyPr wrap="square" rtlCol="0">
            <a:spAutoFit/>
          </a:bodyPr>
          <a:lstStyle/>
          <a:p>
            <a:pPr marL="302260" indent="-302260">
              <a:lnSpc>
                <a:spcPct val="15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rPr>
              <a:t>从传统的依靠经验管理转变为依靠精确的数字分析管理</a:t>
            </a:r>
          </a:p>
          <a:p>
            <a:pPr marL="302260" indent="-302260">
              <a:lnSpc>
                <a:spcPct val="15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rPr>
              <a:t>由事后管理变为事中管理、实时管理，加速资金周转，提升供应链响应速度，增强企业整体竞争能力。</a:t>
            </a:r>
          </a:p>
        </p:txBody>
      </p:sp>
      <p:sp>
        <p:nvSpPr>
          <p:cNvPr id="144" name="矩形 143">
            <a:extLst>
              <a:ext uri="{FF2B5EF4-FFF2-40B4-BE49-F238E27FC236}">
                <a16:creationId xmlns:a16="http://schemas.microsoft.com/office/drawing/2014/main" id="{D75246BC-38EB-4083-AAB3-DA9BFC0FB84D}"/>
              </a:ext>
            </a:extLst>
          </p:cNvPr>
          <p:cNvSpPr/>
          <p:nvPr/>
        </p:nvSpPr>
        <p:spPr>
          <a:xfrm>
            <a:off x="4363874" y="2231078"/>
            <a:ext cx="1159726" cy="62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智能化任务驱动</a:t>
            </a:r>
          </a:p>
        </p:txBody>
      </p:sp>
      <p:sp>
        <p:nvSpPr>
          <p:cNvPr id="278" name="矩形 277">
            <a:extLst>
              <a:ext uri="{FF2B5EF4-FFF2-40B4-BE49-F238E27FC236}">
                <a16:creationId xmlns:a16="http://schemas.microsoft.com/office/drawing/2014/main" id="{B2A89150-4FF7-4ED5-A29B-638A166424A6}"/>
              </a:ext>
            </a:extLst>
          </p:cNvPr>
          <p:cNvSpPr/>
          <p:nvPr/>
        </p:nvSpPr>
        <p:spPr>
          <a:xfrm>
            <a:off x="4342202" y="4068506"/>
            <a:ext cx="1159726" cy="62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精准实时仓库数据</a:t>
            </a:r>
          </a:p>
        </p:txBody>
      </p:sp>
      <p:sp>
        <p:nvSpPr>
          <p:cNvPr id="279" name="矩形 278">
            <a:extLst>
              <a:ext uri="{FF2B5EF4-FFF2-40B4-BE49-F238E27FC236}">
                <a16:creationId xmlns:a16="http://schemas.microsoft.com/office/drawing/2014/main" id="{DB44C48B-8035-48D2-8B08-67E4030FB4F7}"/>
              </a:ext>
            </a:extLst>
          </p:cNvPr>
          <p:cNvSpPr/>
          <p:nvPr/>
        </p:nvSpPr>
        <p:spPr>
          <a:xfrm>
            <a:off x="6154878" y="2217036"/>
            <a:ext cx="1159726" cy="62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业务逻辑规则化</a:t>
            </a:r>
          </a:p>
        </p:txBody>
      </p:sp>
      <p:sp>
        <p:nvSpPr>
          <p:cNvPr id="280" name="矩形 279">
            <a:extLst>
              <a:ext uri="{FF2B5EF4-FFF2-40B4-BE49-F238E27FC236}">
                <a16:creationId xmlns:a16="http://schemas.microsoft.com/office/drawing/2014/main" id="{53AB9B8F-AF06-4EB0-A6F5-0B38FB4858D5}"/>
              </a:ext>
            </a:extLst>
          </p:cNvPr>
          <p:cNvSpPr/>
          <p:nvPr/>
        </p:nvSpPr>
        <p:spPr>
          <a:xfrm>
            <a:off x="6221227" y="4065280"/>
            <a:ext cx="1357904" cy="62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面向效率的驱动模式</a:t>
            </a:r>
          </a:p>
        </p:txBody>
      </p:sp>
      <p:sp>
        <p:nvSpPr>
          <p:cNvPr id="3" name="标题 2">
            <a:extLst>
              <a:ext uri="{FF2B5EF4-FFF2-40B4-BE49-F238E27FC236}">
                <a16:creationId xmlns:a16="http://schemas.microsoft.com/office/drawing/2014/main" id="{FCEB9AD7-DD33-41EB-9581-2FE89A7618F0}"/>
              </a:ext>
            </a:extLst>
          </p:cNvPr>
          <p:cNvSpPr>
            <a:spLocks noGrp="1"/>
          </p:cNvSpPr>
          <p:nvPr>
            <p:ph type="title"/>
          </p:nvPr>
        </p:nvSpPr>
        <p:spPr/>
        <p:txBody>
          <a:bodyPr/>
          <a:lstStyle/>
          <a:p>
            <a:r>
              <a:rPr lang="en-US" altLang="zh-CN" dirty="0"/>
              <a:t>WMS</a:t>
            </a:r>
            <a:r>
              <a:rPr lang="zh-CN" altLang="en-US" dirty="0"/>
              <a:t>主要实施价值</a:t>
            </a:r>
          </a:p>
        </p:txBody>
      </p:sp>
    </p:spTree>
    <p:extLst>
      <p:ext uri="{BB962C8B-B14F-4D97-AF65-F5344CB8AC3E}">
        <p14:creationId xmlns:p14="http://schemas.microsoft.com/office/powerpoint/2010/main" val="85904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40" y="1616218"/>
            <a:ext cx="3572660" cy="4127288"/>
          </a:xfrm>
          <a:prstGeom prst="rect">
            <a:avLst/>
          </a:prstGeom>
        </p:spPr>
      </p:pic>
      <p:sp>
        <p:nvSpPr>
          <p:cNvPr id="13" name="object 8"/>
          <p:cNvSpPr txBox="1"/>
          <p:nvPr/>
        </p:nvSpPr>
        <p:spPr>
          <a:xfrm>
            <a:off x="5000346" y="2174393"/>
            <a:ext cx="5747168" cy="2509213"/>
          </a:xfrm>
          <a:prstGeom prst="rect">
            <a:avLst/>
          </a:prstGeom>
        </p:spPr>
        <p:txBody>
          <a:bodyPr vert="horz" wrap="square" lIns="0" tIns="0" rIns="0" bIns="0" rtlCol="0">
            <a:spAutoFit/>
          </a:bodyPr>
          <a:lstStyle/>
          <a:p>
            <a:pPr marL="527050" indent="-514350" defTabSz="457200">
              <a:lnSpc>
                <a:spcPct val="150000"/>
              </a:lnSpc>
              <a:buFont typeface="+mj-lt"/>
              <a:buAutoNum type="arabicPeriod"/>
            </a:pPr>
            <a:r>
              <a:rPr lang="en-US" altLang="zh-CN" sz="2800" b="1" dirty="0">
                <a:solidFill>
                  <a:srgbClr val="FFFFFF">
                    <a:lumMod val="50000"/>
                  </a:srgbClr>
                </a:solidFill>
                <a:latin typeface="微软雅黑"/>
                <a:ea typeface="微软雅黑"/>
                <a:cs typeface="Arial"/>
              </a:rPr>
              <a:t>WMS</a:t>
            </a:r>
            <a:r>
              <a:rPr lang="zh-CN" altLang="en-US" sz="2800" b="1" dirty="0">
                <a:solidFill>
                  <a:srgbClr val="FFFFFF">
                    <a:lumMod val="50000"/>
                  </a:srgbClr>
                </a:solidFill>
                <a:latin typeface="微软雅黑"/>
                <a:ea typeface="微软雅黑"/>
                <a:cs typeface="Arial"/>
              </a:rPr>
              <a:t>平台建设意义</a:t>
            </a:r>
          </a:p>
          <a:p>
            <a:pPr marL="527050" indent="-514350" defTabSz="457200">
              <a:lnSpc>
                <a:spcPct val="150000"/>
              </a:lnSpc>
              <a:buFont typeface="+mj-lt"/>
              <a:buAutoNum type="arabicPeriod"/>
            </a:pPr>
            <a:r>
              <a:rPr lang="en-US" altLang="zh-CN"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WMS</a:t>
            </a:r>
            <a:r>
              <a:rPr lang="zh-CN" altLang="en-US"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平台系统架构</a:t>
            </a:r>
          </a:p>
          <a:p>
            <a:pPr marL="527050" indent="-514350" defTabSz="457200">
              <a:lnSpc>
                <a:spcPct val="150000"/>
              </a:lnSpc>
              <a:buFont typeface="+mj-lt"/>
              <a:buAutoNum type="arabicPeriod"/>
            </a:pPr>
            <a:r>
              <a:rPr lang="en-US" altLang="zh-CN" sz="2800" b="1" dirty="0">
                <a:solidFill>
                  <a:srgbClr val="FFFFFF">
                    <a:lumMod val="50000"/>
                  </a:srgbClr>
                </a:solidFill>
                <a:latin typeface="微软雅黑"/>
                <a:ea typeface="微软雅黑"/>
                <a:cs typeface="Arial"/>
              </a:rPr>
              <a:t>WMS</a:t>
            </a:r>
            <a:r>
              <a:rPr lang="zh-CN" altLang="en-US" sz="2800" b="1" dirty="0">
                <a:solidFill>
                  <a:srgbClr val="FFFFFF">
                    <a:lumMod val="50000"/>
                  </a:srgbClr>
                </a:solidFill>
                <a:latin typeface="微软雅黑"/>
                <a:ea typeface="微软雅黑"/>
                <a:cs typeface="Arial"/>
              </a:rPr>
              <a:t>平台功能架构</a:t>
            </a:r>
          </a:p>
          <a:p>
            <a:pPr marL="527050" indent="-514350" defTabSz="457200">
              <a:lnSpc>
                <a:spcPct val="150000"/>
              </a:lnSpc>
              <a:buFont typeface="+mj-lt"/>
              <a:buAutoNum type="arabicPeriod"/>
            </a:pPr>
            <a:r>
              <a:rPr lang="en-US" altLang="zh-CN" sz="2800" b="1" dirty="0">
                <a:solidFill>
                  <a:srgbClr val="FFFFFF">
                    <a:lumMod val="50000"/>
                  </a:srgbClr>
                </a:solidFill>
                <a:latin typeface="微软雅黑"/>
                <a:ea typeface="微软雅黑"/>
                <a:cs typeface="Arial"/>
              </a:rPr>
              <a:t>WMS</a:t>
            </a:r>
            <a:r>
              <a:rPr lang="zh-CN" altLang="en-US" sz="2800" b="1" dirty="0">
                <a:solidFill>
                  <a:srgbClr val="FFFFFF">
                    <a:lumMod val="50000"/>
                  </a:srgbClr>
                </a:solidFill>
                <a:latin typeface="微软雅黑"/>
                <a:ea typeface="微软雅黑"/>
                <a:cs typeface="Arial"/>
              </a:rPr>
              <a:t>平台案例介绍</a:t>
            </a:r>
          </a:p>
        </p:txBody>
      </p:sp>
      <p:sp>
        <p:nvSpPr>
          <p:cNvPr id="2" name="标题 1">
            <a:extLst>
              <a:ext uri="{FF2B5EF4-FFF2-40B4-BE49-F238E27FC236}">
                <a16:creationId xmlns:a16="http://schemas.microsoft.com/office/drawing/2014/main" id="{7F0CD37A-2AEB-4AB6-94DE-3729CC662FC2}"/>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403121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325BDB-BA7D-45E6-A04F-C80DB116BD41}"/>
              </a:ext>
            </a:extLst>
          </p:cNvPr>
          <p:cNvSpPr>
            <a:spLocks noGrp="1"/>
          </p:cNvSpPr>
          <p:nvPr>
            <p:ph type="title"/>
          </p:nvPr>
        </p:nvSpPr>
        <p:spPr/>
        <p:txBody>
          <a:bodyPr/>
          <a:lstStyle/>
          <a:p>
            <a:r>
              <a:rPr lang="en-US" altLang="zh-CN" dirty="0"/>
              <a:t>WMS</a:t>
            </a:r>
            <a:r>
              <a:rPr lang="zh-CN" altLang="en-US" dirty="0"/>
              <a:t>软件架构</a:t>
            </a:r>
          </a:p>
        </p:txBody>
      </p:sp>
      <p:sp>
        <p:nvSpPr>
          <p:cNvPr id="3" name="AutoShape 2">
            <a:extLst>
              <a:ext uri="{FF2B5EF4-FFF2-40B4-BE49-F238E27FC236}">
                <a16:creationId xmlns:a16="http://schemas.microsoft.com/office/drawing/2014/main" id="{10A5B1C2-CCE9-4947-B9CD-47946AE0B7CF}"/>
              </a:ext>
            </a:extLst>
          </p:cNvPr>
          <p:cNvSpPr>
            <a:spLocks noChangeArrowheads="1"/>
          </p:cNvSpPr>
          <p:nvPr/>
        </p:nvSpPr>
        <p:spPr bwMode="auto">
          <a:xfrm rot="5400000" flipH="1">
            <a:off x="3398589" y="1771387"/>
            <a:ext cx="3052762" cy="5867400"/>
          </a:xfrm>
          <a:prstGeom prst="roundRect">
            <a:avLst>
              <a:gd name="adj" fmla="val 16667"/>
            </a:avLst>
          </a:prstGeom>
          <a:gradFill rotWithShape="1">
            <a:gsLst>
              <a:gs pos="0">
                <a:schemeClr val="accent1">
                  <a:gamma/>
                  <a:tint val="10196"/>
                  <a:invGamma/>
                </a:schemeClr>
              </a:gs>
              <a:gs pos="100000">
                <a:schemeClr val="accent1"/>
              </a:gs>
            </a:gsLst>
            <a:lin ang="5400000" scaled="1"/>
          </a:gradFill>
          <a:ln w="9525" algn="ctr">
            <a:solidFill>
              <a:schemeClr val="tx1"/>
            </a:solidFill>
            <a:round/>
            <a:headEnd/>
            <a:tailEnd/>
          </a:ln>
          <a:effectLst>
            <a:outerShdw dist="35921" dir="2700000" algn="ctr" rotWithShape="0">
              <a:schemeClr val="tx1">
                <a:alpha val="50000"/>
              </a:schemeClr>
            </a:outerShdw>
          </a:effectLst>
        </p:spPr>
        <p:txBody>
          <a:bodyPr rot="10800000" vert="eaVert" wrap="none" anchor="b" anchorCtr="1"/>
          <a:lstStyle/>
          <a:p>
            <a:pPr algn="ctr">
              <a:lnSpc>
                <a:spcPct val="80000"/>
              </a:lnSpc>
              <a:defRPr/>
            </a:pPr>
            <a:endParaRPr lang="zh-CN" altLang="en-US" sz="1400" b="1">
              <a:solidFill>
                <a:srgbClr val="000000"/>
              </a:solidFill>
              <a:latin typeface="Arial Narrow" pitchFamily="34" charset="0"/>
              <a:cs typeface="Arial" charset="0"/>
            </a:endParaRPr>
          </a:p>
        </p:txBody>
      </p:sp>
      <p:sp>
        <p:nvSpPr>
          <p:cNvPr id="4" name="AutoShape 3">
            <a:extLst>
              <a:ext uri="{FF2B5EF4-FFF2-40B4-BE49-F238E27FC236}">
                <a16:creationId xmlns:a16="http://schemas.microsoft.com/office/drawing/2014/main" id="{34EC34F0-3899-4810-B18F-B6827C022BA4}"/>
              </a:ext>
            </a:extLst>
          </p:cNvPr>
          <p:cNvSpPr>
            <a:spLocks noChangeArrowheads="1"/>
          </p:cNvSpPr>
          <p:nvPr/>
        </p:nvSpPr>
        <p:spPr bwMode="auto">
          <a:xfrm>
            <a:off x="2153195" y="3407306"/>
            <a:ext cx="3733800" cy="1600200"/>
          </a:xfrm>
          <a:prstGeom prst="hexagon">
            <a:avLst>
              <a:gd name="adj" fmla="val 26185"/>
              <a:gd name="vf" fmla="val 115470"/>
            </a:avLst>
          </a:prstGeom>
          <a:gradFill rotWithShape="1">
            <a:gsLst>
              <a:gs pos="0">
                <a:schemeClr val="accent1">
                  <a:gamma/>
                  <a:tint val="10196"/>
                  <a:invGamma/>
                </a:schemeClr>
              </a:gs>
              <a:gs pos="100000">
                <a:schemeClr val="accent1"/>
              </a:gs>
            </a:gsLst>
            <a:lin ang="5400000" scaled="1"/>
          </a:gradFill>
          <a:ln w="9525" algn="ctr">
            <a:solidFill>
              <a:schemeClr val="tx1"/>
            </a:solidFill>
            <a:miter lim="800000"/>
            <a:headEnd/>
            <a:tailEnd/>
          </a:ln>
          <a:effectLst>
            <a:outerShdw dist="35921" dir="2700000" algn="ctr" rotWithShape="0">
              <a:schemeClr val="tx1">
                <a:alpha val="50000"/>
              </a:schemeClr>
            </a:outerShdw>
          </a:effectLst>
        </p:spPr>
        <p:txBody>
          <a:bodyPr wrap="none" anchor="ctr"/>
          <a:lstStyle/>
          <a:p>
            <a:pPr algn="ctr">
              <a:lnSpc>
                <a:spcPct val="80000"/>
              </a:lnSpc>
              <a:defRPr/>
            </a:pPr>
            <a:endParaRPr lang="zh-CN" altLang="en-US" sz="1800" b="1">
              <a:latin typeface="Arial" charset="0"/>
              <a:cs typeface="Arial" charset="0"/>
            </a:endParaRPr>
          </a:p>
        </p:txBody>
      </p:sp>
      <p:sp>
        <p:nvSpPr>
          <p:cNvPr id="5" name="AutoShape 4">
            <a:extLst>
              <a:ext uri="{FF2B5EF4-FFF2-40B4-BE49-F238E27FC236}">
                <a16:creationId xmlns:a16="http://schemas.microsoft.com/office/drawing/2014/main" id="{79584637-A354-4E96-8301-72F4BEC1960F}"/>
              </a:ext>
            </a:extLst>
          </p:cNvPr>
          <p:cNvSpPr>
            <a:spLocks noChangeArrowheads="1"/>
          </p:cNvSpPr>
          <p:nvPr/>
        </p:nvSpPr>
        <p:spPr bwMode="auto">
          <a:xfrm>
            <a:off x="6187032" y="3407306"/>
            <a:ext cx="1519238" cy="1600200"/>
          </a:xfrm>
          <a:prstGeom prst="hexagon">
            <a:avLst>
              <a:gd name="adj" fmla="val 11222"/>
              <a:gd name="vf" fmla="val 115470"/>
            </a:avLst>
          </a:prstGeom>
          <a:gradFill rotWithShape="1">
            <a:gsLst>
              <a:gs pos="0">
                <a:schemeClr val="accent1">
                  <a:gamma/>
                  <a:tint val="10196"/>
                  <a:invGamma/>
                </a:schemeClr>
              </a:gs>
              <a:gs pos="100000">
                <a:schemeClr val="accent1"/>
              </a:gs>
            </a:gsLst>
            <a:lin ang="5400000" scaled="1"/>
          </a:gradFill>
          <a:ln w="9525" algn="ctr">
            <a:solidFill>
              <a:schemeClr val="tx1"/>
            </a:solidFill>
            <a:miter lim="800000"/>
            <a:headEnd/>
            <a:tailEnd/>
          </a:ln>
          <a:effectLst>
            <a:outerShdw dist="35921" dir="2700000" algn="ctr" rotWithShape="0">
              <a:schemeClr val="tx1">
                <a:alpha val="50000"/>
              </a:schemeClr>
            </a:outerShdw>
          </a:effectLst>
        </p:spPr>
        <p:txBody>
          <a:bodyPr wrap="none" anchor="ctr"/>
          <a:lstStyle/>
          <a:p>
            <a:pPr algn="ctr">
              <a:lnSpc>
                <a:spcPct val="80000"/>
              </a:lnSpc>
              <a:defRPr/>
            </a:pPr>
            <a:endParaRPr lang="zh-CN" altLang="en-US" sz="1000" b="1">
              <a:solidFill>
                <a:srgbClr val="000000"/>
              </a:solidFill>
              <a:latin typeface="Arial Narrow" pitchFamily="34" charset="0"/>
              <a:cs typeface="Arial" charset="0"/>
            </a:endParaRPr>
          </a:p>
        </p:txBody>
      </p:sp>
      <p:sp>
        <p:nvSpPr>
          <p:cNvPr id="6" name="AutoShape 5">
            <a:extLst>
              <a:ext uri="{FF2B5EF4-FFF2-40B4-BE49-F238E27FC236}">
                <a16:creationId xmlns:a16="http://schemas.microsoft.com/office/drawing/2014/main" id="{04B5874F-B2D8-4BF6-98F5-B49C121FDC98}"/>
              </a:ext>
            </a:extLst>
          </p:cNvPr>
          <p:cNvSpPr>
            <a:spLocks noChangeArrowheads="1"/>
          </p:cNvSpPr>
          <p:nvPr/>
        </p:nvSpPr>
        <p:spPr bwMode="auto">
          <a:xfrm>
            <a:off x="2296070" y="5717118"/>
            <a:ext cx="5400675" cy="306388"/>
          </a:xfrm>
          <a:prstGeom prst="roundRect">
            <a:avLst>
              <a:gd name="adj" fmla="val 16667"/>
            </a:avLst>
          </a:prstGeom>
          <a:solidFill>
            <a:schemeClr val="bg2">
              <a:lumMod val="90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zh-CN" altLang="en-US" sz="2000" b="1">
                <a:solidFill>
                  <a:srgbClr val="000000"/>
                </a:solidFill>
                <a:latin typeface="微软雅黑" panose="020B0503020204020204" pitchFamily="34" charset="-122"/>
                <a:ea typeface="微软雅黑" panose="020B0503020204020204" pitchFamily="34" charset="-122"/>
              </a:rPr>
              <a:t>操作系统</a:t>
            </a:r>
          </a:p>
        </p:txBody>
      </p:sp>
      <p:sp>
        <p:nvSpPr>
          <p:cNvPr id="7" name="AutoShape 6">
            <a:extLst>
              <a:ext uri="{FF2B5EF4-FFF2-40B4-BE49-F238E27FC236}">
                <a16:creationId xmlns:a16="http://schemas.microsoft.com/office/drawing/2014/main" id="{910C4399-0C27-481E-B423-6B3CEE1153B2}"/>
              </a:ext>
            </a:extLst>
          </p:cNvPr>
          <p:cNvSpPr>
            <a:spLocks noChangeArrowheads="1"/>
          </p:cNvSpPr>
          <p:nvPr/>
        </p:nvSpPr>
        <p:spPr bwMode="auto">
          <a:xfrm>
            <a:off x="3340645" y="2818343"/>
            <a:ext cx="1400175" cy="449263"/>
          </a:xfrm>
          <a:prstGeom prst="roundRect">
            <a:avLst>
              <a:gd name="adj" fmla="val 16667"/>
            </a:avLst>
          </a:prstGeom>
          <a:gradFill rotWithShape="1">
            <a:gsLst>
              <a:gs pos="0">
                <a:schemeClr val="accent1">
                  <a:gamma/>
                  <a:tint val="10196"/>
                  <a:invGamma/>
                </a:schemeClr>
              </a:gs>
              <a:gs pos="100000">
                <a:schemeClr val="accent1"/>
              </a:gs>
            </a:gsLst>
            <a:lin ang="5400000" scaled="1"/>
          </a:gradFill>
          <a:ln w="9525" algn="ctr">
            <a:solidFill>
              <a:schemeClr val="tx1"/>
            </a:solidFill>
            <a:round/>
            <a:headEnd/>
            <a:tailEnd/>
          </a:ln>
          <a:effectLst>
            <a:outerShdw dist="35921" dir="2700000" algn="ctr" rotWithShape="0">
              <a:schemeClr val="tx1">
                <a:alpha val="50000"/>
              </a:schemeClr>
            </a:outerShdw>
          </a:effectLst>
        </p:spPr>
        <p:txBody>
          <a:bodyPr wrap="none" anchor="ctr"/>
          <a:lstStyle/>
          <a:p>
            <a:pPr algn="ctr">
              <a:lnSpc>
                <a:spcPct val="80000"/>
              </a:lnSpc>
              <a:defRPr/>
            </a:pPr>
            <a:r>
              <a:rPr lang="en-US" altLang="zh-CN" sz="1600" b="1">
                <a:solidFill>
                  <a:srgbClr val="000000"/>
                </a:solidFill>
                <a:latin typeface="Arial Narrow" pitchFamily="34" charset="0"/>
                <a:cs typeface="Arial" charset="0"/>
              </a:rPr>
              <a:t>Socket </a:t>
            </a:r>
            <a:r>
              <a:rPr lang="zh-CN" altLang="en-US" sz="1600" b="1">
                <a:solidFill>
                  <a:srgbClr val="000000"/>
                </a:solidFill>
                <a:latin typeface="Arial Narrow" pitchFamily="34" charset="0"/>
                <a:cs typeface="Arial" charset="0"/>
              </a:rPr>
              <a:t>服务器</a:t>
            </a:r>
            <a:endParaRPr lang="zh-CN" altLang="en-US" sz="1000" b="1">
              <a:solidFill>
                <a:srgbClr val="000000"/>
              </a:solidFill>
              <a:latin typeface="Arial Narrow" pitchFamily="34" charset="0"/>
              <a:cs typeface="Arial" charset="0"/>
            </a:endParaRPr>
          </a:p>
        </p:txBody>
      </p:sp>
      <p:sp>
        <p:nvSpPr>
          <p:cNvPr id="8" name="Line 7">
            <a:extLst>
              <a:ext uri="{FF2B5EF4-FFF2-40B4-BE49-F238E27FC236}">
                <a16:creationId xmlns:a16="http://schemas.microsoft.com/office/drawing/2014/main" id="{255E45A6-E21F-4D84-B88B-7AEDBED8ACD5}"/>
              </a:ext>
            </a:extLst>
          </p:cNvPr>
          <p:cNvSpPr>
            <a:spLocks noChangeShapeType="1"/>
          </p:cNvSpPr>
          <p:nvPr/>
        </p:nvSpPr>
        <p:spPr bwMode="blackWhite">
          <a:xfrm flipH="1" flipV="1">
            <a:off x="833982" y="3969281"/>
            <a:ext cx="685800"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85B83541-D082-4037-B3A0-89184752DB2E}"/>
              </a:ext>
            </a:extLst>
          </p:cNvPr>
          <p:cNvSpPr>
            <a:spLocks noChangeArrowheads="1"/>
          </p:cNvSpPr>
          <p:nvPr/>
        </p:nvSpPr>
        <p:spPr bwMode="auto">
          <a:xfrm flipH="1">
            <a:off x="951375" y="1511611"/>
            <a:ext cx="752475" cy="541337"/>
          </a:xfrm>
          <a:prstGeom prst="ellipse">
            <a:avLst/>
          </a:prstGeom>
          <a:solidFill>
            <a:schemeClr val="bg2">
              <a:lumMod val="75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en-US" altLang="zh-CN" sz="1000" b="1" dirty="0">
                <a:solidFill>
                  <a:schemeClr val="bg1"/>
                </a:solidFill>
                <a:latin typeface="微软雅黑" panose="020B0503020204020204" pitchFamily="34" charset="-122"/>
                <a:ea typeface="微软雅黑" panose="020B0503020204020204" pitchFamily="34" charset="-122"/>
              </a:rPr>
              <a:t>RF</a:t>
            </a:r>
            <a:r>
              <a:rPr lang="zh-CN" altLang="en-US" sz="1000" b="1" dirty="0">
                <a:solidFill>
                  <a:schemeClr val="bg1"/>
                </a:solidFill>
                <a:latin typeface="微软雅黑" panose="020B0503020204020204" pitchFamily="34" charset="-122"/>
                <a:ea typeface="微软雅黑" panose="020B0503020204020204" pitchFamily="34" charset="-122"/>
              </a:rPr>
              <a:t>手持设备</a:t>
            </a:r>
          </a:p>
        </p:txBody>
      </p:sp>
      <p:grpSp>
        <p:nvGrpSpPr>
          <p:cNvPr id="10" name="Group 9">
            <a:extLst>
              <a:ext uri="{FF2B5EF4-FFF2-40B4-BE49-F238E27FC236}">
                <a16:creationId xmlns:a16="http://schemas.microsoft.com/office/drawing/2014/main" id="{4EB3B53A-480E-4560-940E-1E5CE096B16A}"/>
              </a:ext>
            </a:extLst>
          </p:cNvPr>
          <p:cNvGrpSpPr>
            <a:grpSpLocks/>
          </p:cNvGrpSpPr>
          <p:nvPr/>
        </p:nvGrpSpPr>
        <p:grpSpPr bwMode="auto">
          <a:xfrm>
            <a:off x="1667419" y="1669714"/>
            <a:ext cx="1882775" cy="1155147"/>
            <a:chOff x="1927" y="1014"/>
            <a:chExt cx="772" cy="919"/>
          </a:xfrm>
        </p:grpSpPr>
        <p:sp>
          <p:nvSpPr>
            <p:cNvPr id="11" name="Arc 10">
              <a:extLst>
                <a:ext uri="{FF2B5EF4-FFF2-40B4-BE49-F238E27FC236}">
                  <a16:creationId xmlns:a16="http://schemas.microsoft.com/office/drawing/2014/main" id="{1489D44B-BB46-45CD-95CB-7888CBCE6F2F}"/>
                </a:ext>
              </a:extLst>
            </p:cNvPr>
            <p:cNvSpPr>
              <a:spLocks/>
            </p:cNvSpPr>
            <p:nvPr/>
          </p:nvSpPr>
          <p:spPr bwMode="blackWhite">
            <a:xfrm rot="5485723" flipH="1">
              <a:off x="2502" y="1014"/>
              <a:ext cx="191" cy="193"/>
            </a:xfrm>
            <a:custGeom>
              <a:avLst/>
              <a:gdLst>
                <a:gd name="T0" fmla="*/ 0 w 25612"/>
                <a:gd name="T1" fmla="*/ 0 h 24835"/>
                <a:gd name="T2" fmla="*/ 0 w 25612"/>
                <a:gd name="T3" fmla="*/ 0 h 24835"/>
                <a:gd name="T4" fmla="*/ 0 w 25612"/>
                <a:gd name="T5" fmla="*/ 0 h 24835"/>
                <a:gd name="T6" fmla="*/ 0 60000 65536"/>
                <a:gd name="T7" fmla="*/ 0 60000 65536"/>
                <a:gd name="T8" fmla="*/ 0 60000 65536"/>
                <a:gd name="T9" fmla="*/ 0 w 25612"/>
                <a:gd name="T10" fmla="*/ 0 h 24835"/>
                <a:gd name="T11" fmla="*/ 25612 w 25612"/>
                <a:gd name="T12" fmla="*/ 24835 h 24835"/>
              </a:gdLst>
              <a:ahLst/>
              <a:cxnLst>
                <a:cxn ang="T6">
                  <a:pos x="T0" y="T1"/>
                </a:cxn>
                <a:cxn ang="T7">
                  <a:pos x="T2" y="T3"/>
                </a:cxn>
                <a:cxn ang="T8">
                  <a:pos x="T4" y="T5"/>
                </a:cxn>
              </a:cxnLst>
              <a:rect l="T9" t="T10" r="T11" b="T12"/>
              <a:pathLst>
                <a:path w="25612" h="24835" fill="none" extrusionOk="0">
                  <a:moveTo>
                    <a:pt x="-1" y="375"/>
                  </a:moveTo>
                  <a:cubicBezTo>
                    <a:pt x="1322" y="125"/>
                    <a:pt x="2665" y="-1"/>
                    <a:pt x="4012" y="0"/>
                  </a:cubicBezTo>
                  <a:cubicBezTo>
                    <a:pt x="15941" y="0"/>
                    <a:pt x="25612" y="9670"/>
                    <a:pt x="25612" y="21600"/>
                  </a:cubicBezTo>
                  <a:cubicBezTo>
                    <a:pt x="25612" y="22682"/>
                    <a:pt x="25530" y="23764"/>
                    <a:pt x="25368" y="24835"/>
                  </a:cubicBezTo>
                </a:path>
                <a:path w="25612" h="24835" stroke="0" extrusionOk="0">
                  <a:moveTo>
                    <a:pt x="-1" y="375"/>
                  </a:moveTo>
                  <a:cubicBezTo>
                    <a:pt x="1322" y="125"/>
                    <a:pt x="2665" y="-1"/>
                    <a:pt x="4012" y="0"/>
                  </a:cubicBezTo>
                  <a:cubicBezTo>
                    <a:pt x="15941" y="0"/>
                    <a:pt x="25612" y="9670"/>
                    <a:pt x="25612" y="21600"/>
                  </a:cubicBezTo>
                  <a:cubicBezTo>
                    <a:pt x="25612" y="22682"/>
                    <a:pt x="25530" y="23764"/>
                    <a:pt x="25368" y="24835"/>
                  </a:cubicBezTo>
                  <a:lnTo>
                    <a:pt x="4012" y="21600"/>
                  </a:lnTo>
                  <a:lnTo>
                    <a:pt x="-1" y="375"/>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54864" tIns="27432" rIns="54864" bIns="27432"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Line 11">
              <a:extLst>
                <a:ext uri="{FF2B5EF4-FFF2-40B4-BE49-F238E27FC236}">
                  <a16:creationId xmlns:a16="http://schemas.microsoft.com/office/drawing/2014/main" id="{DF4AD64D-8E4F-4DB6-AABE-B494910DC6EA}"/>
                </a:ext>
              </a:extLst>
            </p:cNvPr>
            <p:cNvSpPr>
              <a:spLocks noChangeShapeType="1"/>
            </p:cNvSpPr>
            <p:nvPr/>
          </p:nvSpPr>
          <p:spPr bwMode="blackWhite">
            <a:xfrm flipH="1" flipV="1">
              <a:off x="1927" y="1014"/>
              <a:ext cx="63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p>
          </p:txBody>
        </p:sp>
        <p:sp>
          <p:nvSpPr>
            <p:cNvPr id="13" name="Line 12">
              <a:extLst>
                <a:ext uri="{FF2B5EF4-FFF2-40B4-BE49-F238E27FC236}">
                  <a16:creationId xmlns:a16="http://schemas.microsoft.com/office/drawing/2014/main" id="{2C74023C-5CB5-4B18-85D2-FB64FC643380}"/>
                </a:ext>
              </a:extLst>
            </p:cNvPr>
            <p:cNvSpPr>
              <a:spLocks noChangeShapeType="1"/>
            </p:cNvSpPr>
            <p:nvPr/>
          </p:nvSpPr>
          <p:spPr bwMode="blackWhite">
            <a:xfrm>
              <a:off x="2692" y="1201"/>
              <a:ext cx="7" cy="7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p>
          </p:txBody>
        </p:sp>
      </p:grpSp>
      <p:sp>
        <p:nvSpPr>
          <p:cNvPr id="14" name="Text Box 13">
            <a:extLst>
              <a:ext uri="{FF2B5EF4-FFF2-40B4-BE49-F238E27FC236}">
                <a16:creationId xmlns:a16="http://schemas.microsoft.com/office/drawing/2014/main" id="{DC2639F2-D369-420A-B3D9-7587A9C9FB26}"/>
              </a:ext>
            </a:extLst>
          </p:cNvPr>
          <p:cNvSpPr txBox="1">
            <a:spLocks noChangeArrowheads="1"/>
          </p:cNvSpPr>
          <p:nvPr/>
        </p:nvSpPr>
        <p:spPr bwMode="blackWhite">
          <a:xfrm rot="5400000">
            <a:off x="3695451" y="2266687"/>
            <a:ext cx="97631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54864" tIns="27432" rIns="54864" bIns="27432">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lang="en-US" altLang="zh-CN" sz="1200" b="1" i="1">
                <a:solidFill>
                  <a:srgbClr val="000000"/>
                </a:solidFill>
                <a:latin typeface="Arial Narrow" panose="020B0606020202030204" pitchFamily="34" charset="0"/>
              </a:rPr>
              <a:t>TCP/IP</a:t>
            </a:r>
          </a:p>
        </p:txBody>
      </p:sp>
      <p:sp>
        <p:nvSpPr>
          <p:cNvPr id="15" name="Rectangle 14">
            <a:extLst>
              <a:ext uri="{FF2B5EF4-FFF2-40B4-BE49-F238E27FC236}">
                <a16:creationId xmlns:a16="http://schemas.microsoft.com/office/drawing/2014/main" id="{169F0EC7-B772-4321-B057-E101EFD6E1B1}"/>
              </a:ext>
            </a:extLst>
          </p:cNvPr>
          <p:cNvSpPr>
            <a:spLocks noChangeArrowheads="1"/>
          </p:cNvSpPr>
          <p:nvPr/>
        </p:nvSpPr>
        <p:spPr bwMode="auto">
          <a:xfrm>
            <a:off x="2453232" y="5007506"/>
            <a:ext cx="29591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54864" tIns="27432" rIns="54864" bIns="27432">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800" b="1"/>
              <a:t>J2EE </a:t>
            </a:r>
            <a:r>
              <a:rPr lang="zh-CN" altLang="en-US" sz="1800" b="1"/>
              <a:t>应用服务器</a:t>
            </a:r>
          </a:p>
        </p:txBody>
      </p:sp>
      <p:sp>
        <p:nvSpPr>
          <p:cNvPr id="16" name="AutoShape 15">
            <a:extLst>
              <a:ext uri="{FF2B5EF4-FFF2-40B4-BE49-F238E27FC236}">
                <a16:creationId xmlns:a16="http://schemas.microsoft.com/office/drawing/2014/main" id="{5E8050A6-0251-4CBC-A596-61A28C7D57E5}"/>
              </a:ext>
            </a:extLst>
          </p:cNvPr>
          <p:cNvSpPr>
            <a:spLocks noChangeAspect="1" noChangeArrowheads="1"/>
          </p:cNvSpPr>
          <p:nvPr/>
        </p:nvSpPr>
        <p:spPr bwMode="auto">
          <a:xfrm flipH="1">
            <a:off x="6334670" y="3793068"/>
            <a:ext cx="609600" cy="438150"/>
          </a:xfrm>
          <a:prstGeom prst="can">
            <a:avLst>
              <a:gd name="adj" fmla="val 25000"/>
            </a:avLst>
          </a:prstGeom>
          <a:solidFill>
            <a:schemeClr val="accent2">
              <a:lumMod val="75000"/>
            </a:schemeClr>
          </a:solidFill>
          <a:ln w="9525">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en-US" altLang="zh-CN" sz="1200" dirty="0">
                <a:solidFill>
                  <a:srgbClr val="000000"/>
                </a:solidFill>
                <a:latin typeface="Arial Narrow" pitchFamily="34" charset="0"/>
              </a:rPr>
              <a:t>WM DB</a:t>
            </a:r>
          </a:p>
        </p:txBody>
      </p:sp>
      <p:sp>
        <p:nvSpPr>
          <p:cNvPr id="17" name="Rectangle 16">
            <a:extLst>
              <a:ext uri="{FF2B5EF4-FFF2-40B4-BE49-F238E27FC236}">
                <a16:creationId xmlns:a16="http://schemas.microsoft.com/office/drawing/2014/main" id="{EDEA91A5-E7A5-4DCE-9AD0-94DEDDFFBFFF}"/>
              </a:ext>
            </a:extLst>
          </p:cNvPr>
          <p:cNvSpPr>
            <a:spLocks noChangeArrowheads="1"/>
          </p:cNvSpPr>
          <p:nvPr/>
        </p:nvSpPr>
        <p:spPr bwMode="auto">
          <a:xfrm>
            <a:off x="6555332" y="5029731"/>
            <a:ext cx="7969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54864" tIns="27432" rIns="54864" bIns="27432">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00" b="1"/>
              <a:t>数据库</a:t>
            </a:r>
          </a:p>
        </p:txBody>
      </p:sp>
      <p:sp>
        <p:nvSpPr>
          <p:cNvPr id="18" name="Oval 17">
            <a:extLst>
              <a:ext uri="{FF2B5EF4-FFF2-40B4-BE49-F238E27FC236}">
                <a16:creationId xmlns:a16="http://schemas.microsoft.com/office/drawing/2014/main" id="{B6CBA0FA-0F9E-4F1B-AC5C-C19D7068FFB6}"/>
              </a:ext>
            </a:extLst>
          </p:cNvPr>
          <p:cNvSpPr>
            <a:spLocks noChangeArrowheads="1"/>
          </p:cNvSpPr>
          <p:nvPr/>
        </p:nvSpPr>
        <p:spPr bwMode="auto">
          <a:xfrm flipH="1">
            <a:off x="100557" y="3778781"/>
            <a:ext cx="752475" cy="541337"/>
          </a:xfrm>
          <a:prstGeom prst="ellipse">
            <a:avLst/>
          </a:prstGeom>
          <a:solidFill>
            <a:schemeClr val="bg2">
              <a:lumMod val="75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en-US" altLang="zh-CN" sz="1000" b="1">
                <a:solidFill>
                  <a:schemeClr val="bg1"/>
                </a:solidFill>
                <a:latin typeface="微软雅黑" panose="020B0503020204020204" pitchFamily="34" charset="-122"/>
                <a:ea typeface="微软雅黑" panose="020B0503020204020204" pitchFamily="34" charset="-122"/>
              </a:rPr>
              <a:t>Web</a:t>
            </a:r>
            <a:r>
              <a:rPr lang="zh-CN" altLang="en-US" sz="1000" b="1">
                <a:solidFill>
                  <a:schemeClr val="bg1"/>
                </a:solidFill>
                <a:latin typeface="微软雅黑" panose="020B0503020204020204" pitchFamily="34" charset="-122"/>
                <a:ea typeface="微软雅黑" panose="020B0503020204020204" pitchFamily="34" charset="-122"/>
              </a:rPr>
              <a:t>客户端</a:t>
            </a:r>
          </a:p>
        </p:txBody>
      </p:sp>
      <p:sp>
        <p:nvSpPr>
          <p:cNvPr id="19" name="Oval 18">
            <a:extLst>
              <a:ext uri="{FF2B5EF4-FFF2-40B4-BE49-F238E27FC236}">
                <a16:creationId xmlns:a16="http://schemas.microsoft.com/office/drawing/2014/main" id="{8AD5FFAD-533A-4FAD-8777-D9249F2E77B6}"/>
              </a:ext>
            </a:extLst>
          </p:cNvPr>
          <p:cNvSpPr>
            <a:spLocks noChangeArrowheads="1"/>
          </p:cNvSpPr>
          <p:nvPr/>
        </p:nvSpPr>
        <p:spPr bwMode="auto">
          <a:xfrm flipH="1">
            <a:off x="100557" y="4769381"/>
            <a:ext cx="752475" cy="541337"/>
          </a:xfrm>
          <a:prstGeom prst="ellipse">
            <a:avLst/>
          </a:prstGeom>
          <a:solidFill>
            <a:schemeClr val="bg2">
              <a:lumMod val="75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en-US" altLang="zh-CN" sz="1000" b="1">
                <a:solidFill>
                  <a:schemeClr val="bg1"/>
                </a:solidFill>
                <a:latin typeface="微软雅黑" panose="020B0503020204020204" pitchFamily="34" charset="-122"/>
                <a:ea typeface="微软雅黑" panose="020B0503020204020204" pitchFamily="34" charset="-122"/>
              </a:rPr>
              <a:t>Web </a:t>
            </a:r>
            <a:r>
              <a:rPr lang="zh-CN" altLang="en-US" sz="1000" b="1">
                <a:solidFill>
                  <a:schemeClr val="bg1"/>
                </a:solidFill>
                <a:latin typeface="微软雅黑" panose="020B0503020204020204" pitchFamily="34" charset="-122"/>
                <a:ea typeface="微软雅黑" panose="020B0503020204020204" pitchFamily="34" charset="-122"/>
              </a:rPr>
              <a:t>端</a:t>
            </a:r>
          </a:p>
        </p:txBody>
      </p:sp>
      <p:sp>
        <p:nvSpPr>
          <p:cNvPr id="20" name="Line 19">
            <a:extLst>
              <a:ext uri="{FF2B5EF4-FFF2-40B4-BE49-F238E27FC236}">
                <a16:creationId xmlns:a16="http://schemas.microsoft.com/office/drawing/2014/main" id="{959426E4-E04F-4B39-9003-0EA015B898B6}"/>
              </a:ext>
            </a:extLst>
          </p:cNvPr>
          <p:cNvSpPr>
            <a:spLocks noChangeShapeType="1"/>
          </p:cNvSpPr>
          <p:nvPr/>
        </p:nvSpPr>
        <p:spPr bwMode="blackWhite">
          <a:xfrm flipH="1" flipV="1">
            <a:off x="843507" y="5012268"/>
            <a:ext cx="685800"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Text Box 20">
            <a:extLst>
              <a:ext uri="{FF2B5EF4-FFF2-40B4-BE49-F238E27FC236}">
                <a16:creationId xmlns:a16="http://schemas.microsoft.com/office/drawing/2014/main" id="{85981783-58FC-4A47-A091-3B22ACFAABDD}"/>
              </a:ext>
            </a:extLst>
          </p:cNvPr>
          <p:cNvSpPr txBox="1">
            <a:spLocks noChangeArrowheads="1"/>
          </p:cNvSpPr>
          <p:nvPr/>
        </p:nvSpPr>
        <p:spPr bwMode="blackWhite">
          <a:xfrm>
            <a:off x="738732" y="4031193"/>
            <a:ext cx="97631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54864" tIns="27432" rIns="54864" bIns="27432">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lang="en-US" altLang="zh-CN" sz="1200" b="1" i="1">
                <a:solidFill>
                  <a:srgbClr val="000000"/>
                </a:solidFill>
                <a:latin typeface="Arial Narrow" panose="020B0606020202030204" pitchFamily="34" charset="0"/>
              </a:rPr>
              <a:t>HTTP</a:t>
            </a:r>
          </a:p>
        </p:txBody>
      </p:sp>
      <p:sp>
        <p:nvSpPr>
          <p:cNvPr id="22" name="Text Box 21">
            <a:extLst>
              <a:ext uri="{FF2B5EF4-FFF2-40B4-BE49-F238E27FC236}">
                <a16:creationId xmlns:a16="http://schemas.microsoft.com/office/drawing/2014/main" id="{10A39086-E60D-40DF-9FF5-2BE6FC266EA6}"/>
              </a:ext>
            </a:extLst>
          </p:cNvPr>
          <p:cNvSpPr txBox="1">
            <a:spLocks noChangeArrowheads="1"/>
          </p:cNvSpPr>
          <p:nvPr/>
        </p:nvSpPr>
        <p:spPr bwMode="blackWhite">
          <a:xfrm>
            <a:off x="738732" y="5021793"/>
            <a:ext cx="97631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54864" tIns="27432" rIns="54864" bIns="27432">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lang="en-US" altLang="zh-CN" sz="1200" b="1" i="1">
                <a:solidFill>
                  <a:srgbClr val="000000"/>
                </a:solidFill>
                <a:latin typeface="Arial Narrow" panose="020B0606020202030204" pitchFamily="34" charset="0"/>
              </a:rPr>
              <a:t>HTTP</a:t>
            </a:r>
          </a:p>
        </p:txBody>
      </p:sp>
      <p:sp>
        <p:nvSpPr>
          <p:cNvPr id="23" name="AutoShape 22">
            <a:extLst>
              <a:ext uri="{FF2B5EF4-FFF2-40B4-BE49-F238E27FC236}">
                <a16:creationId xmlns:a16="http://schemas.microsoft.com/office/drawing/2014/main" id="{4CF32E8D-51EB-4132-926F-BAA4F6367C54}"/>
              </a:ext>
            </a:extLst>
          </p:cNvPr>
          <p:cNvSpPr>
            <a:spLocks noChangeArrowheads="1"/>
          </p:cNvSpPr>
          <p:nvPr/>
        </p:nvSpPr>
        <p:spPr bwMode="auto">
          <a:xfrm rot="16200000">
            <a:off x="782389" y="4482836"/>
            <a:ext cx="1981200" cy="449263"/>
          </a:xfrm>
          <a:prstGeom prst="roundRect">
            <a:avLst>
              <a:gd name="adj" fmla="val 16667"/>
            </a:avLst>
          </a:prstGeom>
          <a:gradFill rotWithShape="1">
            <a:gsLst>
              <a:gs pos="0">
                <a:schemeClr val="accent1">
                  <a:gamma/>
                  <a:tint val="10196"/>
                  <a:invGamma/>
                </a:schemeClr>
              </a:gs>
              <a:gs pos="100000">
                <a:schemeClr val="accent1"/>
              </a:gs>
            </a:gsLst>
            <a:lin ang="5400000" scaled="1"/>
          </a:gradFill>
          <a:ln w="9525" algn="ctr">
            <a:solidFill>
              <a:schemeClr val="tx1"/>
            </a:solidFill>
            <a:round/>
            <a:headEnd/>
            <a:tailEnd/>
          </a:ln>
          <a:effectLst>
            <a:outerShdw dist="35921" dir="2700000" algn="ctr" rotWithShape="0">
              <a:schemeClr val="tx1">
                <a:alpha val="50000"/>
              </a:schemeClr>
            </a:outerShdw>
          </a:effectLst>
        </p:spPr>
        <p:txBody>
          <a:bodyPr wrap="none" anchor="ctr"/>
          <a:lstStyle/>
          <a:p>
            <a:pPr algn="ctr">
              <a:lnSpc>
                <a:spcPct val="80000"/>
              </a:lnSpc>
              <a:defRPr/>
            </a:pPr>
            <a:r>
              <a:rPr lang="en-US" altLang="zh-CN" sz="1600" b="1">
                <a:solidFill>
                  <a:srgbClr val="000000"/>
                </a:solidFill>
                <a:latin typeface="Arial Narrow" pitchFamily="34" charset="0"/>
                <a:cs typeface="Arial" charset="0"/>
              </a:rPr>
              <a:t>Web </a:t>
            </a:r>
            <a:r>
              <a:rPr lang="zh-CN" altLang="en-US" sz="1600" b="1">
                <a:solidFill>
                  <a:srgbClr val="000000"/>
                </a:solidFill>
                <a:latin typeface="Arial Narrow" pitchFamily="34" charset="0"/>
                <a:cs typeface="Arial" charset="0"/>
              </a:rPr>
              <a:t>服务器</a:t>
            </a:r>
            <a:endParaRPr lang="zh-CN" altLang="en-US" sz="1000" b="1">
              <a:solidFill>
                <a:srgbClr val="000000"/>
              </a:solidFill>
              <a:latin typeface="Arial Narrow" pitchFamily="34" charset="0"/>
              <a:cs typeface="Arial" charset="0"/>
            </a:endParaRPr>
          </a:p>
        </p:txBody>
      </p:sp>
      <p:sp>
        <p:nvSpPr>
          <p:cNvPr id="24" name="AutoShape 23">
            <a:extLst>
              <a:ext uri="{FF2B5EF4-FFF2-40B4-BE49-F238E27FC236}">
                <a16:creationId xmlns:a16="http://schemas.microsoft.com/office/drawing/2014/main" id="{7B6E322B-372F-4D3B-8875-A27E99AFD717}"/>
              </a:ext>
            </a:extLst>
          </p:cNvPr>
          <p:cNvSpPr>
            <a:spLocks noChangeArrowheads="1"/>
          </p:cNvSpPr>
          <p:nvPr/>
        </p:nvSpPr>
        <p:spPr bwMode="auto">
          <a:xfrm>
            <a:off x="2605632" y="3483506"/>
            <a:ext cx="1447800" cy="1447800"/>
          </a:xfrm>
          <a:prstGeom prst="roundRect">
            <a:avLst>
              <a:gd name="adj" fmla="val 16667"/>
            </a:avLst>
          </a:prstGeom>
          <a:gradFill rotWithShape="1">
            <a:gsLst>
              <a:gs pos="0">
                <a:srgbClr val="FAEAE5"/>
              </a:gs>
              <a:gs pos="100000">
                <a:srgbClr val="CC3300"/>
              </a:gs>
            </a:gsLst>
            <a:lin ang="5400000" scaled="1"/>
          </a:gradFill>
          <a:ln w="9525" algn="ctr">
            <a:solidFill>
              <a:schemeClr val="bg2"/>
            </a:solidFill>
            <a:round/>
            <a:headEnd/>
            <a:tailEnd/>
          </a:ln>
          <a:effectLst>
            <a:outerShdw dist="35921" dir="2700000" algn="ctr" rotWithShape="0">
              <a:schemeClr val="bg2">
                <a:alpha val="50000"/>
              </a:schemeClr>
            </a:outerShdw>
          </a:effectLst>
        </p:spPr>
        <p:txBody>
          <a:bodyPr wrap="none" anchor="ctr"/>
          <a:lstStyle/>
          <a:p>
            <a:pPr>
              <a:lnSpc>
                <a:spcPct val="80000"/>
              </a:lnSpc>
              <a:defRPr/>
            </a:pPr>
            <a:r>
              <a:rPr lang="en-US" altLang="zh-CN" sz="1400" b="1" dirty="0" err="1">
                <a:solidFill>
                  <a:srgbClr val="000000"/>
                </a:solidFill>
                <a:latin typeface="Arial Narrow" pitchFamily="34" charset="0"/>
              </a:rPr>
              <a:t>WebUI</a:t>
            </a:r>
            <a:r>
              <a:rPr lang="en-US" altLang="zh-CN" sz="1400" b="1" dirty="0">
                <a:solidFill>
                  <a:srgbClr val="000000"/>
                </a:solidFill>
                <a:latin typeface="Arial Narrow" pitchFamily="34" charset="0"/>
              </a:rPr>
              <a:t> </a:t>
            </a:r>
            <a:r>
              <a:rPr lang="zh-CN" altLang="en-US" sz="1400" b="1" dirty="0">
                <a:solidFill>
                  <a:srgbClr val="000000"/>
                </a:solidFill>
                <a:latin typeface="Arial Narrow" pitchFamily="34" charset="0"/>
              </a:rPr>
              <a:t>服务</a:t>
            </a:r>
          </a:p>
          <a:p>
            <a:pPr>
              <a:lnSpc>
                <a:spcPct val="80000"/>
              </a:lnSpc>
              <a:buFontTx/>
              <a:buChar char="•"/>
              <a:defRPr/>
            </a:pPr>
            <a:r>
              <a:rPr lang="en-US" altLang="zh-CN" sz="1200" dirty="0">
                <a:solidFill>
                  <a:srgbClr val="000000"/>
                </a:solidFill>
                <a:latin typeface="Arial Narrow" pitchFamily="34" charset="0"/>
              </a:rPr>
              <a:t> Screen/Forms</a:t>
            </a:r>
          </a:p>
          <a:p>
            <a:pPr>
              <a:lnSpc>
                <a:spcPct val="80000"/>
              </a:lnSpc>
              <a:buFontTx/>
              <a:buChar char="•"/>
              <a:defRPr/>
            </a:pPr>
            <a:r>
              <a:rPr lang="en-US" altLang="zh-CN" sz="1200" dirty="0">
                <a:solidFill>
                  <a:srgbClr val="000000"/>
                </a:solidFill>
                <a:latin typeface="Arial Narrow" pitchFamily="34" charset="0"/>
              </a:rPr>
              <a:t> Browser Push</a:t>
            </a:r>
          </a:p>
          <a:p>
            <a:pPr>
              <a:lnSpc>
                <a:spcPct val="80000"/>
              </a:lnSpc>
              <a:buFontTx/>
              <a:buChar char="•"/>
              <a:defRPr/>
            </a:pPr>
            <a:r>
              <a:rPr lang="en-US" altLang="zh-CN" sz="1200" dirty="0">
                <a:solidFill>
                  <a:srgbClr val="000000"/>
                </a:solidFill>
                <a:latin typeface="Arial Narrow" pitchFamily="34" charset="0"/>
              </a:rPr>
              <a:t> Screen Popups</a:t>
            </a:r>
          </a:p>
          <a:p>
            <a:pPr>
              <a:lnSpc>
                <a:spcPct val="80000"/>
              </a:lnSpc>
              <a:buFontTx/>
              <a:buChar char="•"/>
              <a:defRPr/>
            </a:pPr>
            <a:r>
              <a:rPr lang="en-US" altLang="zh-CN" sz="1200" dirty="0">
                <a:solidFill>
                  <a:srgbClr val="000000"/>
                </a:solidFill>
                <a:latin typeface="Arial Narrow" pitchFamily="34" charset="0"/>
              </a:rPr>
              <a:t> Dialogs</a:t>
            </a:r>
          </a:p>
          <a:p>
            <a:pPr>
              <a:lnSpc>
                <a:spcPct val="80000"/>
              </a:lnSpc>
              <a:buFontTx/>
              <a:buChar char="•"/>
              <a:defRPr/>
            </a:pPr>
            <a:r>
              <a:rPr lang="en-US" altLang="zh-CN" sz="1200" dirty="0">
                <a:solidFill>
                  <a:srgbClr val="000000"/>
                </a:solidFill>
                <a:latin typeface="Arial Narrow" pitchFamily="34" charset="0"/>
              </a:rPr>
              <a:t> State Management</a:t>
            </a:r>
          </a:p>
          <a:p>
            <a:pPr>
              <a:lnSpc>
                <a:spcPct val="80000"/>
              </a:lnSpc>
              <a:buFontTx/>
              <a:buChar char="•"/>
              <a:defRPr/>
            </a:pPr>
            <a:r>
              <a:rPr lang="en-US" altLang="zh-CN" sz="1200" dirty="0">
                <a:solidFill>
                  <a:srgbClr val="000000"/>
                </a:solidFill>
                <a:latin typeface="Arial Narrow" pitchFamily="34" charset="0"/>
              </a:rPr>
              <a:t> Reporting Services</a:t>
            </a:r>
          </a:p>
          <a:p>
            <a:pPr>
              <a:lnSpc>
                <a:spcPct val="80000"/>
              </a:lnSpc>
              <a:defRPr/>
            </a:pPr>
            <a:endParaRPr lang="zh-CN" altLang="en-US" sz="1200" dirty="0">
              <a:solidFill>
                <a:srgbClr val="000000"/>
              </a:solidFill>
              <a:latin typeface="Arial Narrow" pitchFamily="34" charset="0"/>
            </a:endParaRPr>
          </a:p>
        </p:txBody>
      </p:sp>
      <p:sp>
        <p:nvSpPr>
          <p:cNvPr id="25" name="AutoShape 24">
            <a:extLst>
              <a:ext uri="{FF2B5EF4-FFF2-40B4-BE49-F238E27FC236}">
                <a16:creationId xmlns:a16="http://schemas.microsoft.com/office/drawing/2014/main" id="{6235210C-60EB-48F8-9A67-0D1CE4FEED32}"/>
              </a:ext>
            </a:extLst>
          </p:cNvPr>
          <p:cNvSpPr>
            <a:spLocks noChangeArrowheads="1"/>
          </p:cNvSpPr>
          <p:nvPr/>
        </p:nvSpPr>
        <p:spPr bwMode="auto">
          <a:xfrm>
            <a:off x="4205832" y="3483506"/>
            <a:ext cx="1371600" cy="1447800"/>
          </a:xfrm>
          <a:prstGeom prst="roundRect">
            <a:avLst>
              <a:gd name="adj" fmla="val 16667"/>
            </a:avLst>
          </a:prstGeom>
          <a:gradFill rotWithShape="1">
            <a:gsLst>
              <a:gs pos="0">
                <a:srgbClr val="FAEAE5"/>
              </a:gs>
              <a:gs pos="100000">
                <a:srgbClr val="CC3300"/>
              </a:gs>
            </a:gsLst>
            <a:lin ang="5400000" scaled="1"/>
          </a:gradFill>
          <a:ln w="9525" algn="ctr">
            <a:solidFill>
              <a:schemeClr val="bg2"/>
            </a:solidFill>
            <a:round/>
            <a:headEnd/>
            <a:tailEnd/>
          </a:ln>
          <a:effectLst>
            <a:outerShdw dist="35921" dir="2700000" algn="ctr" rotWithShape="0">
              <a:schemeClr val="bg2">
                <a:alpha val="50000"/>
              </a:schemeClr>
            </a:outerShdw>
          </a:effectLst>
        </p:spPr>
        <p:txBody>
          <a:bodyPr wrap="none" anchor="ctr"/>
          <a:lstStyle/>
          <a:p>
            <a:pPr fontAlgn="t">
              <a:lnSpc>
                <a:spcPct val="80000"/>
              </a:lnSpc>
              <a:defRPr/>
            </a:pPr>
            <a:r>
              <a:rPr lang="zh-CN" altLang="en-US" sz="1400" b="1" dirty="0">
                <a:solidFill>
                  <a:srgbClr val="000000"/>
                </a:solidFill>
                <a:latin typeface="Arial Narrow" pitchFamily="34" charset="0"/>
              </a:rPr>
              <a:t>应用服务</a:t>
            </a:r>
          </a:p>
          <a:p>
            <a:pPr fontAlgn="t">
              <a:lnSpc>
                <a:spcPct val="80000"/>
              </a:lnSpc>
              <a:defRPr/>
            </a:pPr>
            <a:endParaRPr lang="en-US" altLang="zh-CN" sz="1400" b="1" dirty="0">
              <a:solidFill>
                <a:srgbClr val="000000"/>
              </a:solidFill>
              <a:latin typeface="Arial Narrow" pitchFamily="34" charset="0"/>
            </a:endParaRPr>
          </a:p>
          <a:p>
            <a:pPr fontAlgn="t">
              <a:lnSpc>
                <a:spcPct val="80000"/>
              </a:lnSpc>
              <a:defRPr/>
            </a:pPr>
            <a:r>
              <a:rPr lang="en-US" altLang="zh-CN" sz="1400" b="1" dirty="0">
                <a:solidFill>
                  <a:srgbClr val="000000"/>
                </a:solidFill>
                <a:latin typeface="Arial Narrow" pitchFamily="34" charset="0"/>
              </a:rPr>
              <a:t>EJB Container</a:t>
            </a:r>
          </a:p>
          <a:p>
            <a:pPr fontAlgn="t">
              <a:lnSpc>
                <a:spcPct val="80000"/>
              </a:lnSpc>
              <a:buFontTx/>
              <a:buChar char="•"/>
              <a:defRPr/>
            </a:pPr>
            <a:r>
              <a:rPr lang="en-US" altLang="zh-CN" sz="1200" dirty="0">
                <a:solidFill>
                  <a:srgbClr val="000000"/>
                </a:solidFill>
                <a:latin typeface="Arial Narrow" pitchFamily="34" charset="0"/>
              </a:rPr>
              <a:t> TSO Dispatcher</a:t>
            </a:r>
          </a:p>
          <a:p>
            <a:pPr fontAlgn="t">
              <a:lnSpc>
                <a:spcPct val="80000"/>
              </a:lnSpc>
              <a:buFontTx/>
              <a:buChar char="•"/>
              <a:defRPr/>
            </a:pPr>
            <a:r>
              <a:rPr lang="en-US" altLang="zh-CN" sz="1200" dirty="0">
                <a:solidFill>
                  <a:srgbClr val="000000"/>
                </a:solidFill>
                <a:latin typeface="Arial Narrow" pitchFamily="34" charset="0"/>
              </a:rPr>
              <a:t> License Interface</a:t>
            </a:r>
          </a:p>
          <a:p>
            <a:pPr fontAlgn="t">
              <a:lnSpc>
                <a:spcPct val="80000"/>
              </a:lnSpc>
              <a:buFontTx/>
              <a:buChar char="•"/>
              <a:defRPr/>
            </a:pPr>
            <a:endParaRPr lang="en-US" altLang="zh-CN" sz="1200" dirty="0">
              <a:solidFill>
                <a:srgbClr val="000000"/>
              </a:solidFill>
              <a:latin typeface="Arial Narrow" pitchFamily="34" charset="0"/>
            </a:endParaRPr>
          </a:p>
          <a:p>
            <a:pPr fontAlgn="t">
              <a:lnSpc>
                <a:spcPct val="80000"/>
              </a:lnSpc>
              <a:buFontTx/>
              <a:buChar char="•"/>
              <a:defRPr/>
            </a:pPr>
            <a:endParaRPr lang="en-US" altLang="zh-CN" sz="1200" dirty="0">
              <a:solidFill>
                <a:srgbClr val="000000"/>
              </a:solidFill>
              <a:latin typeface="Arial Narrow" pitchFamily="34" charset="0"/>
            </a:endParaRPr>
          </a:p>
          <a:p>
            <a:pPr fontAlgn="t">
              <a:lnSpc>
                <a:spcPct val="80000"/>
              </a:lnSpc>
              <a:buFontTx/>
              <a:buChar char="•"/>
              <a:defRPr/>
            </a:pPr>
            <a:endParaRPr lang="en-US" altLang="zh-CN" sz="1200" dirty="0">
              <a:solidFill>
                <a:srgbClr val="000000"/>
              </a:solidFill>
              <a:latin typeface="Arial Narrow" pitchFamily="34" charset="0"/>
            </a:endParaRPr>
          </a:p>
        </p:txBody>
      </p:sp>
      <p:sp>
        <p:nvSpPr>
          <p:cNvPr id="26" name="AutoShape 25">
            <a:extLst>
              <a:ext uri="{FF2B5EF4-FFF2-40B4-BE49-F238E27FC236}">
                <a16:creationId xmlns:a16="http://schemas.microsoft.com/office/drawing/2014/main" id="{4461AF5D-BCA6-4662-81E5-37D5EA5FB0E9}"/>
              </a:ext>
            </a:extLst>
          </p:cNvPr>
          <p:cNvSpPr>
            <a:spLocks noChangeArrowheads="1"/>
          </p:cNvSpPr>
          <p:nvPr/>
        </p:nvSpPr>
        <p:spPr bwMode="auto">
          <a:xfrm rot="16200000">
            <a:off x="5539332" y="4055006"/>
            <a:ext cx="990600" cy="304800"/>
          </a:xfrm>
          <a:prstGeom prst="roundRect">
            <a:avLst>
              <a:gd name="adj" fmla="val 16667"/>
            </a:avLst>
          </a:prstGeom>
          <a:gradFill rotWithShape="1">
            <a:gsLst>
              <a:gs pos="0">
                <a:schemeClr val="accent1">
                  <a:gamma/>
                  <a:tint val="10196"/>
                  <a:invGamma/>
                </a:schemeClr>
              </a:gs>
              <a:gs pos="100000">
                <a:schemeClr val="accent1"/>
              </a:gs>
            </a:gsLst>
            <a:lin ang="5400000" scaled="1"/>
          </a:gradFill>
          <a:ln w="9525" algn="ctr">
            <a:solidFill>
              <a:schemeClr val="tx1"/>
            </a:solidFill>
            <a:round/>
            <a:headEnd/>
            <a:tailEnd/>
          </a:ln>
          <a:effectLst>
            <a:outerShdw dist="35921" dir="2700000" algn="ctr" rotWithShape="0">
              <a:schemeClr val="tx1">
                <a:alpha val="50000"/>
              </a:schemeClr>
            </a:outerShdw>
          </a:effectLst>
        </p:spPr>
        <p:txBody>
          <a:bodyPr wrap="none" anchor="ctr"/>
          <a:lstStyle/>
          <a:p>
            <a:pPr algn="ctr">
              <a:lnSpc>
                <a:spcPct val="80000"/>
              </a:lnSpc>
              <a:defRPr/>
            </a:pPr>
            <a:r>
              <a:rPr lang="en-US" altLang="zh-CN" sz="1600" b="1">
                <a:solidFill>
                  <a:srgbClr val="000000"/>
                </a:solidFill>
                <a:latin typeface="Arial Narrow" pitchFamily="34" charset="0"/>
                <a:cs typeface="Arial" charset="0"/>
              </a:rPr>
              <a:t>JDBC</a:t>
            </a:r>
            <a:endParaRPr lang="en-US" altLang="zh-CN" sz="1000" b="1">
              <a:solidFill>
                <a:srgbClr val="000000"/>
              </a:solidFill>
              <a:latin typeface="Arial Narrow" pitchFamily="34" charset="0"/>
              <a:cs typeface="Arial" charset="0"/>
            </a:endParaRPr>
          </a:p>
        </p:txBody>
      </p:sp>
      <p:sp>
        <p:nvSpPr>
          <p:cNvPr id="27" name="AutoShape 26">
            <a:extLst>
              <a:ext uri="{FF2B5EF4-FFF2-40B4-BE49-F238E27FC236}">
                <a16:creationId xmlns:a16="http://schemas.microsoft.com/office/drawing/2014/main" id="{B966944A-4D39-4915-9A4A-6487394015D7}"/>
              </a:ext>
            </a:extLst>
          </p:cNvPr>
          <p:cNvSpPr>
            <a:spLocks noChangeArrowheads="1"/>
          </p:cNvSpPr>
          <p:nvPr/>
        </p:nvSpPr>
        <p:spPr bwMode="auto">
          <a:xfrm>
            <a:off x="4851945" y="2823106"/>
            <a:ext cx="1400175" cy="449262"/>
          </a:xfrm>
          <a:prstGeom prst="roundRect">
            <a:avLst>
              <a:gd name="adj" fmla="val 16667"/>
            </a:avLst>
          </a:prstGeom>
          <a:gradFill rotWithShape="1">
            <a:gsLst>
              <a:gs pos="0">
                <a:schemeClr val="accent1">
                  <a:gamma/>
                  <a:tint val="10196"/>
                  <a:invGamma/>
                </a:schemeClr>
              </a:gs>
              <a:gs pos="100000">
                <a:schemeClr val="accent1"/>
              </a:gs>
            </a:gsLst>
            <a:lin ang="5400000" scaled="1"/>
          </a:gradFill>
          <a:ln w="9525" algn="ctr">
            <a:solidFill>
              <a:schemeClr val="tx1"/>
            </a:solidFill>
            <a:round/>
            <a:headEnd/>
            <a:tailEnd/>
          </a:ln>
          <a:effectLst>
            <a:outerShdw dist="35921" dir="2700000" algn="ctr" rotWithShape="0">
              <a:schemeClr val="tx1">
                <a:alpha val="50000"/>
              </a:schemeClr>
            </a:outerShdw>
          </a:effectLst>
        </p:spPr>
        <p:txBody>
          <a:bodyPr wrap="none" anchor="ctr"/>
          <a:lstStyle/>
          <a:p>
            <a:pPr algn="ctr">
              <a:lnSpc>
                <a:spcPct val="80000"/>
              </a:lnSpc>
              <a:defRPr/>
            </a:pPr>
            <a:r>
              <a:rPr lang="en-US" altLang="zh-CN" sz="1600" b="1">
                <a:solidFill>
                  <a:srgbClr val="000000"/>
                </a:solidFill>
                <a:latin typeface="Arial Narrow" pitchFamily="34" charset="0"/>
                <a:cs typeface="Arial" charset="0"/>
              </a:rPr>
              <a:t>WM API</a:t>
            </a:r>
            <a:endParaRPr lang="en-US" altLang="zh-CN" sz="1000" b="1">
              <a:solidFill>
                <a:srgbClr val="000000"/>
              </a:solidFill>
              <a:latin typeface="Arial Narrow" pitchFamily="34" charset="0"/>
              <a:cs typeface="Arial" charset="0"/>
            </a:endParaRPr>
          </a:p>
        </p:txBody>
      </p:sp>
      <p:sp>
        <p:nvSpPr>
          <p:cNvPr id="28" name="Oval 27">
            <a:extLst>
              <a:ext uri="{FF2B5EF4-FFF2-40B4-BE49-F238E27FC236}">
                <a16:creationId xmlns:a16="http://schemas.microsoft.com/office/drawing/2014/main" id="{B9A7A56B-13AD-4C49-B829-983527CD4F71}"/>
              </a:ext>
            </a:extLst>
          </p:cNvPr>
          <p:cNvSpPr>
            <a:spLocks noChangeArrowheads="1"/>
          </p:cNvSpPr>
          <p:nvPr/>
        </p:nvSpPr>
        <p:spPr bwMode="auto">
          <a:xfrm flipH="1">
            <a:off x="6377532" y="1710268"/>
            <a:ext cx="752475" cy="541338"/>
          </a:xfrm>
          <a:prstGeom prst="ellipse">
            <a:avLst/>
          </a:prstGeom>
          <a:solidFill>
            <a:schemeClr val="bg2">
              <a:lumMod val="75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zh-CN" altLang="en-US" sz="1000" b="1">
                <a:solidFill>
                  <a:schemeClr val="bg1"/>
                </a:solidFill>
                <a:latin typeface="微软雅黑" panose="020B0503020204020204" pitchFamily="34" charset="-122"/>
                <a:ea typeface="微软雅黑" panose="020B0503020204020204" pitchFamily="34" charset="-122"/>
              </a:rPr>
              <a:t>语音</a:t>
            </a:r>
          </a:p>
        </p:txBody>
      </p:sp>
      <p:sp>
        <p:nvSpPr>
          <p:cNvPr id="29" name="Oval 28">
            <a:extLst>
              <a:ext uri="{FF2B5EF4-FFF2-40B4-BE49-F238E27FC236}">
                <a16:creationId xmlns:a16="http://schemas.microsoft.com/office/drawing/2014/main" id="{C2E18DB2-F229-4DCF-9BA5-B9435912843B}"/>
              </a:ext>
            </a:extLst>
          </p:cNvPr>
          <p:cNvSpPr>
            <a:spLocks noChangeArrowheads="1"/>
          </p:cNvSpPr>
          <p:nvPr/>
        </p:nvSpPr>
        <p:spPr bwMode="auto">
          <a:xfrm flipH="1">
            <a:off x="7169695" y="1110193"/>
            <a:ext cx="752475" cy="541338"/>
          </a:xfrm>
          <a:prstGeom prst="ellipse">
            <a:avLst/>
          </a:prstGeom>
          <a:solidFill>
            <a:schemeClr val="bg2">
              <a:lumMod val="75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zh-CN" altLang="en-US" sz="1000" b="1">
                <a:solidFill>
                  <a:schemeClr val="bg1"/>
                </a:solidFill>
                <a:latin typeface="微软雅黑" panose="020B0503020204020204" pitchFamily="34" charset="-122"/>
                <a:ea typeface="微软雅黑" panose="020B0503020204020204" pitchFamily="34" charset="-122"/>
              </a:rPr>
              <a:t>任何</a:t>
            </a:r>
            <a:r>
              <a:rPr lang="en-US" altLang="zh-CN" sz="1000" b="1">
                <a:solidFill>
                  <a:schemeClr val="bg1"/>
                </a:solidFill>
                <a:latin typeface="微软雅黑" panose="020B0503020204020204" pitchFamily="34" charset="-122"/>
                <a:ea typeface="微软雅黑" panose="020B0503020204020204" pitchFamily="34" charset="-122"/>
              </a:rPr>
              <a:t>ERP</a:t>
            </a:r>
          </a:p>
        </p:txBody>
      </p:sp>
      <p:sp>
        <p:nvSpPr>
          <p:cNvPr id="30" name="Oval 29">
            <a:extLst>
              <a:ext uri="{FF2B5EF4-FFF2-40B4-BE49-F238E27FC236}">
                <a16:creationId xmlns:a16="http://schemas.microsoft.com/office/drawing/2014/main" id="{CAB779AA-9A0A-4471-9523-A5D9F302E23C}"/>
              </a:ext>
            </a:extLst>
          </p:cNvPr>
          <p:cNvSpPr>
            <a:spLocks noChangeArrowheads="1"/>
          </p:cNvSpPr>
          <p:nvPr/>
        </p:nvSpPr>
        <p:spPr bwMode="auto">
          <a:xfrm flipH="1">
            <a:off x="7169695" y="1710268"/>
            <a:ext cx="752475" cy="541338"/>
          </a:xfrm>
          <a:prstGeom prst="ellipse">
            <a:avLst/>
          </a:prstGeom>
          <a:solidFill>
            <a:schemeClr val="bg2">
              <a:lumMod val="75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zh-CN" altLang="en-US" sz="1000" b="1">
                <a:solidFill>
                  <a:schemeClr val="bg1"/>
                </a:solidFill>
                <a:latin typeface="微软雅黑" panose="020B0503020204020204" pitchFamily="34" charset="-122"/>
                <a:ea typeface="微软雅黑" panose="020B0503020204020204" pitchFamily="34" charset="-122"/>
              </a:rPr>
              <a:t>波次</a:t>
            </a:r>
            <a:r>
              <a:rPr lang="en-US" altLang="zh-CN" sz="1000" b="1">
                <a:solidFill>
                  <a:schemeClr val="bg1"/>
                </a:solidFill>
                <a:latin typeface="微软雅黑" panose="020B0503020204020204" pitchFamily="34" charset="-122"/>
                <a:ea typeface="微软雅黑" panose="020B0503020204020204" pitchFamily="34" charset="-122"/>
              </a:rPr>
              <a:t>/</a:t>
            </a:r>
            <a:r>
              <a:rPr lang="zh-CN" altLang="en-US" sz="1000" b="1">
                <a:solidFill>
                  <a:schemeClr val="bg1"/>
                </a:solidFill>
                <a:latin typeface="微软雅黑" panose="020B0503020204020204" pitchFamily="34" charset="-122"/>
                <a:ea typeface="微软雅黑" panose="020B0503020204020204" pitchFamily="34" charset="-122"/>
              </a:rPr>
              <a:t>任务</a:t>
            </a:r>
          </a:p>
        </p:txBody>
      </p:sp>
      <p:sp>
        <p:nvSpPr>
          <p:cNvPr id="31" name="Arc 30">
            <a:extLst>
              <a:ext uri="{FF2B5EF4-FFF2-40B4-BE49-F238E27FC236}">
                <a16:creationId xmlns:a16="http://schemas.microsoft.com/office/drawing/2014/main" id="{146AEDF4-94FC-4021-9203-759D8AD4E2DD}"/>
              </a:ext>
            </a:extLst>
          </p:cNvPr>
          <p:cNvSpPr>
            <a:spLocks/>
          </p:cNvSpPr>
          <p:nvPr/>
        </p:nvSpPr>
        <p:spPr bwMode="blackWhite">
          <a:xfrm rot="20907979" flipH="1">
            <a:off x="5156745" y="1402293"/>
            <a:ext cx="301625" cy="266700"/>
          </a:xfrm>
          <a:custGeom>
            <a:avLst/>
            <a:gdLst>
              <a:gd name="T0" fmla="*/ 0 w 25506"/>
              <a:gd name="T1" fmla="*/ 8739870 h 21600"/>
              <a:gd name="T2" fmla="*/ 498818015 w 25506"/>
              <a:gd name="T3" fmla="*/ 452315727 h 21600"/>
              <a:gd name="T4" fmla="*/ 78463085 w 25506"/>
              <a:gd name="T5" fmla="*/ 502030960 h 21600"/>
              <a:gd name="T6" fmla="*/ 0 60000 65536"/>
              <a:gd name="T7" fmla="*/ 0 60000 65536"/>
              <a:gd name="T8" fmla="*/ 0 60000 65536"/>
              <a:gd name="T9" fmla="*/ 0 w 25506"/>
              <a:gd name="T10" fmla="*/ 0 h 21600"/>
              <a:gd name="T11" fmla="*/ 25506 w 25506"/>
              <a:gd name="T12" fmla="*/ 21600 h 21600"/>
            </a:gdLst>
            <a:ahLst/>
            <a:cxnLst>
              <a:cxn ang="T6">
                <a:pos x="T0" y="T1"/>
              </a:cxn>
              <a:cxn ang="T7">
                <a:pos x="T2" y="T3"/>
              </a:cxn>
              <a:cxn ang="T8">
                <a:pos x="T4" y="T5"/>
              </a:cxn>
            </a:cxnLst>
            <a:rect l="T9" t="T10" r="T11" b="T12"/>
            <a:pathLst>
              <a:path w="25506" h="21600" fill="none" extrusionOk="0">
                <a:moveTo>
                  <a:pt x="-1" y="375"/>
                </a:moveTo>
                <a:cubicBezTo>
                  <a:pt x="1322" y="125"/>
                  <a:pt x="2665" y="-1"/>
                  <a:pt x="4012" y="0"/>
                </a:cubicBezTo>
                <a:cubicBezTo>
                  <a:pt x="15112" y="0"/>
                  <a:pt x="24406" y="8414"/>
                  <a:pt x="25505" y="19461"/>
                </a:cubicBezTo>
              </a:path>
              <a:path w="25506" h="21600" stroke="0" extrusionOk="0">
                <a:moveTo>
                  <a:pt x="-1" y="375"/>
                </a:moveTo>
                <a:cubicBezTo>
                  <a:pt x="1322" y="125"/>
                  <a:pt x="2665" y="-1"/>
                  <a:pt x="4012" y="0"/>
                </a:cubicBezTo>
                <a:cubicBezTo>
                  <a:pt x="15112" y="0"/>
                  <a:pt x="24406" y="8414"/>
                  <a:pt x="25505" y="19461"/>
                </a:cubicBezTo>
                <a:lnTo>
                  <a:pt x="4012" y="21600"/>
                </a:lnTo>
                <a:lnTo>
                  <a:pt x="-1" y="375"/>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54864" tIns="27432" rIns="54864" bIns="27432"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Line 31">
            <a:extLst>
              <a:ext uri="{FF2B5EF4-FFF2-40B4-BE49-F238E27FC236}">
                <a16:creationId xmlns:a16="http://schemas.microsoft.com/office/drawing/2014/main" id="{55D8DB85-F919-464E-A6F9-96F0118C7A7C}"/>
              </a:ext>
            </a:extLst>
          </p:cNvPr>
          <p:cNvSpPr>
            <a:spLocks noChangeShapeType="1"/>
          </p:cNvSpPr>
          <p:nvPr/>
        </p:nvSpPr>
        <p:spPr bwMode="blackWhite">
          <a:xfrm rot="16787486" flipH="1">
            <a:off x="4612232" y="2138894"/>
            <a:ext cx="1152525" cy="2159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p>
        </p:txBody>
      </p:sp>
      <p:sp>
        <p:nvSpPr>
          <p:cNvPr id="33" name="Line 32">
            <a:extLst>
              <a:ext uri="{FF2B5EF4-FFF2-40B4-BE49-F238E27FC236}">
                <a16:creationId xmlns:a16="http://schemas.microsoft.com/office/drawing/2014/main" id="{79EF3E8E-66DE-4899-AD53-7E69656DE233}"/>
              </a:ext>
            </a:extLst>
          </p:cNvPr>
          <p:cNvSpPr>
            <a:spLocks noChangeShapeType="1"/>
          </p:cNvSpPr>
          <p:nvPr/>
        </p:nvSpPr>
        <p:spPr bwMode="blackWhite">
          <a:xfrm rot="16200000">
            <a:off x="5907633" y="873655"/>
            <a:ext cx="0" cy="1019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p>
        </p:txBody>
      </p:sp>
      <p:sp>
        <p:nvSpPr>
          <p:cNvPr id="34" name="Oval 33">
            <a:extLst>
              <a:ext uri="{FF2B5EF4-FFF2-40B4-BE49-F238E27FC236}">
                <a16:creationId xmlns:a16="http://schemas.microsoft.com/office/drawing/2014/main" id="{21998E1E-64D1-4F7F-B810-28ACB867E274}"/>
              </a:ext>
            </a:extLst>
          </p:cNvPr>
          <p:cNvSpPr>
            <a:spLocks noChangeArrowheads="1"/>
          </p:cNvSpPr>
          <p:nvPr/>
        </p:nvSpPr>
        <p:spPr bwMode="auto">
          <a:xfrm flipH="1">
            <a:off x="6377532" y="1110193"/>
            <a:ext cx="752475" cy="541338"/>
          </a:xfrm>
          <a:prstGeom prst="ellipse">
            <a:avLst/>
          </a:prstGeom>
          <a:solidFill>
            <a:schemeClr val="bg2">
              <a:lumMod val="75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en-US" altLang="zh-CN" sz="1000" b="1" dirty="0">
                <a:solidFill>
                  <a:schemeClr val="bg1"/>
                </a:solidFill>
                <a:latin typeface="微软雅黑" panose="020B0503020204020204" pitchFamily="34" charset="-122"/>
                <a:ea typeface="微软雅黑" panose="020B0503020204020204" pitchFamily="34" charset="-122"/>
              </a:rPr>
              <a:t>ERP</a:t>
            </a:r>
          </a:p>
          <a:p>
            <a:pPr algn="ctr">
              <a:lnSpc>
                <a:spcPct val="80000"/>
              </a:lnSpc>
              <a:defRPr/>
            </a:pPr>
            <a:r>
              <a:rPr lang="en-US" altLang="zh-CN" sz="1000" b="1" dirty="0">
                <a:solidFill>
                  <a:schemeClr val="bg1"/>
                </a:solidFill>
                <a:latin typeface="微软雅黑" panose="020B0503020204020204" pitchFamily="34" charset="-122"/>
                <a:ea typeface="微软雅黑" panose="020B0503020204020204" pitchFamily="34" charset="-122"/>
              </a:rPr>
              <a:t>LN &amp; LX</a:t>
            </a:r>
          </a:p>
        </p:txBody>
      </p:sp>
      <p:sp>
        <p:nvSpPr>
          <p:cNvPr id="35" name="Arc 34">
            <a:extLst>
              <a:ext uri="{FF2B5EF4-FFF2-40B4-BE49-F238E27FC236}">
                <a16:creationId xmlns:a16="http://schemas.microsoft.com/office/drawing/2014/main" id="{B9F5FC54-5F12-421D-BE8D-48F43C8CFA3A}"/>
              </a:ext>
            </a:extLst>
          </p:cNvPr>
          <p:cNvSpPr>
            <a:spLocks/>
          </p:cNvSpPr>
          <p:nvPr/>
        </p:nvSpPr>
        <p:spPr bwMode="blackWhite">
          <a:xfrm rot="20907979" flipH="1">
            <a:off x="5488532" y="1978556"/>
            <a:ext cx="190500" cy="207962"/>
          </a:xfrm>
          <a:custGeom>
            <a:avLst/>
            <a:gdLst>
              <a:gd name="T0" fmla="*/ 0 w 25242"/>
              <a:gd name="T1" fmla="*/ 2818415 h 21600"/>
              <a:gd name="T2" fmla="*/ 81885753 w 25242"/>
              <a:gd name="T3" fmla="*/ 167219180 h 21600"/>
              <a:gd name="T4" fmla="*/ 12158650 w 25242"/>
              <a:gd name="T5" fmla="*/ 185598547 h 21600"/>
              <a:gd name="T6" fmla="*/ 0 60000 65536"/>
              <a:gd name="T7" fmla="*/ 0 60000 65536"/>
              <a:gd name="T8" fmla="*/ 0 60000 65536"/>
              <a:gd name="T9" fmla="*/ 0 w 25242"/>
              <a:gd name="T10" fmla="*/ 0 h 21600"/>
              <a:gd name="T11" fmla="*/ 25242 w 25242"/>
              <a:gd name="T12" fmla="*/ 21600 h 21600"/>
            </a:gdLst>
            <a:ahLst/>
            <a:cxnLst>
              <a:cxn ang="T6">
                <a:pos x="T0" y="T1"/>
              </a:cxn>
              <a:cxn ang="T7">
                <a:pos x="T2" y="T3"/>
              </a:cxn>
              <a:cxn ang="T8">
                <a:pos x="T4" y="T5"/>
              </a:cxn>
            </a:cxnLst>
            <a:rect l="T9" t="T10" r="T11" b="T12"/>
            <a:pathLst>
              <a:path w="25242" h="21600" fill="none" extrusionOk="0">
                <a:moveTo>
                  <a:pt x="-1" y="327"/>
                </a:moveTo>
                <a:cubicBezTo>
                  <a:pt x="1237" y="109"/>
                  <a:pt x="2491" y="-1"/>
                  <a:pt x="3748" y="0"/>
                </a:cubicBezTo>
                <a:cubicBezTo>
                  <a:pt x="14848" y="0"/>
                  <a:pt x="24142" y="8414"/>
                  <a:pt x="25241" y="19461"/>
                </a:cubicBezTo>
              </a:path>
              <a:path w="25242" h="21600" stroke="0" extrusionOk="0">
                <a:moveTo>
                  <a:pt x="-1" y="327"/>
                </a:moveTo>
                <a:cubicBezTo>
                  <a:pt x="1237" y="109"/>
                  <a:pt x="2491" y="-1"/>
                  <a:pt x="3748" y="0"/>
                </a:cubicBezTo>
                <a:cubicBezTo>
                  <a:pt x="14848" y="0"/>
                  <a:pt x="24142" y="8414"/>
                  <a:pt x="25241" y="19461"/>
                </a:cubicBezTo>
                <a:lnTo>
                  <a:pt x="3748" y="21600"/>
                </a:lnTo>
                <a:lnTo>
                  <a:pt x="-1" y="327"/>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54864" tIns="27432" rIns="54864" bIns="27432"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Line 35">
            <a:extLst>
              <a:ext uri="{FF2B5EF4-FFF2-40B4-BE49-F238E27FC236}">
                <a16:creationId xmlns:a16="http://schemas.microsoft.com/office/drawing/2014/main" id="{6AE8F009-D7B7-4DB8-AD36-ADC5A7556C26}"/>
              </a:ext>
            </a:extLst>
          </p:cNvPr>
          <p:cNvSpPr>
            <a:spLocks noChangeShapeType="1"/>
          </p:cNvSpPr>
          <p:nvPr/>
        </p:nvSpPr>
        <p:spPr bwMode="blackWhite">
          <a:xfrm rot="16787486" flipH="1">
            <a:off x="5173413" y="2439725"/>
            <a:ext cx="646113" cy="107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p>
        </p:txBody>
      </p:sp>
      <p:sp>
        <p:nvSpPr>
          <p:cNvPr id="37" name="Line 36">
            <a:extLst>
              <a:ext uri="{FF2B5EF4-FFF2-40B4-BE49-F238E27FC236}">
                <a16:creationId xmlns:a16="http://schemas.microsoft.com/office/drawing/2014/main" id="{8B841A3A-AF32-4FB1-AC11-7EE4532B3841}"/>
              </a:ext>
            </a:extLst>
          </p:cNvPr>
          <p:cNvSpPr>
            <a:spLocks noChangeShapeType="1"/>
          </p:cNvSpPr>
          <p:nvPr/>
        </p:nvSpPr>
        <p:spPr bwMode="blackWhite">
          <a:xfrm rot="16200000">
            <a:off x="6017964" y="1601524"/>
            <a:ext cx="0" cy="7191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p>
        </p:txBody>
      </p:sp>
      <p:grpSp>
        <p:nvGrpSpPr>
          <p:cNvPr id="38" name="Group 37">
            <a:extLst>
              <a:ext uri="{FF2B5EF4-FFF2-40B4-BE49-F238E27FC236}">
                <a16:creationId xmlns:a16="http://schemas.microsoft.com/office/drawing/2014/main" id="{FBB328CC-DE6D-49BF-9C40-9322A80527DC}"/>
              </a:ext>
            </a:extLst>
          </p:cNvPr>
          <p:cNvGrpSpPr>
            <a:grpSpLocks/>
          </p:cNvGrpSpPr>
          <p:nvPr/>
        </p:nvGrpSpPr>
        <p:grpSpPr bwMode="auto">
          <a:xfrm>
            <a:off x="5720307" y="2526243"/>
            <a:ext cx="730250" cy="298450"/>
            <a:chOff x="3806" y="1746"/>
            <a:chExt cx="460" cy="188"/>
          </a:xfrm>
        </p:grpSpPr>
        <p:sp>
          <p:nvSpPr>
            <p:cNvPr id="39" name="Arc 38">
              <a:extLst>
                <a:ext uri="{FF2B5EF4-FFF2-40B4-BE49-F238E27FC236}">
                  <a16:creationId xmlns:a16="http://schemas.microsoft.com/office/drawing/2014/main" id="{5881CD51-9295-4FCD-8B99-57E7CB936064}"/>
                </a:ext>
              </a:extLst>
            </p:cNvPr>
            <p:cNvSpPr>
              <a:spLocks/>
            </p:cNvSpPr>
            <p:nvPr/>
          </p:nvSpPr>
          <p:spPr bwMode="blackWhite">
            <a:xfrm rot="20907979" flipH="1">
              <a:off x="3806" y="1753"/>
              <a:ext cx="96" cy="130"/>
            </a:xfrm>
            <a:custGeom>
              <a:avLst/>
              <a:gdLst>
                <a:gd name="T0" fmla="*/ 0 w 22261"/>
                <a:gd name="T1" fmla="*/ 0 h 21600"/>
                <a:gd name="T2" fmla="*/ 0 w 22261"/>
                <a:gd name="T3" fmla="*/ 0 h 21600"/>
                <a:gd name="T4" fmla="*/ 0 w 22261"/>
                <a:gd name="T5" fmla="*/ 0 h 21600"/>
                <a:gd name="T6" fmla="*/ 0 60000 65536"/>
                <a:gd name="T7" fmla="*/ 0 60000 65536"/>
                <a:gd name="T8" fmla="*/ 0 60000 65536"/>
                <a:gd name="T9" fmla="*/ 0 w 22261"/>
                <a:gd name="T10" fmla="*/ 0 h 21600"/>
                <a:gd name="T11" fmla="*/ 22261 w 22261"/>
                <a:gd name="T12" fmla="*/ 21600 h 21600"/>
              </a:gdLst>
              <a:ahLst/>
              <a:cxnLst>
                <a:cxn ang="T6">
                  <a:pos x="T0" y="T1"/>
                </a:cxn>
                <a:cxn ang="T7">
                  <a:pos x="T2" y="T3"/>
                </a:cxn>
                <a:cxn ang="T8">
                  <a:pos x="T4" y="T5"/>
                </a:cxn>
              </a:cxnLst>
              <a:rect l="T9" t="T10" r="T11" b="T12"/>
              <a:pathLst>
                <a:path w="22261" h="21600" fill="none" extrusionOk="0">
                  <a:moveTo>
                    <a:pt x="-1" y="12"/>
                  </a:moveTo>
                  <a:cubicBezTo>
                    <a:pt x="246" y="4"/>
                    <a:pt x="493" y="-1"/>
                    <a:pt x="741" y="0"/>
                  </a:cubicBezTo>
                  <a:cubicBezTo>
                    <a:pt x="11950" y="0"/>
                    <a:pt x="21297" y="8575"/>
                    <a:pt x="22261" y="19743"/>
                  </a:cubicBezTo>
                </a:path>
                <a:path w="22261" h="21600" stroke="0" extrusionOk="0">
                  <a:moveTo>
                    <a:pt x="-1" y="12"/>
                  </a:moveTo>
                  <a:cubicBezTo>
                    <a:pt x="246" y="4"/>
                    <a:pt x="493" y="-1"/>
                    <a:pt x="741" y="0"/>
                  </a:cubicBezTo>
                  <a:cubicBezTo>
                    <a:pt x="11950" y="0"/>
                    <a:pt x="21297" y="8575"/>
                    <a:pt x="22261" y="19743"/>
                  </a:cubicBezTo>
                  <a:lnTo>
                    <a:pt x="741" y="21600"/>
                  </a:lnTo>
                  <a:lnTo>
                    <a:pt x="-1" y="12"/>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54864" tIns="27432" rIns="54864" bIns="27432"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Line 39">
              <a:extLst>
                <a:ext uri="{FF2B5EF4-FFF2-40B4-BE49-F238E27FC236}">
                  <a16:creationId xmlns:a16="http://schemas.microsoft.com/office/drawing/2014/main" id="{408D21FC-371C-4203-B63A-BC479BD4DF76}"/>
                </a:ext>
              </a:extLst>
            </p:cNvPr>
            <p:cNvSpPr>
              <a:spLocks noChangeShapeType="1"/>
            </p:cNvSpPr>
            <p:nvPr/>
          </p:nvSpPr>
          <p:spPr bwMode="blackWhite">
            <a:xfrm rot="5400000" flipV="1">
              <a:off x="4076" y="1561"/>
              <a:ext cx="6" cy="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p>
          </p:txBody>
        </p:sp>
        <p:sp>
          <p:nvSpPr>
            <p:cNvPr id="41" name="Line 40">
              <a:extLst>
                <a:ext uri="{FF2B5EF4-FFF2-40B4-BE49-F238E27FC236}">
                  <a16:creationId xmlns:a16="http://schemas.microsoft.com/office/drawing/2014/main" id="{EB151B3C-5E5C-48F6-8925-614C71493E6A}"/>
                </a:ext>
              </a:extLst>
            </p:cNvPr>
            <p:cNvSpPr>
              <a:spLocks noChangeShapeType="1"/>
            </p:cNvSpPr>
            <p:nvPr/>
          </p:nvSpPr>
          <p:spPr bwMode="blackWhite">
            <a:xfrm rot="16787486" flipH="1">
              <a:off x="3773" y="1880"/>
              <a:ext cx="92" cy="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p>
          </p:txBody>
        </p:sp>
      </p:grpSp>
      <p:sp>
        <p:nvSpPr>
          <p:cNvPr id="42" name="Oval 41">
            <a:extLst>
              <a:ext uri="{FF2B5EF4-FFF2-40B4-BE49-F238E27FC236}">
                <a16:creationId xmlns:a16="http://schemas.microsoft.com/office/drawing/2014/main" id="{AD39DCFD-E472-4FA3-94A7-0DC72E45654A}"/>
              </a:ext>
            </a:extLst>
          </p:cNvPr>
          <p:cNvSpPr>
            <a:spLocks noChangeArrowheads="1"/>
          </p:cNvSpPr>
          <p:nvPr/>
        </p:nvSpPr>
        <p:spPr bwMode="auto">
          <a:xfrm flipH="1">
            <a:off x="6377532" y="2319868"/>
            <a:ext cx="752475" cy="541338"/>
          </a:xfrm>
          <a:prstGeom prst="ellipse">
            <a:avLst/>
          </a:prstGeom>
          <a:solidFill>
            <a:schemeClr val="bg2">
              <a:lumMod val="75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zh-CN" altLang="en-US" sz="1000" b="1">
                <a:solidFill>
                  <a:schemeClr val="bg1"/>
                </a:solidFill>
                <a:latin typeface="微软雅黑" panose="020B0503020204020204" pitchFamily="34" charset="-122"/>
                <a:ea typeface="微软雅黑" panose="020B0503020204020204" pitchFamily="34" charset="-122"/>
              </a:rPr>
              <a:t>第三方应用</a:t>
            </a:r>
          </a:p>
        </p:txBody>
      </p:sp>
      <p:sp>
        <p:nvSpPr>
          <p:cNvPr id="43" name="AutoShape 43">
            <a:extLst>
              <a:ext uri="{FF2B5EF4-FFF2-40B4-BE49-F238E27FC236}">
                <a16:creationId xmlns:a16="http://schemas.microsoft.com/office/drawing/2014/main" id="{F4F8E068-53C1-4A83-894A-BA014346D130}"/>
              </a:ext>
            </a:extLst>
          </p:cNvPr>
          <p:cNvSpPr>
            <a:spLocks noChangeAspect="1" noChangeArrowheads="1"/>
          </p:cNvSpPr>
          <p:nvPr/>
        </p:nvSpPr>
        <p:spPr bwMode="auto">
          <a:xfrm flipH="1">
            <a:off x="7020470" y="3793068"/>
            <a:ext cx="609600" cy="438150"/>
          </a:xfrm>
          <a:prstGeom prst="can">
            <a:avLst>
              <a:gd name="adj" fmla="val 25000"/>
            </a:avLst>
          </a:prstGeom>
          <a:solidFill>
            <a:schemeClr val="accent2">
              <a:lumMod val="75000"/>
            </a:schemeClr>
          </a:solidFill>
          <a:ln w="9525">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en-US" altLang="zh-CN" sz="1200">
                <a:solidFill>
                  <a:srgbClr val="000000"/>
                </a:solidFill>
                <a:latin typeface="Arial Narrow" pitchFamily="34" charset="0"/>
              </a:rPr>
              <a:t>Archive</a:t>
            </a:r>
          </a:p>
        </p:txBody>
      </p:sp>
      <p:sp>
        <p:nvSpPr>
          <p:cNvPr id="44" name="AutoShape 44">
            <a:extLst>
              <a:ext uri="{FF2B5EF4-FFF2-40B4-BE49-F238E27FC236}">
                <a16:creationId xmlns:a16="http://schemas.microsoft.com/office/drawing/2014/main" id="{F216AF4B-F224-4510-840E-D50DDB550214}"/>
              </a:ext>
            </a:extLst>
          </p:cNvPr>
          <p:cNvSpPr>
            <a:spLocks noChangeAspect="1" noChangeArrowheads="1"/>
          </p:cNvSpPr>
          <p:nvPr/>
        </p:nvSpPr>
        <p:spPr bwMode="auto">
          <a:xfrm flipH="1">
            <a:off x="7020470" y="4250268"/>
            <a:ext cx="609600" cy="438150"/>
          </a:xfrm>
          <a:prstGeom prst="can">
            <a:avLst>
              <a:gd name="adj" fmla="val 25000"/>
            </a:avLst>
          </a:prstGeom>
          <a:solidFill>
            <a:schemeClr val="accent2">
              <a:lumMod val="75000"/>
            </a:schemeClr>
          </a:solidFill>
          <a:ln w="9525">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en-US" altLang="zh-CN" sz="1200">
                <a:solidFill>
                  <a:srgbClr val="000000"/>
                </a:solidFill>
                <a:latin typeface="Arial Narrow" pitchFamily="34" charset="0"/>
              </a:rPr>
              <a:t>Meta Data</a:t>
            </a:r>
          </a:p>
        </p:txBody>
      </p:sp>
      <p:sp>
        <p:nvSpPr>
          <p:cNvPr id="45" name="AutoShape 45">
            <a:extLst>
              <a:ext uri="{FF2B5EF4-FFF2-40B4-BE49-F238E27FC236}">
                <a16:creationId xmlns:a16="http://schemas.microsoft.com/office/drawing/2014/main" id="{6A2A6B23-8D43-4C0F-82F9-90BEC9FFCFBC}"/>
              </a:ext>
            </a:extLst>
          </p:cNvPr>
          <p:cNvSpPr>
            <a:spLocks noChangeAspect="1" noChangeArrowheads="1"/>
          </p:cNvSpPr>
          <p:nvPr/>
        </p:nvSpPr>
        <p:spPr bwMode="auto">
          <a:xfrm flipH="1">
            <a:off x="6334670" y="4250268"/>
            <a:ext cx="609600" cy="438150"/>
          </a:xfrm>
          <a:prstGeom prst="can">
            <a:avLst>
              <a:gd name="adj" fmla="val 25000"/>
            </a:avLst>
          </a:prstGeom>
          <a:solidFill>
            <a:schemeClr val="accent2">
              <a:lumMod val="75000"/>
            </a:schemeClr>
          </a:solidFill>
          <a:ln w="9525">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en-US" altLang="zh-CN" sz="1200">
                <a:solidFill>
                  <a:srgbClr val="000000"/>
                </a:solidFill>
                <a:latin typeface="Arial Narrow" pitchFamily="34" charset="0"/>
              </a:rPr>
              <a:t>Operational</a:t>
            </a:r>
          </a:p>
        </p:txBody>
      </p:sp>
      <p:sp>
        <p:nvSpPr>
          <p:cNvPr id="46" name="Oval 46">
            <a:extLst>
              <a:ext uri="{FF2B5EF4-FFF2-40B4-BE49-F238E27FC236}">
                <a16:creationId xmlns:a16="http://schemas.microsoft.com/office/drawing/2014/main" id="{402536C1-61F2-420A-9AD9-4F7A8A1F7AA9}"/>
              </a:ext>
            </a:extLst>
          </p:cNvPr>
          <p:cNvSpPr>
            <a:spLocks noChangeArrowheads="1"/>
          </p:cNvSpPr>
          <p:nvPr/>
        </p:nvSpPr>
        <p:spPr bwMode="auto">
          <a:xfrm flipH="1">
            <a:off x="7733257" y="2810406"/>
            <a:ext cx="752475" cy="541337"/>
          </a:xfrm>
          <a:prstGeom prst="ellipse">
            <a:avLst/>
          </a:prstGeom>
          <a:solidFill>
            <a:schemeClr val="bg2">
              <a:lumMod val="75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zh-CN" altLang="en-US" sz="1000" b="1">
                <a:solidFill>
                  <a:schemeClr val="bg1"/>
                </a:solidFill>
                <a:latin typeface="微软雅黑" panose="020B0503020204020204" pitchFamily="34" charset="-122"/>
                <a:ea typeface="微软雅黑" panose="020B0503020204020204" pitchFamily="34" charset="-122"/>
              </a:rPr>
              <a:t>报表</a:t>
            </a:r>
          </a:p>
        </p:txBody>
      </p:sp>
      <p:sp>
        <p:nvSpPr>
          <p:cNvPr id="47" name="Arc 47">
            <a:extLst>
              <a:ext uri="{FF2B5EF4-FFF2-40B4-BE49-F238E27FC236}">
                <a16:creationId xmlns:a16="http://schemas.microsoft.com/office/drawing/2014/main" id="{62CE11E9-ED7E-4C86-8A39-F3C09D14D5B2}"/>
              </a:ext>
            </a:extLst>
          </p:cNvPr>
          <p:cNvSpPr>
            <a:spLocks/>
          </p:cNvSpPr>
          <p:nvPr/>
        </p:nvSpPr>
        <p:spPr bwMode="blackWhite">
          <a:xfrm rot="20907979" flipH="1">
            <a:off x="6606132" y="3072343"/>
            <a:ext cx="190500" cy="207963"/>
          </a:xfrm>
          <a:custGeom>
            <a:avLst/>
            <a:gdLst>
              <a:gd name="T0" fmla="*/ 0 w 25242"/>
              <a:gd name="T1" fmla="*/ 2818448 h 21600"/>
              <a:gd name="T2" fmla="*/ 81885753 w 25242"/>
              <a:gd name="T3" fmla="*/ 167222449 h 21600"/>
              <a:gd name="T4" fmla="*/ 12158650 w 25242"/>
              <a:gd name="T5" fmla="*/ 185602058 h 21600"/>
              <a:gd name="T6" fmla="*/ 0 60000 65536"/>
              <a:gd name="T7" fmla="*/ 0 60000 65536"/>
              <a:gd name="T8" fmla="*/ 0 60000 65536"/>
              <a:gd name="T9" fmla="*/ 0 w 25242"/>
              <a:gd name="T10" fmla="*/ 0 h 21600"/>
              <a:gd name="T11" fmla="*/ 25242 w 25242"/>
              <a:gd name="T12" fmla="*/ 21600 h 21600"/>
            </a:gdLst>
            <a:ahLst/>
            <a:cxnLst>
              <a:cxn ang="T6">
                <a:pos x="T0" y="T1"/>
              </a:cxn>
              <a:cxn ang="T7">
                <a:pos x="T2" y="T3"/>
              </a:cxn>
              <a:cxn ang="T8">
                <a:pos x="T4" y="T5"/>
              </a:cxn>
            </a:cxnLst>
            <a:rect l="T9" t="T10" r="T11" b="T12"/>
            <a:pathLst>
              <a:path w="25242" h="21600" fill="none" extrusionOk="0">
                <a:moveTo>
                  <a:pt x="-1" y="327"/>
                </a:moveTo>
                <a:cubicBezTo>
                  <a:pt x="1237" y="109"/>
                  <a:pt x="2491" y="-1"/>
                  <a:pt x="3748" y="0"/>
                </a:cubicBezTo>
                <a:cubicBezTo>
                  <a:pt x="14848" y="0"/>
                  <a:pt x="24142" y="8414"/>
                  <a:pt x="25241" y="19461"/>
                </a:cubicBezTo>
              </a:path>
              <a:path w="25242" h="21600" stroke="0" extrusionOk="0">
                <a:moveTo>
                  <a:pt x="-1" y="327"/>
                </a:moveTo>
                <a:cubicBezTo>
                  <a:pt x="1237" y="109"/>
                  <a:pt x="2491" y="-1"/>
                  <a:pt x="3748" y="0"/>
                </a:cubicBezTo>
                <a:cubicBezTo>
                  <a:pt x="14848" y="0"/>
                  <a:pt x="24142" y="8414"/>
                  <a:pt x="25241" y="19461"/>
                </a:cubicBezTo>
                <a:lnTo>
                  <a:pt x="3748" y="21600"/>
                </a:lnTo>
                <a:lnTo>
                  <a:pt x="-1" y="327"/>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54864" tIns="27432" rIns="54864" bIns="27432"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8" name="Line 48">
            <a:extLst>
              <a:ext uri="{FF2B5EF4-FFF2-40B4-BE49-F238E27FC236}">
                <a16:creationId xmlns:a16="http://schemas.microsoft.com/office/drawing/2014/main" id="{F0F3BDB9-1912-488E-A104-F5F7FDF1F141}"/>
              </a:ext>
            </a:extLst>
          </p:cNvPr>
          <p:cNvSpPr>
            <a:spLocks noChangeShapeType="1"/>
          </p:cNvSpPr>
          <p:nvPr/>
        </p:nvSpPr>
        <p:spPr bwMode="blackWhite">
          <a:xfrm rot="16787486" flipH="1">
            <a:off x="6376739" y="3482712"/>
            <a:ext cx="501650" cy="968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p>
        </p:txBody>
      </p:sp>
      <p:sp>
        <p:nvSpPr>
          <p:cNvPr id="49" name="Line 49">
            <a:extLst>
              <a:ext uri="{FF2B5EF4-FFF2-40B4-BE49-F238E27FC236}">
                <a16:creationId xmlns:a16="http://schemas.microsoft.com/office/drawing/2014/main" id="{6AA95E85-FEED-4E00-9B93-3952DB53BA71}"/>
              </a:ext>
            </a:extLst>
          </p:cNvPr>
          <p:cNvSpPr>
            <a:spLocks noChangeShapeType="1"/>
          </p:cNvSpPr>
          <p:nvPr/>
        </p:nvSpPr>
        <p:spPr bwMode="blackWhite">
          <a:xfrm rot="5400000" flipV="1">
            <a:off x="7214145" y="2616731"/>
            <a:ext cx="9525" cy="885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54864" tIns="27432" rIns="54864" bIns="27432"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0" name="AutoShape 50">
            <a:extLst>
              <a:ext uri="{FF2B5EF4-FFF2-40B4-BE49-F238E27FC236}">
                <a16:creationId xmlns:a16="http://schemas.microsoft.com/office/drawing/2014/main" id="{4C63C879-FEA8-4346-80E7-CCC96ABF9D29}"/>
              </a:ext>
            </a:extLst>
          </p:cNvPr>
          <p:cNvSpPr>
            <a:spLocks noChangeArrowheads="1"/>
          </p:cNvSpPr>
          <p:nvPr/>
        </p:nvSpPr>
        <p:spPr bwMode="auto">
          <a:xfrm>
            <a:off x="2288132" y="5367868"/>
            <a:ext cx="3573463" cy="306388"/>
          </a:xfrm>
          <a:prstGeom prst="roundRect">
            <a:avLst>
              <a:gd name="adj" fmla="val 16667"/>
            </a:avLst>
          </a:prstGeom>
          <a:solidFill>
            <a:schemeClr val="bg2">
              <a:lumMod val="90000"/>
            </a:schemeClr>
          </a:solidFill>
          <a:ln w="9525" algn="ctr">
            <a:solidFill>
              <a:schemeClr val="bg2"/>
            </a:solidFill>
            <a:round/>
            <a:headEnd/>
            <a:tailEnd/>
          </a:ln>
          <a:effectLst>
            <a:outerShdw dist="35921" dir="2700000" algn="ctr" rotWithShape="0">
              <a:schemeClr val="bg2">
                <a:alpha val="50000"/>
              </a:schemeClr>
            </a:outerShdw>
          </a:effectLst>
        </p:spPr>
        <p:txBody>
          <a:bodyPr wrap="none" anchor="ctr" anchorCtr="1"/>
          <a:lstStyle/>
          <a:p>
            <a:pPr algn="ctr">
              <a:lnSpc>
                <a:spcPct val="80000"/>
              </a:lnSpc>
              <a:defRPr/>
            </a:pPr>
            <a:r>
              <a:rPr lang="zh-CN" altLang="en-US" sz="2000" b="1">
                <a:solidFill>
                  <a:srgbClr val="000000"/>
                </a:solidFill>
                <a:latin typeface="微软雅黑" panose="020B0503020204020204" pitchFamily="34" charset="-122"/>
                <a:ea typeface="微软雅黑" panose="020B0503020204020204" pitchFamily="34" charset="-122"/>
              </a:rPr>
              <a:t>活动目录</a:t>
            </a:r>
          </a:p>
        </p:txBody>
      </p:sp>
      <p:sp>
        <p:nvSpPr>
          <p:cNvPr id="51" name="Content Placeholder 9">
            <a:extLst>
              <a:ext uri="{FF2B5EF4-FFF2-40B4-BE49-F238E27FC236}">
                <a16:creationId xmlns:a16="http://schemas.microsoft.com/office/drawing/2014/main" id="{455B0658-5600-4137-B879-E1036004D933}"/>
              </a:ext>
            </a:extLst>
          </p:cNvPr>
          <p:cNvSpPr txBox="1">
            <a:spLocks/>
          </p:cNvSpPr>
          <p:nvPr/>
        </p:nvSpPr>
        <p:spPr>
          <a:xfrm>
            <a:off x="8690929" y="1877008"/>
            <a:ext cx="3400514" cy="3636779"/>
          </a:xfrm>
          <a:prstGeom prst="rect">
            <a:avLst/>
          </a:prstGeom>
          <a:solidFill>
            <a:schemeClr val="tx2">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zh-CN" sz="1300" dirty="0">
                <a:latin typeface="微软雅黑" panose="020B0503020204020204" pitchFamily="34" charset="-122"/>
                <a:ea typeface="微软雅黑" panose="020B0503020204020204" pitchFamily="34" charset="-122"/>
              </a:rPr>
              <a:t>基于</a:t>
            </a:r>
            <a:r>
              <a:rPr lang="en-US" altLang="zh-CN" sz="1300" dirty="0">
                <a:latin typeface="微软雅黑" panose="020B0503020204020204" pitchFamily="34" charset="-122"/>
                <a:ea typeface="微软雅黑" panose="020B0503020204020204" pitchFamily="34" charset="-122"/>
              </a:rPr>
              <a:t>J2EE</a:t>
            </a:r>
            <a:r>
              <a:rPr lang="zh-CN" altLang="zh-CN" sz="1300" dirty="0">
                <a:latin typeface="微软雅黑" panose="020B0503020204020204" pitchFamily="34" charset="-122"/>
                <a:ea typeface="微软雅黑" panose="020B0503020204020204" pitchFamily="34" charset="-122"/>
              </a:rPr>
              <a:t>平台和</a:t>
            </a:r>
            <a:r>
              <a:rPr lang="en-US" altLang="zh-CN" sz="1300" dirty="0">
                <a:latin typeface="微软雅黑" panose="020B0503020204020204" pitchFamily="34" charset="-122"/>
                <a:ea typeface="微软雅黑" panose="020B0503020204020204" pitchFamily="34" charset="-122"/>
              </a:rPr>
              <a:t>SOA</a:t>
            </a:r>
            <a:r>
              <a:rPr lang="zh-CN" altLang="zh-CN" sz="1300" dirty="0">
                <a:latin typeface="微软雅黑" panose="020B0503020204020204" pitchFamily="34" charset="-122"/>
                <a:ea typeface="微软雅黑" panose="020B0503020204020204" pitchFamily="34" charset="-122"/>
              </a:rPr>
              <a:t>架构上开发</a:t>
            </a:r>
            <a:endParaRPr lang="en-US" altLang="zh-CN" sz="13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zh-CN" sz="1300" dirty="0">
                <a:latin typeface="微软雅黑" panose="020B0503020204020204" pitchFamily="34" charset="-122"/>
                <a:ea typeface="微软雅黑" panose="020B0503020204020204" pitchFamily="34" charset="-122"/>
              </a:rPr>
              <a:t>提供</a:t>
            </a:r>
            <a:r>
              <a:rPr lang="en-US" altLang="zh-CN" sz="1300" dirty="0">
                <a:latin typeface="微软雅黑" panose="020B0503020204020204" pitchFamily="34" charset="-122"/>
                <a:ea typeface="微软雅黑" panose="020B0503020204020204" pitchFamily="34" charset="-122"/>
              </a:rPr>
              <a:t>SOA</a:t>
            </a:r>
            <a:r>
              <a:rPr lang="zh-CN" altLang="zh-CN"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Service Oriented Architecture</a:t>
            </a:r>
            <a:r>
              <a:rPr lang="zh-CN" altLang="zh-CN" sz="1300" dirty="0">
                <a:latin typeface="微软雅黑" panose="020B0503020204020204" pitchFamily="34" charset="-122"/>
                <a:ea typeface="微软雅黑" panose="020B0503020204020204" pitchFamily="34" charset="-122"/>
              </a:rPr>
              <a:t>）的技术架构</a:t>
            </a:r>
            <a:endParaRPr lang="en-US" altLang="zh-CN" sz="13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1300" dirty="0">
                <a:latin typeface="微软雅黑" panose="020B0503020204020204" pitchFamily="34" charset="-122"/>
                <a:ea typeface="微软雅黑" panose="020B0503020204020204" pitchFamily="34" charset="-122"/>
              </a:rPr>
              <a:t>与</a:t>
            </a:r>
            <a:r>
              <a:rPr lang="zh-CN" altLang="zh-CN" sz="1300" dirty="0">
                <a:latin typeface="微软雅黑" panose="020B0503020204020204" pitchFamily="34" charset="-122"/>
                <a:ea typeface="微软雅黑" panose="020B0503020204020204" pitchFamily="34" charset="-122"/>
              </a:rPr>
              <a:t>第三方的应用软件能够无缝集成</a:t>
            </a:r>
            <a:endParaRPr lang="en-US" altLang="zh-CN" sz="13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zh-CN" sz="1300" dirty="0">
                <a:latin typeface="微软雅黑" panose="020B0503020204020204" pitchFamily="34" charset="-122"/>
                <a:ea typeface="微软雅黑" panose="020B0503020204020204" pitchFamily="34" charset="-122"/>
              </a:rPr>
              <a:t>数据层、业务层、展现层可以完全分离被部署在不同的服务器（硬件设备），并且实现磁盘阵列、负载均衡等。</a:t>
            </a:r>
            <a:endParaRPr lang="en-US" altLang="zh-CN" sz="13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zh-CN" sz="1300" dirty="0">
                <a:latin typeface="微软雅黑" panose="020B0503020204020204" pitchFamily="34" charset="-122"/>
                <a:ea typeface="微软雅黑" panose="020B0503020204020204" pitchFamily="34" charset="-122"/>
              </a:rPr>
              <a:t>具备很好的安全性和海量订单的处理能力。</a:t>
            </a:r>
          </a:p>
        </p:txBody>
      </p:sp>
    </p:spTree>
    <p:extLst>
      <p:ext uri="{BB962C8B-B14F-4D97-AF65-F5344CB8AC3E}">
        <p14:creationId xmlns:p14="http://schemas.microsoft.com/office/powerpoint/2010/main" val="69385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7AE0C7-950C-4034-BCF5-16F741F1A12E}"/>
              </a:ext>
            </a:extLst>
          </p:cNvPr>
          <p:cNvSpPr>
            <a:spLocks noGrp="1"/>
          </p:cNvSpPr>
          <p:nvPr>
            <p:ph type="title"/>
          </p:nvPr>
        </p:nvSpPr>
        <p:spPr/>
        <p:txBody>
          <a:bodyPr/>
          <a:lstStyle/>
          <a:p>
            <a:r>
              <a:rPr lang="en-US" altLang="zh-CN" dirty="0"/>
              <a:t>WMS</a:t>
            </a:r>
            <a:r>
              <a:rPr lang="zh-CN" altLang="en-US" dirty="0"/>
              <a:t>软件架构特点</a:t>
            </a:r>
          </a:p>
        </p:txBody>
      </p:sp>
      <p:graphicFrame>
        <p:nvGraphicFramePr>
          <p:cNvPr id="5" name="Object 5">
            <a:extLst>
              <a:ext uri="{FF2B5EF4-FFF2-40B4-BE49-F238E27FC236}">
                <a16:creationId xmlns:a16="http://schemas.microsoft.com/office/drawing/2014/main" id="{8AE22446-DA97-462D-8A6D-E71669BFD16B}"/>
              </a:ext>
            </a:extLst>
          </p:cNvPr>
          <p:cNvGraphicFramePr>
            <a:graphicFrameLocks noChangeAspect="1"/>
          </p:cNvGraphicFramePr>
          <p:nvPr>
            <p:extLst>
              <p:ext uri="{D42A27DB-BD31-4B8C-83A1-F6EECF244321}">
                <p14:modId xmlns:p14="http://schemas.microsoft.com/office/powerpoint/2010/main" val="191911405"/>
              </p:ext>
            </p:extLst>
          </p:nvPr>
        </p:nvGraphicFramePr>
        <p:xfrm>
          <a:off x="5509696" y="1405919"/>
          <a:ext cx="5276850" cy="4419600"/>
        </p:xfrm>
        <a:graphic>
          <a:graphicData uri="http://schemas.openxmlformats.org/presentationml/2006/ole">
            <mc:AlternateContent xmlns:mc="http://schemas.openxmlformats.org/markup-compatibility/2006">
              <mc:Choice xmlns:v="urn:schemas-microsoft-com:vml" Requires="v">
                <p:oleObj spid="_x0000_s1026" r:id="rId3" imgW="9373906" imgH="7854783" progId="Visio.Drawing.11">
                  <p:embed/>
                </p:oleObj>
              </mc:Choice>
              <mc:Fallback>
                <p:oleObj r:id="rId3" imgW="9373906" imgH="7854783" progId="Visio.Drawing.11">
                  <p:embed/>
                  <p:pic>
                    <p:nvPicPr>
                      <p:cNvPr id="5" name="Object 5">
                        <a:extLst>
                          <a:ext uri="{FF2B5EF4-FFF2-40B4-BE49-F238E27FC236}">
                            <a16:creationId xmlns:a16="http://schemas.microsoft.com/office/drawing/2014/main" id="{8AE22446-DA97-462D-8A6D-E71669BFD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696" y="1405919"/>
                        <a:ext cx="52768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6">
            <a:extLst>
              <a:ext uri="{FF2B5EF4-FFF2-40B4-BE49-F238E27FC236}">
                <a16:creationId xmlns:a16="http://schemas.microsoft.com/office/drawing/2014/main" id="{12622B87-4264-432E-82B4-8F4EA811FF2F}"/>
              </a:ext>
            </a:extLst>
          </p:cNvPr>
          <p:cNvSpPr>
            <a:spLocks noChangeArrowheads="1"/>
          </p:cNvSpPr>
          <p:nvPr/>
        </p:nvSpPr>
        <p:spPr bwMode="auto">
          <a:xfrm>
            <a:off x="1107818" y="2037851"/>
            <a:ext cx="4167963" cy="296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1400" dirty="0">
                <a:latin typeface="+mj-ea"/>
                <a:ea typeface="+mj-ea"/>
              </a:rPr>
              <a:t>在</a:t>
            </a:r>
            <a:r>
              <a:rPr lang="en-US" altLang="zh-CN" sz="1400" dirty="0">
                <a:latin typeface="+mj-ea"/>
                <a:ea typeface="+mj-ea"/>
              </a:rPr>
              <a:t>OS</a:t>
            </a:r>
            <a:r>
              <a:rPr lang="zh-CN" altLang="en-US" sz="1400" dirty="0">
                <a:latin typeface="+mj-ea"/>
                <a:ea typeface="+mj-ea"/>
              </a:rPr>
              <a:t>层面我们使用</a:t>
            </a:r>
            <a:r>
              <a:rPr lang="en-US" altLang="zh-CN" sz="1400" dirty="0">
                <a:latin typeface="+mj-ea"/>
                <a:ea typeface="+mj-ea"/>
              </a:rPr>
              <a:t>IBM HACMP</a:t>
            </a:r>
            <a:r>
              <a:rPr lang="zh-CN" altLang="en-US" sz="1400" dirty="0">
                <a:latin typeface="+mj-ea"/>
                <a:ea typeface="+mj-ea"/>
              </a:rPr>
              <a:t>（高可用性群集技术）；</a:t>
            </a:r>
            <a:endParaRPr lang="en-US" altLang="zh-CN" sz="1400" dirty="0">
              <a:latin typeface="+mj-ea"/>
              <a:ea typeface="+mj-ea"/>
            </a:endParaRPr>
          </a:p>
          <a:p>
            <a:pPr eaLnBrk="1" hangingPunct="1">
              <a:lnSpc>
                <a:spcPct val="150000"/>
              </a:lnSpc>
              <a:buFont typeface="Arial" panose="020B0604020202020204" pitchFamily="34" charset="0"/>
              <a:buChar char="•"/>
            </a:pPr>
            <a:r>
              <a:rPr lang="zh-CN" altLang="en-US" sz="1400" dirty="0">
                <a:latin typeface="+mj-ea"/>
                <a:ea typeface="+mj-ea"/>
              </a:rPr>
              <a:t>在应用层面使用</a:t>
            </a:r>
            <a:r>
              <a:rPr lang="en-US" altLang="zh-CN" sz="1400" dirty="0">
                <a:latin typeface="+mj-ea"/>
                <a:ea typeface="+mj-ea"/>
              </a:rPr>
              <a:t>WebSphere load balance</a:t>
            </a:r>
            <a:r>
              <a:rPr lang="zh-CN" altLang="en-US" sz="1400" dirty="0">
                <a:latin typeface="+mj-ea"/>
                <a:ea typeface="+mj-ea"/>
              </a:rPr>
              <a:t>的软方案使系统架构具备负载均衡横向拓展能力，可根据业务发展需要添加多台应用服务器（同时系统也支持使用</a:t>
            </a:r>
            <a:r>
              <a:rPr lang="en-US" altLang="zh-CN" sz="1400" dirty="0">
                <a:latin typeface="+mj-ea"/>
                <a:ea typeface="+mj-ea"/>
              </a:rPr>
              <a:t>F5</a:t>
            </a:r>
            <a:r>
              <a:rPr lang="zh-CN" altLang="en-US" sz="1400" dirty="0">
                <a:latin typeface="+mj-ea"/>
                <a:ea typeface="+mj-ea"/>
              </a:rPr>
              <a:t>硬方案）；</a:t>
            </a:r>
            <a:endParaRPr lang="en-US" altLang="zh-CN" sz="1400" dirty="0">
              <a:latin typeface="+mj-ea"/>
              <a:ea typeface="+mj-ea"/>
            </a:endParaRPr>
          </a:p>
          <a:p>
            <a:pPr eaLnBrk="1" hangingPunct="1">
              <a:lnSpc>
                <a:spcPct val="150000"/>
              </a:lnSpc>
              <a:buFont typeface="Arial" panose="020B0604020202020204" pitchFamily="34" charset="0"/>
              <a:buChar char="•"/>
            </a:pPr>
            <a:r>
              <a:rPr lang="zh-CN" altLang="en-US" sz="1400" dirty="0">
                <a:latin typeface="+mj-ea"/>
                <a:ea typeface="+mj-ea"/>
              </a:rPr>
              <a:t>在</a:t>
            </a:r>
            <a:r>
              <a:rPr lang="zh-CN" altLang="zh-CN" sz="1400" dirty="0">
                <a:latin typeface="+mj-ea"/>
                <a:ea typeface="+mj-ea"/>
              </a:rPr>
              <a:t>数据库</a:t>
            </a:r>
            <a:r>
              <a:rPr lang="zh-CN" altLang="en-US" sz="1400" dirty="0">
                <a:latin typeface="+mj-ea"/>
                <a:ea typeface="+mj-ea"/>
              </a:rPr>
              <a:t>层面支持</a:t>
            </a:r>
            <a:r>
              <a:rPr lang="en-US" altLang="zh-CN" sz="1400" dirty="0">
                <a:latin typeface="+mj-ea"/>
                <a:ea typeface="+mj-ea"/>
              </a:rPr>
              <a:t>oracle RAC</a:t>
            </a:r>
            <a:r>
              <a:rPr lang="zh-CN" altLang="en-US" sz="1400" dirty="0">
                <a:latin typeface="+mj-ea"/>
                <a:ea typeface="+mj-ea"/>
              </a:rPr>
              <a:t>高可用集群方案，可根据业务发展需要添加多台数据库服务器增加系统处理能力</a:t>
            </a:r>
            <a:r>
              <a:rPr lang="zh-CN" altLang="zh-CN" sz="1400" dirty="0">
                <a:latin typeface="+mj-ea"/>
                <a:ea typeface="+mj-ea"/>
              </a:rPr>
              <a:t>。</a:t>
            </a:r>
          </a:p>
        </p:txBody>
      </p:sp>
    </p:spTree>
    <p:extLst>
      <p:ext uri="{BB962C8B-B14F-4D97-AF65-F5344CB8AC3E}">
        <p14:creationId xmlns:p14="http://schemas.microsoft.com/office/powerpoint/2010/main" val="2649774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heme/theme1.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85000"/>
            <a:lumOff val="15000"/>
          </a:schemeClr>
        </a:solidFill>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3426</TotalTime>
  <Words>4582</Words>
  <Application>Microsoft Office PowerPoint</Application>
  <PresentationFormat>宽屏</PresentationFormat>
  <Paragraphs>1044</Paragraphs>
  <Slides>56</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69" baseType="lpstr">
      <vt:lpstr>Arial Unicode MS</vt:lpstr>
      <vt:lpstr>等线</vt:lpstr>
      <vt:lpstr>黑体</vt:lpstr>
      <vt:lpstr>宋体</vt:lpstr>
      <vt:lpstr>微软雅黑</vt:lpstr>
      <vt:lpstr>Arial</vt:lpstr>
      <vt:lpstr>Arial Black</vt:lpstr>
      <vt:lpstr>Arial Narrow</vt:lpstr>
      <vt:lpstr>Calibri</vt:lpstr>
      <vt:lpstr>Webdings</vt:lpstr>
      <vt:lpstr>Wingdings</vt:lpstr>
      <vt:lpstr>Office 主题​​</vt:lpstr>
      <vt:lpstr>Microsoft Visio 2003-2010 Drawing</vt:lpstr>
      <vt:lpstr>PowerPoint 演示文稿</vt:lpstr>
      <vt:lpstr>目录</vt:lpstr>
      <vt:lpstr>行业背景：WMS行业发展趋势</vt:lpstr>
      <vt:lpstr>WMS平台改善方向</vt:lpstr>
      <vt:lpstr>WMS平台改善方法</vt:lpstr>
      <vt:lpstr>WMS主要实施价值</vt:lpstr>
      <vt:lpstr>目录</vt:lpstr>
      <vt:lpstr>WMS软件架构</vt:lpstr>
      <vt:lpstr>WMS软件架构特点</vt:lpstr>
      <vt:lpstr>WMS系统集成架构</vt:lpstr>
      <vt:lpstr>目录</vt:lpstr>
      <vt:lpstr>WMS仓储管理模块</vt:lpstr>
      <vt:lpstr>WMS物流管理模块</vt:lpstr>
      <vt:lpstr>整体功能图</vt:lpstr>
      <vt:lpstr>收货业务流程</vt:lpstr>
      <vt:lpstr>支持多模式收货管理</vt:lpstr>
      <vt:lpstr>收货管理（质检）</vt:lpstr>
      <vt:lpstr>库内管理：移位</vt:lpstr>
      <vt:lpstr>库内管理：补货管理</vt:lpstr>
      <vt:lpstr>库内管理：盘点管理</vt:lpstr>
      <vt:lpstr>发货管理：主要流程</vt:lpstr>
      <vt:lpstr>发货管理：多种出库方式的支持</vt:lpstr>
      <vt:lpstr>发货管理：波次规则设定提升拣货作业效率</vt:lpstr>
      <vt:lpstr>发货管理：拣选作业任务分配及指派</vt:lpstr>
      <vt:lpstr>iFactory WMS仓库设备集成</vt:lpstr>
      <vt:lpstr>iFactory WMS与供应商发货的整合</vt:lpstr>
      <vt:lpstr>iFactory WMS货物接收流程</vt:lpstr>
      <vt:lpstr>iFactory WMS退货业务</vt:lpstr>
      <vt:lpstr>iFactory WMS交叉转运</vt:lpstr>
      <vt:lpstr>iFactory WMS交叉驳运</vt:lpstr>
      <vt:lpstr>iFactory WMS上架 – 通过“上架策略”进行指引</vt:lpstr>
      <vt:lpstr>iFactory WMS预拣货 / 补货</vt:lpstr>
      <vt:lpstr>iFactory WMS波次拣货</vt:lpstr>
      <vt:lpstr>iFactory WMS拣货指令</vt:lpstr>
      <vt:lpstr>iFactory WMS拣货指令形式</vt:lpstr>
      <vt:lpstr>iFactory WMS装载和发运</vt:lpstr>
      <vt:lpstr>iFactory WMS出货过程相关单据</vt:lpstr>
      <vt:lpstr>iFactory WMS预装配加工流程</vt:lpstr>
      <vt:lpstr>iFactory WMS对业务的支持 – 器具的管理</vt:lpstr>
      <vt:lpstr>iFactory WMS巡线员触发要货</vt:lpstr>
      <vt:lpstr>iFactory WMS可配置特性</vt:lpstr>
      <vt:lpstr>iFactory WMS可配置特性 – 库区库位</vt:lpstr>
      <vt:lpstr>iFactory WMS可配置特性 – 货主</vt:lpstr>
      <vt:lpstr>iFactory WMS可配置特性 – 货品</vt:lpstr>
      <vt:lpstr>iFactory WMS可配置特性 – 批属性</vt:lpstr>
      <vt:lpstr>iFactory WMS可配置特性 – 策略</vt:lpstr>
      <vt:lpstr>目录</vt:lpstr>
      <vt:lpstr>长春一汽国际物流中心</vt:lpstr>
      <vt:lpstr>长春一汽国际物流中心</vt:lpstr>
      <vt:lpstr>长春一汽国际物流中心</vt:lpstr>
      <vt:lpstr>长春一汽国际物流中心</vt:lpstr>
      <vt:lpstr>昆山飞力仓储服务有限公司</vt:lpstr>
      <vt:lpstr>昆山飞力仓储服务有限公司</vt:lpstr>
      <vt:lpstr>昆山飞力仓储服务有限公司</vt:lpstr>
      <vt:lpstr>行业案例</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融地智能科技iFactory MES 介绍</dc:title>
  <dc:creator>anne zhao</dc:creator>
  <cp:lastModifiedBy>CL Lucy</cp:lastModifiedBy>
  <cp:revision>247</cp:revision>
  <dcterms:created xsi:type="dcterms:W3CDTF">2020-03-01T04:51:10Z</dcterms:created>
  <dcterms:modified xsi:type="dcterms:W3CDTF">2020-07-02T02:45:22Z</dcterms:modified>
</cp:coreProperties>
</file>